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3" r:id="rId5"/>
    <p:sldId id="264" r:id="rId6"/>
    <p:sldId id="266" r:id="rId7"/>
    <p:sldId id="265" r:id="rId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FFB9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AF5B4-E9C2-4742-BA15-C89C6F772321}" type="datetimeFigureOut">
              <a:rPr lang="fr-FR" smtClean="0"/>
              <a:pPr/>
              <a:t>29/04/2021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D3A48-3349-48FF-A830-B03B16C990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AF5B4-E9C2-4742-BA15-C89C6F772321}" type="datetimeFigureOut">
              <a:rPr lang="fr-FR" smtClean="0"/>
              <a:pPr/>
              <a:t>29/04/2021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D3A48-3349-48FF-A830-B03B16C990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AF5B4-E9C2-4742-BA15-C89C6F772321}" type="datetimeFigureOut">
              <a:rPr lang="fr-FR" smtClean="0"/>
              <a:pPr/>
              <a:t>29/04/2021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D3A48-3349-48FF-A830-B03B16C990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AF5B4-E9C2-4742-BA15-C89C6F772321}" type="datetimeFigureOut">
              <a:rPr lang="fr-FR" smtClean="0"/>
              <a:pPr/>
              <a:t>29/04/2021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D3A48-3349-48FF-A830-B03B16C990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AF5B4-E9C2-4742-BA15-C89C6F772321}" type="datetimeFigureOut">
              <a:rPr lang="fr-FR" smtClean="0"/>
              <a:pPr/>
              <a:t>29/04/2021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D3A48-3349-48FF-A830-B03B16C990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AF5B4-E9C2-4742-BA15-C89C6F772321}" type="datetimeFigureOut">
              <a:rPr lang="fr-FR" smtClean="0"/>
              <a:pPr/>
              <a:t>29/04/2021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D3A48-3349-48FF-A830-B03B16C990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AF5B4-E9C2-4742-BA15-C89C6F772321}" type="datetimeFigureOut">
              <a:rPr lang="fr-FR" smtClean="0"/>
              <a:pPr/>
              <a:t>29/04/2021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D3A48-3349-48FF-A830-B03B16C990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AF5B4-E9C2-4742-BA15-C89C6F772321}" type="datetimeFigureOut">
              <a:rPr lang="fr-FR" smtClean="0"/>
              <a:pPr/>
              <a:t>29/04/2021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D3A48-3349-48FF-A830-B03B16C990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AF5B4-E9C2-4742-BA15-C89C6F772321}" type="datetimeFigureOut">
              <a:rPr lang="fr-FR" smtClean="0"/>
              <a:pPr/>
              <a:t>29/04/2021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D3A48-3349-48FF-A830-B03B16C990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AF5B4-E9C2-4742-BA15-C89C6F772321}" type="datetimeFigureOut">
              <a:rPr lang="fr-FR" smtClean="0"/>
              <a:pPr/>
              <a:t>29/04/2021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D3A48-3349-48FF-A830-B03B16C990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AF5B4-E9C2-4742-BA15-C89C6F772321}" type="datetimeFigureOut">
              <a:rPr lang="fr-FR" smtClean="0"/>
              <a:pPr/>
              <a:t>29/04/2021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D3A48-3349-48FF-A830-B03B16C990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AF5B4-E9C2-4742-BA15-C89C6F772321}" type="datetimeFigureOut">
              <a:rPr lang="fr-FR" smtClean="0"/>
              <a:pPr/>
              <a:t>29/04/2021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D3A48-3349-48FF-A830-B03B16C990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audio" Target="../media/media1.m4a"/><Relationship Id="rId16" Type="http://schemas.openxmlformats.org/officeDocument/2006/relationships/image" Target="../media/image13.jpeg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image" Target="../media/image12.jpeg"/><Relationship Id="rId10" Type="http://schemas.openxmlformats.org/officeDocument/2006/relationships/image" Target="../media/image7.jpeg"/><Relationship Id="rId4" Type="http://schemas.openxmlformats.org/officeDocument/2006/relationships/image" Target="../media/image1.jpeg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1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12" Type="http://schemas.openxmlformats.org/officeDocument/2006/relationships/image" Target="../media/image17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4.jpe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28.jpeg"/><Relationship Id="rId4" Type="http://schemas.openxmlformats.org/officeDocument/2006/relationships/image" Target="../media/image23.png"/><Relationship Id="rId9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17" Type="http://schemas.openxmlformats.org/officeDocument/2006/relationships/image" Target="../media/image15.png"/><Relationship Id="rId2" Type="http://schemas.openxmlformats.org/officeDocument/2006/relationships/audio" Target="../media/media4.m4a"/><Relationship Id="rId16" Type="http://schemas.openxmlformats.org/officeDocument/2006/relationships/image" Target="../media/image40.png"/><Relationship Id="rId1" Type="http://schemas.microsoft.com/office/2007/relationships/media" Target="../media/media4.m4a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14.png"/><Relationship Id="rId15" Type="http://schemas.openxmlformats.org/officeDocument/2006/relationships/image" Target="../media/image39.png"/><Relationship Id="rId10" Type="http://schemas.openxmlformats.org/officeDocument/2006/relationships/image" Target="../media/image34.jpe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jpeg"/><Relationship Id="rId12" Type="http://schemas.openxmlformats.org/officeDocument/2006/relationships/image" Target="../media/image1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5" Type="http://schemas.openxmlformats.org/officeDocument/2006/relationships/image" Target="../media/image14.png"/><Relationship Id="rId10" Type="http://schemas.openxmlformats.org/officeDocument/2006/relationships/image" Target="../media/image46.jpeg"/><Relationship Id="rId4" Type="http://schemas.openxmlformats.org/officeDocument/2006/relationships/image" Target="../media/image41.png"/><Relationship Id="rId9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9.png"/><Relationship Id="rId11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53.jpeg"/><Relationship Id="rId4" Type="http://schemas.openxmlformats.org/officeDocument/2006/relationships/image" Target="../media/image48.png"/><Relationship Id="rId9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5" Type="http://schemas.openxmlformats.org/officeDocument/2006/relationships/image" Target="../media/image14.png"/><Relationship Id="rId10" Type="http://schemas.openxmlformats.org/officeDocument/2006/relationships/image" Target="../media/image59.jpeg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1828858"/>
            <a:ext cx="3665046" cy="239222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08299">
            <a:off x="233338" y="3514011"/>
            <a:ext cx="2136059" cy="306020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60000">
            <a:off x="7009737" y="227965"/>
            <a:ext cx="1994255" cy="128071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4048" y="548680"/>
            <a:ext cx="1987806" cy="138893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866869">
            <a:off x="1170643" y="190033"/>
            <a:ext cx="1946550" cy="140880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79904">
            <a:off x="6454886" y="2126355"/>
            <a:ext cx="2597800" cy="355937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2" y="1916832"/>
            <a:ext cx="2279070" cy="168867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2" cstate="print"/>
          <a:srcRect l="34453" t="32686" r="7294" b="15231"/>
          <a:stretch>
            <a:fillRect/>
          </a:stretch>
        </p:blipFill>
        <p:spPr bwMode="auto">
          <a:xfrm>
            <a:off x="3131840" y="116632"/>
            <a:ext cx="2062047" cy="151216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95736" y="4941168"/>
            <a:ext cx="2304256" cy="177707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512400">
            <a:off x="4296461" y="4247304"/>
            <a:ext cx="2418499" cy="168480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16216" y="5517232"/>
            <a:ext cx="2107179" cy="122413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6" cstate="print"/>
          <a:srcRect l="5874" t="5974" r="7200" b="12564"/>
          <a:stretch>
            <a:fillRect/>
          </a:stretch>
        </p:blipFill>
        <p:spPr bwMode="auto">
          <a:xfrm>
            <a:off x="0" y="1052736"/>
            <a:ext cx="1584176" cy="158417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17" cstate="print"/>
          <a:srcRect l="20426" t="8864" r="20426" b="14349"/>
          <a:stretch>
            <a:fillRect/>
          </a:stretch>
        </p:blipFill>
        <p:spPr bwMode="auto">
          <a:xfrm>
            <a:off x="0" y="1"/>
            <a:ext cx="989855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orme libre 18"/>
          <p:cNvSpPr/>
          <p:nvPr/>
        </p:nvSpPr>
        <p:spPr>
          <a:xfrm>
            <a:off x="660400" y="214595"/>
            <a:ext cx="168883" cy="186458"/>
          </a:xfrm>
          <a:custGeom>
            <a:avLst/>
            <a:gdLst>
              <a:gd name="connsiteX0" fmla="*/ 72189 w 168883"/>
              <a:gd name="connsiteY0" fmla="*/ 1973 h 186458"/>
              <a:gd name="connsiteX1" fmla="*/ 61495 w 168883"/>
              <a:gd name="connsiteY1" fmla="*/ 7321 h 186458"/>
              <a:gd name="connsiteX2" fmla="*/ 48126 w 168883"/>
              <a:gd name="connsiteY2" fmla="*/ 15342 h 186458"/>
              <a:gd name="connsiteX3" fmla="*/ 32084 w 168883"/>
              <a:gd name="connsiteY3" fmla="*/ 28710 h 186458"/>
              <a:gd name="connsiteX4" fmla="*/ 21389 w 168883"/>
              <a:gd name="connsiteY4" fmla="*/ 39405 h 186458"/>
              <a:gd name="connsiteX5" fmla="*/ 5347 w 168883"/>
              <a:gd name="connsiteY5" fmla="*/ 50100 h 186458"/>
              <a:gd name="connsiteX6" fmla="*/ 0 w 168883"/>
              <a:gd name="connsiteY6" fmla="*/ 58121 h 186458"/>
              <a:gd name="connsiteX7" fmla="*/ 5347 w 168883"/>
              <a:gd name="connsiteY7" fmla="*/ 74163 h 186458"/>
              <a:gd name="connsiteX8" fmla="*/ 13368 w 168883"/>
              <a:gd name="connsiteY8" fmla="*/ 98226 h 186458"/>
              <a:gd name="connsiteX9" fmla="*/ 16042 w 168883"/>
              <a:gd name="connsiteY9" fmla="*/ 106247 h 186458"/>
              <a:gd name="connsiteX10" fmla="*/ 24063 w 168883"/>
              <a:gd name="connsiteY10" fmla="*/ 111594 h 186458"/>
              <a:gd name="connsiteX11" fmla="*/ 29411 w 168883"/>
              <a:gd name="connsiteY11" fmla="*/ 116942 h 186458"/>
              <a:gd name="connsiteX12" fmla="*/ 32084 w 168883"/>
              <a:gd name="connsiteY12" fmla="*/ 124963 h 186458"/>
              <a:gd name="connsiteX13" fmla="*/ 42779 w 168883"/>
              <a:gd name="connsiteY13" fmla="*/ 135658 h 186458"/>
              <a:gd name="connsiteX14" fmla="*/ 45453 w 168883"/>
              <a:gd name="connsiteY14" fmla="*/ 143679 h 186458"/>
              <a:gd name="connsiteX15" fmla="*/ 53474 w 168883"/>
              <a:gd name="connsiteY15" fmla="*/ 146352 h 186458"/>
              <a:gd name="connsiteX16" fmla="*/ 66842 w 168883"/>
              <a:gd name="connsiteY16" fmla="*/ 154373 h 186458"/>
              <a:gd name="connsiteX17" fmla="*/ 77537 w 168883"/>
              <a:gd name="connsiteY17" fmla="*/ 165068 h 186458"/>
              <a:gd name="connsiteX18" fmla="*/ 93579 w 168883"/>
              <a:gd name="connsiteY18" fmla="*/ 170416 h 186458"/>
              <a:gd name="connsiteX19" fmla="*/ 98926 w 168883"/>
              <a:gd name="connsiteY19" fmla="*/ 178437 h 186458"/>
              <a:gd name="connsiteX20" fmla="*/ 131011 w 168883"/>
              <a:gd name="connsiteY20" fmla="*/ 186458 h 186458"/>
              <a:gd name="connsiteX21" fmla="*/ 147053 w 168883"/>
              <a:gd name="connsiteY21" fmla="*/ 183784 h 186458"/>
              <a:gd name="connsiteX22" fmla="*/ 155074 w 168883"/>
              <a:gd name="connsiteY22" fmla="*/ 181110 h 186458"/>
              <a:gd name="connsiteX23" fmla="*/ 157747 w 168883"/>
              <a:gd name="connsiteY23" fmla="*/ 173089 h 186458"/>
              <a:gd name="connsiteX24" fmla="*/ 163095 w 168883"/>
              <a:gd name="connsiteY24" fmla="*/ 167742 h 186458"/>
              <a:gd name="connsiteX25" fmla="*/ 163095 w 168883"/>
              <a:gd name="connsiteY25" fmla="*/ 127637 h 186458"/>
              <a:gd name="connsiteX26" fmla="*/ 160421 w 168883"/>
              <a:gd name="connsiteY26" fmla="*/ 116942 h 186458"/>
              <a:gd name="connsiteX27" fmla="*/ 155074 w 168883"/>
              <a:gd name="connsiteY27" fmla="*/ 111594 h 186458"/>
              <a:gd name="connsiteX28" fmla="*/ 144379 w 168883"/>
              <a:gd name="connsiteY28" fmla="*/ 95552 h 186458"/>
              <a:gd name="connsiteX29" fmla="*/ 139032 w 168883"/>
              <a:gd name="connsiteY29" fmla="*/ 87531 h 186458"/>
              <a:gd name="connsiteX30" fmla="*/ 128337 w 168883"/>
              <a:gd name="connsiteY30" fmla="*/ 74163 h 186458"/>
              <a:gd name="connsiteX31" fmla="*/ 117642 w 168883"/>
              <a:gd name="connsiteY31" fmla="*/ 63468 h 186458"/>
              <a:gd name="connsiteX32" fmla="*/ 109621 w 168883"/>
              <a:gd name="connsiteY32" fmla="*/ 47426 h 186458"/>
              <a:gd name="connsiteX33" fmla="*/ 104274 w 168883"/>
              <a:gd name="connsiteY33" fmla="*/ 31384 h 186458"/>
              <a:gd name="connsiteX34" fmla="*/ 101600 w 168883"/>
              <a:gd name="connsiteY34" fmla="*/ 23363 h 186458"/>
              <a:gd name="connsiteX35" fmla="*/ 98926 w 168883"/>
              <a:gd name="connsiteY35" fmla="*/ 15342 h 186458"/>
              <a:gd name="connsiteX36" fmla="*/ 93579 w 168883"/>
              <a:gd name="connsiteY36" fmla="*/ 9994 h 186458"/>
              <a:gd name="connsiteX37" fmla="*/ 88232 w 168883"/>
              <a:gd name="connsiteY37" fmla="*/ 1973 h 186458"/>
              <a:gd name="connsiteX38" fmla="*/ 72189 w 168883"/>
              <a:gd name="connsiteY38" fmla="*/ 1973 h 186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68883" h="186458">
                <a:moveTo>
                  <a:pt x="72189" y="1973"/>
                </a:moveTo>
                <a:cubicBezTo>
                  <a:pt x="67733" y="2864"/>
                  <a:pt x="64811" y="5110"/>
                  <a:pt x="61495" y="7321"/>
                </a:cubicBezTo>
                <a:cubicBezTo>
                  <a:pt x="46817" y="17107"/>
                  <a:pt x="66741" y="9136"/>
                  <a:pt x="48126" y="15342"/>
                </a:cubicBezTo>
                <a:cubicBezTo>
                  <a:pt x="20312" y="43156"/>
                  <a:pt x="58141" y="6376"/>
                  <a:pt x="32084" y="28710"/>
                </a:cubicBezTo>
                <a:cubicBezTo>
                  <a:pt x="28256" y="31991"/>
                  <a:pt x="25584" y="36608"/>
                  <a:pt x="21389" y="39405"/>
                </a:cubicBezTo>
                <a:lnTo>
                  <a:pt x="5347" y="50100"/>
                </a:lnTo>
                <a:cubicBezTo>
                  <a:pt x="3565" y="52774"/>
                  <a:pt x="0" y="54908"/>
                  <a:pt x="0" y="58121"/>
                </a:cubicBezTo>
                <a:cubicBezTo>
                  <a:pt x="0" y="63758"/>
                  <a:pt x="4420" y="68603"/>
                  <a:pt x="5347" y="74163"/>
                </a:cubicBezTo>
                <a:cubicBezTo>
                  <a:pt x="10311" y="103944"/>
                  <a:pt x="3970" y="79430"/>
                  <a:pt x="13368" y="98226"/>
                </a:cubicBezTo>
                <a:cubicBezTo>
                  <a:pt x="14628" y="100747"/>
                  <a:pt x="14281" y="104046"/>
                  <a:pt x="16042" y="106247"/>
                </a:cubicBezTo>
                <a:cubicBezTo>
                  <a:pt x="18049" y="108756"/>
                  <a:pt x="21554" y="109587"/>
                  <a:pt x="24063" y="111594"/>
                </a:cubicBezTo>
                <a:cubicBezTo>
                  <a:pt x="26032" y="113169"/>
                  <a:pt x="27628" y="115159"/>
                  <a:pt x="29411" y="116942"/>
                </a:cubicBezTo>
                <a:cubicBezTo>
                  <a:pt x="30302" y="119616"/>
                  <a:pt x="30446" y="122670"/>
                  <a:pt x="32084" y="124963"/>
                </a:cubicBezTo>
                <a:cubicBezTo>
                  <a:pt x="35014" y="129066"/>
                  <a:pt x="42779" y="135658"/>
                  <a:pt x="42779" y="135658"/>
                </a:cubicBezTo>
                <a:cubicBezTo>
                  <a:pt x="43670" y="138332"/>
                  <a:pt x="43460" y="141686"/>
                  <a:pt x="45453" y="143679"/>
                </a:cubicBezTo>
                <a:cubicBezTo>
                  <a:pt x="47446" y="145672"/>
                  <a:pt x="51057" y="144902"/>
                  <a:pt x="53474" y="146352"/>
                </a:cubicBezTo>
                <a:cubicBezTo>
                  <a:pt x="71824" y="157362"/>
                  <a:pt x="44121" y="146801"/>
                  <a:pt x="66842" y="154373"/>
                </a:cubicBezTo>
                <a:cubicBezTo>
                  <a:pt x="70407" y="157938"/>
                  <a:pt x="72754" y="163474"/>
                  <a:pt x="77537" y="165068"/>
                </a:cubicBezTo>
                <a:lnTo>
                  <a:pt x="93579" y="170416"/>
                </a:lnTo>
                <a:cubicBezTo>
                  <a:pt x="95361" y="173090"/>
                  <a:pt x="96201" y="176734"/>
                  <a:pt x="98926" y="178437"/>
                </a:cubicBezTo>
                <a:cubicBezTo>
                  <a:pt x="106629" y="183251"/>
                  <a:pt x="122376" y="185019"/>
                  <a:pt x="131011" y="186458"/>
                </a:cubicBezTo>
                <a:cubicBezTo>
                  <a:pt x="136358" y="185567"/>
                  <a:pt x="141761" y="184960"/>
                  <a:pt x="147053" y="183784"/>
                </a:cubicBezTo>
                <a:cubicBezTo>
                  <a:pt x="149804" y="183173"/>
                  <a:pt x="153081" y="183103"/>
                  <a:pt x="155074" y="181110"/>
                </a:cubicBezTo>
                <a:cubicBezTo>
                  <a:pt x="157067" y="179117"/>
                  <a:pt x="156297" y="175506"/>
                  <a:pt x="157747" y="173089"/>
                </a:cubicBezTo>
                <a:cubicBezTo>
                  <a:pt x="159044" y="170927"/>
                  <a:pt x="161312" y="169524"/>
                  <a:pt x="163095" y="167742"/>
                </a:cubicBezTo>
                <a:cubicBezTo>
                  <a:pt x="168883" y="150373"/>
                  <a:pt x="167060" y="159356"/>
                  <a:pt x="163095" y="127637"/>
                </a:cubicBezTo>
                <a:cubicBezTo>
                  <a:pt x="162639" y="123991"/>
                  <a:pt x="162064" y="120229"/>
                  <a:pt x="160421" y="116942"/>
                </a:cubicBezTo>
                <a:cubicBezTo>
                  <a:pt x="159294" y="114687"/>
                  <a:pt x="156586" y="113611"/>
                  <a:pt x="155074" y="111594"/>
                </a:cubicBezTo>
                <a:cubicBezTo>
                  <a:pt x="151218" y="106453"/>
                  <a:pt x="147944" y="100899"/>
                  <a:pt x="144379" y="95552"/>
                </a:cubicBezTo>
                <a:cubicBezTo>
                  <a:pt x="142597" y="92878"/>
                  <a:pt x="141304" y="89803"/>
                  <a:pt x="139032" y="87531"/>
                </a:cubicBezTo>
                <a:cubicBezTo>
                  <a:pt x="120839" y="69342"/>
                  <a:pt x="148559" y="97756"/>
                  <a:pt x="128337" y="74163"/>
                </a:cubicBezTo>
                <a:cubicBezTo>
                  <a:pt x="125056" y="70335"/>
                  <a:pt x="117642" y="63468"/>
                  <a:pt x="117642" y="63468"/>
                </a:cubicBezTo>
                <a:cubicBezTo>
                  <a:pt x="107886" y="34205"/>
                  <a:pt x="123447" y="78536"/>
                  <a:pt x="109621" y="47426"/>
                </a:cubicBezTo>
                <a:cubicBezTo>
                  <a:pt x="107332" y="42275"/>
                  <a:pt x="106056" y="36731"/>
                  <a:pt x="104274" y="31384"/>
                </a:cubicBezTo>
                <a:lnTo>
                  <a:pt x="101600" y="23363"/>
                </a:lnTo>
                <a:cubicBezTo>
                  <a:pt x="100709" y="20689"/>
                  <a:pt x="100919" y="17335"/>
                  <a:pt x="98926" y="15342"/>
                </a:cubicBezTo>
                <a:cubicBezTo>
                  <a:pt x="97144" y="13559"/>
                  <a:pt x="95154" y="11963"/>
                  <a:pt x="93579" y="9994"/>
                </a:cubicBezTo>
                <a:cubicBezTo>
                  <a:pt x="91572" y="7485"/>
                  <a:pt x="91280" y="2989"/>
                  <a:pt x="88232" y="1973"/>
                </a:cubicBezTo>
                <a:cubicBezTo>
                  <a:pt x="82313" y="0"/>
                  <a:pt x="76645" y="1082"/>
                  <a:pt x="72189" y="19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0" y="3429000"/>
            <a:ext cx="9144000" cy="2123658"/>
          </a:xfrm>
          <a:prstGeom prst="rect">
            <a:avLst/>
          </a:prstGeom>
          <a:solidFill>
            <a:srgbClr val="92D050"/>
          </a:solidFill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chemeClr val="bg1"/>
                </a:solidFill>
                <a:latin typeface="French Script MT" pitchFamily="66" charset="0"/>
              </a:rPr>
              <a:t>Les Sciences de la Vie et de la Terre</a:t>
            </a:r>
          </a:p>
          <a:p>
            <a:pPr algn="ctr"/>
            <a:r>
              <a:rPr lang="fr-FR" sz="7200" b="1" dirty="0">
                <a:solidFill>
                  <a:schemeClr val="bg1"/>
                </a:solidFill>
                <a:latin typeface="French Script MT" pitchFamily="66" charset="0"/>
              </a:rPr>
              <a:t>au Lycée de la Communication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CCFDD06-C424-4204-BCA2-7A0AB29824F6}"/>
              </a:ext>
            </a:extLst>
          </p:cNvPr>
          <p:cNvSpPr/>
          <p:nvPr/>
        </p:nvSpPr>
        <p:spPr>
          <a:xfrm>
            <a:off x="7812360" y="5751236"/>
            <a:ext cx="1193089" cy="979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svtSon enregistré">
            <a:hlinkClick r:id="" action="ppaction://media"/>
            <a:extLst>
              <a:ext uri="{FF2B5EF4-FFF2-40B4-BE49-F238E27FC236}">
                <a16:creationId xmlns:a16="http://schemas.microsoft.com/office/drawing/2014/main" id="{F48310E8-818F-414F-B555-6DC7E088DF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60325" y="59361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918864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5" cstate="print"/>
          <a:srcRect l="20426" t="8864" r="20426" b="14349"/>
          <a:stretch>
            <a:fillRect/>
          </a:stretch>
        </p:blipFill>
        <p:spPr bwMode="auto">
          <a:xfrm>
            <a:off x="0" y="1"/>
            <a:ext cx="989855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orme libre 18"/>
          <p:cNvSpPr/>
          <p:nvPr/>
        </p:nvSpPr>
        <p:spPr>
          <a:xfrm>
            <a:off x="660400" y="214595"/>
            <a:ext cx="168883" cy="186458"/>
          </a:xfrm>
          <a:custGeom>
            <a:avLst/>
            <a:gdLst>
              <a:gd name="connsiteX0" fmla="*/ 72189 w 168883"/>
              <a:gd name="connsiteY0" fmla="*/ 1973 h 186458"/>
              <a:gd name="connsiteX1" fmla="*/ 61495 w 168883"/>
              <a:gd name="connsiteY1" fmla="*/ 7321 h 186458"/>
              <a:gd name="connsiteX2" fmla="*/ 48126 w 168883"/>
              <a:gd name="connsiteY2" fmla="*/ 15342 h 186458"/>
              <a:gd name="connsiteX3" fmla="*/ 32084 w 168883"/>
              <a:gd name="connsiteY3" fmla="*/ 28710 h 186458"/>
              <a:gd name="connsiteX4" fmla="*/ 21389 w 168883"/>
              <a:gd name="connsiteY4" fmla="*/ 39405 h 186458"/>
              <a:gd name="connsiteX5" fmla="*/ 5347 w 168883"/>
              <a:gd name="connsiteY5" fmla="*/ 50100 h 186458"/>
              <a:gd name="connsiteX6" fmla="*/ 0 w 168883"/>
              <a:gd name="connsiteY6" fmla="*/ 58121 h 186458"/>
              <a:gd name="connsiteX7" fmla="*/ 5347 w 168883"/>
              <a:gd name="connsiteY7" fmla="*/ 74163 h 186458"/>
              <a:gd name="connsiteX8" fmla="*/ 13368 w 168883"/>
              <a:gd name="connsiteY8" fmla="*/ 98226 h 186458"/>
              <a:gd name="connsiteX9" fmla="*/ 16042 w 168883"/>
              <a:gd name="connsiteY9" fmla="*/ 106247 h 186458"/>
              <a:gd name="connsiteX10" fmla="*/ 24063 w 168883"/>
              <a:gd name="connsiteY10" fmla="*/ 111594 h 186458"/>
              <a:gd name="connsiteX11" fmla="*/ 29411 w 168883"/>
              <a:gd name="connsiteY11" fmla="*/ 116942 h 186458"/>
              <a:gd name="connsiteX12" fmla="*/ 32084 w 168883"/>
              <a:gd name="connsiteY12" fmla="*/ 124963 h 186458"/>
              <a:gd name="connsiteX13" fmla="*/ 42779 w 168883"/>
              <a:gd name="connsiteY13" fmla="*/ 135658 h 186458"/>
              <a:gd name="connsiteX14" fmla="*/ 45453 w 168883"/>
              <a:gd name="connsiteY14" fmla="*/ 143679 h 186458"/>
              <a:gd name="connsiteX15" fmla="*/ 53474 w 168883"/>
              <a:gd name="connsiteY15" fmla="*/ 146352 h 186458"/>
              <a:gd name="connsiteX16" fmla="*/ 66842 w 168883"/>
              <a:gd name="connsiteY16" fmla="*/ 154373 h 186458"/>
              <a:gd name="connsiteX17" fmla="*/ 77537 w 168883"/>
              <a:gd name="connsiteY17" fmla="*/ 165068 h 186458"/>
              <a:gd name="connsiteX18" fmla="*/ 93579 w 168883"/>
              <a:gd name="connsiteY18" fmla="*/ 170416 h 186458"/>
              <a:gd name="connsiteX19" fmla="*/ 98926 w 168883"/>
              <a:gd name="connsiteY19" fmla="*/ 178437 h 186458"/>
              <a:gd name="connsiteX20" fmla="*/ 131011 w 168883"/>
              <a:gd name="connsiteY20" fmla="*/ 186458 h 186458"/>
              <a:gd name="connsiteX21" fmla="*/ 147053 w 168883"/>
              <a:gd name="connsiteY21" fmla="*/ 183784 h 186458"/>
              <a:gd name="connsiteX22" fmla="*/ 155074 w 168883"/>
              <a:gd name="connsiteY22" fmla="*/ 181110 h 186458"/>
              <a:gd name="connsiteX23" fmla="*/ 157747 w 168883"/>
              <a:gd name="connsiteY23" fmla="*/ 173089 h 186458"/>
              <a:gd name="connsiteX24" fmla="*/ 163095 w 168883"/>
              <a:gd name="connsiteY24" fmla="*/ 167742 h 186458"/>
              <a:gd name="connsiteX25" fmla="*/ 163095 w 168883"/>
              <a:gd name="connsiteY25" fmla="*/ 127637 h 186458"/>
              <a:gd name="connsiteX26" fmla="*/ 160421 w 168883"/>
              <a:gd name="connsiteY26" fmla="*/ 116942 h 186458"/>
              <a:gd name="connsiteX27" fmla="*/ 155074 w 168883"/>
              <a:gd name="connsiteY27" fmla="*/ 111594 h 186458"/>
              <a:gd name="connsiteX28" fmla="*/ 144379 w 168883"/>
              <a:gd name="connsiteY28" fmla="*/ 95552 h 186458"/>
              <a:gd name="connsiteX29" fmla="*/ 139032 w 168883"/>
              <a:gd name="connsiteY29" fmla="*/ 87531 h 186458"/>
              <a:gd name="connsiteX30" fmla="*/ 128337 w 168883"/>
              <a:gd name="connsiteY30" fmla="*/ 74163 h 186458"/>
              <a:gd name="connsiteX31" fmla="*/ 117642 w 168883"/>
              <a:gd name="connsiteY31" fmla="*/ 63468 h 186458"/>
              <a:gd name="connsiteX32" fmla="*/ 109621 w 168883"/>
              <a:gd name="connsiteY32" fmla="*/ 47426 h 186458"/>
              <a:gd name="connsiteX33" fmla="*/ 104274 w 168883"/>
              <a:gd name="connsiteY33" fmla="*/ 31384 h 186458"/>
              <a:gd name="connsiteX34" fmla="*/ 101600 w 168883"/>
              <a:gd name="connsiteY34" fmla="*/ 23363 h 186458"/>
              <a:gd name="connsiteX35" fmla="*/ 98926 w 168883"/>
              <a:gd name="connsiteY35" fmla="*/ 15342 h 186458"/>
              <a:gd name="connsiteX36" fmla="*/ 93579 w 168883"/>
              <a:gd name="connsiteY36" fmla="*/ 9994 h 186458"/>
              <a:gd name="connsiteX37" fmla="*/ 88232 w 168883"/>
              <a:gd name="connsiteY37" fmla="*/ 1973 h 186458"/>
              <a:gd name="connsiteX38" fmla="*/ 72189 w 168883"/>
              <a:gd name="connsiteY38" fmla="*/ 1973 h 186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68883" h="186458">
                <a:moveTo>
                  <a:pt x="72189" y="1973"/>
                </a:moveTo>
                <a:cubicBezTo>
                  <a:pt x="67733" y="2864"/>
                  <a:pt x="64811" y="5110"/>
                  <a:pt x="61495" y="7321"/>
                </a:cubicBezTo>
                <a:cubicBezTo>
                  <a:pt x="46817" y="17107"/>
                  <a:pt x="66741" y="9136"/>
                  <a:pt x="48126" y="15342"/>
                </a:cubicBezTo>
                <a:cubicBezTo>
                  <a:pt x="20312" y="43156"/>
                  <a:pt x="58141" y="6376"/>
                  <a:pt x="32084" y="28710"/>
                </a:cubicBezTo>
                <a:cubicBezTo>
                  <a:pt x="28256" y="31991"/>
                  <a:pt x="25584" y="36608"/>
                  <a:pt x="21389" y="39405"/>
                </a:cubicBezTo>
                <a:lnTo>
                  <a:pt x="5347" y="50100"/>
                </a:lnTo>
                <a:cubicBezTo>
                  <a:pt x="3565" y="52774"/>
                  <a:pt x="0" y="54908"/>
                  <a:pt x="0" y="58121"/>
                </a:cubicBezTo>
                <a:cubicBezTo>
                  <a:pt x="0" y="63758"/>
                  <a:pt x="4420" y="68603"/>
                  <a:pt x="5347" y="74163"/>
                </a:cubicBezTo>
                <a:cubicBezTo>
                  <a:pt x="10311" y="103944"/>
                  <a:pt x="3970" y="79430"/>
                  <a:pt x="13368" y="98226"/>
                </a:cubicBezTo>
                <a:cubicBezTo>
                  <a:pt x="14628" y="100747"/>
                  <a:pt x="14281" y="104046"/>
                  <a:pt x="16042" y="106247"/>
                </a:cubicBezTo>
                <a:cubicBezTo>
                  <a:pt x="18049" y="108756"/>
                  <a:pt x="21554" y="109587"/>
                  <a:pt x="24063" y="111594"/>
                </a:cubicBezTo>
                <a:cubicBezTo>
                  <a:pt x="26032" y="113169"/>
                  <a:pt x="27628" y="115159"/>
                  <a:pt x="29411" y="116942"/>
                </a:cubicBezTo>
                <a:cubicBezTo>
                  <a:pt x="30302" y="119616"/>
                  <a:pt x="30446" y="122670"/>
                  <a:pt x="32084" y="124963"/>
                </a:cubicBezTo>
                <a:cubicBezTo>
                  <a:pt x="35014" y="129066"/>
                  <a:pt x="42779" y="135658"/>
                  <a:pt x="42779" y="135658"/>
                </a:cubicBezTo>
                <a:cubicBezTo>
                  <a:pt x="43670" y="138332"/>
                  <a:pt x="43460" y="141686"/>
                  <a:pt x="45453" y="143679"/>
                </a:cubicBezTo>
                <a:cubicBezTo>
                  <a:pt x="47446" y="145672"/>
                  <a:pt x="51057" y="144902"/>
                  <a:pt x="53474" y="146352"/>
                </a:cubicBezTo>
                <a:cubicBezTo>
                  <a:pt x="71824" y="157362"/>
                  <a:pt x="44121" y="146801"/>
                  <a:pt x="66842" y="154373"/>
                </a:cubicBezTo>
                <a:cubicBezTo>
                  <a:pt x="70407" y="157938"/>
                  <a:pt x="72754" y="163474"/>
                  <a:pt x="77537" y="165068"/>
                </a:cubicBezTo>
                <a:lnTo>
                  <a:pt x="93579" y="170416"/>
                </a:lnTo>
                <a:cubicBezTo>
                  <a:pt x="95361" y="173090"/>
                  <a:pt x="96201" y="176734"/>
                  <a:pt x="98926" y="178437"/>
                </a:cubicBezTo>
                <a:cubicBezTo>
                  <a:pt x="106629" y="183251"/>
                  <a:pt x="122376" y="185019"/>
                  <a:pt x="131011" y="186458"/>
                </a:cubicBezTo>
                <a:cubicBezTo>
                  <a:pt x="136358" y="185567"/>
                  <a:pt x="141761" y="184960"/>
                  <a:pt x="147053" y="183784"/>
                </a:cubicBezTo>
                <a:cubicBezTo>
                  <a:pt x="149804" y="183173"/>
                  <a:pt x="153081" y="183103"/>
                  <a:pt x="155074" y="181110"/>
                </a:cubicBezTo>
                <a:cubicBezTo>
                  <a:pt x="157067" y="179117"/>
                  <a:pt x="156297" y="175506"/>
                  <a:pt x="157747" y="173089"/>
                </a:cubicBezTo>
                <a:cubicBezTo>
                  <a:pt x="159044" y="170927"/>
                  <a:pt x="161312" y="169524"/>
                  <a:pt x="163095" y="167742"/>
                </a:cubicBezTo>
                <a:cubicBezTo>
                  <a:pt x="168883" y="150373"/>
                  <a:pt x="167060" y="159356"/>
                  <a:pt x="163095" y="127637"/>
                </a:cubicBezTo>
                <a:cubicBezTo>
                  <a:pt x="162639" y="123991"/>
                  <a:pt x="162064" y="120229"/>
                  <a:pt x="160421" y="116942"/>
                </a:cubicBezTo>
                <a:cubicBezTo>
                  <a:pt x="159294" y="114687"/>
                  <a:pt x="156586" y="113611"/>
                  <a:pt x="155074" y="111594"/>
                </a:cubicBezTo>
                <a:cubicBezTo>
                  <a:pt x="151218" y="106453"/>
                  <a:pt x="147944" y="100899"/>
                  <a:pt x="144379" y="95552"/>
                </a:cubicBezTo>
                <a:cubicBezTo>
                  <a:pt x="142597" y="92878"/>
                  <a:pt x="141304" y="89803"/>
                  <a:pt x="139032" y="87531"/>
                </a:cubicBezTo>
                <a:cubicBezTo>
                  <a:pt x="120839" y="69342"/>
                  <a:pt x="148559" y="97756"/>
                  <a:pt x="128337" y="74163"/>
                </a:cubicBezTo>
                <a:cubicBezTo>
                  <a:pt x="125056" y="70335"/>
                  <a:pt x="117642" y="63468"/>
                  <a:pt x="117642" y="63468"/>
                </a:cubicBezTo>
                <a:cubicBezTo>
                  <a:pt x="107886" y="34205"/>
                  <a:pt x="123447" y="78536"/>
                  <a:pt x="109621" y="47426"/>
                </a:cubicBezTo>
                <a:cubicBezTo>
                  <a:pt x="107332" y="42275"/>
                  <a:pt x="106056" y="36731"/>
                  <a:pt x="104274" y="31384"/>
                </a:cubicBezTo>
                <a:lnTo>
                  <a:pt x="101600" y="23363"/>
                </a:lnTo>
                <a:cubicBezTo>
                  <a:pt x="100709" y="20689"/>
                  <a:pt x="100919" y="17335"/>
                  <a:pt x="98926" y="15342"/>
                </a:cubicBezTo>
                <a:cubicBezTo>
                  <a:pt x="97144" y="13559"/>
                  <a:pt x="95154" y="11963"/>
                  <a:pt x="93579" y="9994"/>
                </a:cubicBezTo>
                <a:cubicBezTo>
                  <a:pt x="91572" y="7485"/>
                  <a:pt x="91280" y="2989"/>
                  <a:pt x="88232" y="1973"/>
                </a:cubicBezTo>
                <a:cubicBezTo>
                  <a:pt x="82313" y="0"/>
                  <a:pt x="76645" y="1082"/>
                  <a:pt x="72189" y="19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43608" y="0"/>
            <a:ext cx="8100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Les salles de SVT à l’étage des Sciences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 l="4861" b="14226"/>
          <a:stretch>
            <a:fillRect/>
          </a:stretch>
        </p:blipFill>
        <p:spPr bwMode="auto">
          <a:xfrm rot="266039">
            <a:off x="6075770" y="2461601"/>
            <a:ext cx="2994443" cy="202474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233103">
            <a:off x="212472" y="2073103"/>
            <a:ext cx="3048000" cy="21336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 cstate="print"/>
          <a:srcRect t="9051" b="7476"/>
          <a:stretch>
            <a:fillRect/>
          </a:stretch>
        </p:blipFill>
        <p:spPr bwMode="auto">
          <a:xfrm rot="272546">
            <a:off x="414267" y="4260586"/>
            <a:ext cx="3907829" cy="244651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422863">
            <a:off x="4341291" y="4298709"/>
            <a:ext cx="3073522" cy="230514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0" cstate="print">
            <a:lum bright="20000"/>
          </a:blip>
          <a:srcRect b="25455"/>
          <a:stretch>
            <a:fillRect/>
          </a:stretch>
        </p:blipFill>
        <p:spPr bwMode="auto">
          <a:xfrm>
            <a:off x="1433350" y="764704"/>
            <a:ext cx="6021602" cy="144016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19872" y="1988840"/>
            <a:ext cx="2448272" cy="183620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60429D4A-F443-422A-972D-9A992C1CDBC8}"/>
              </a:ext>
            </a:extLst>
          </p:cNvPr>
          <p:cNvSpPr/>
          <p:nvPr/>
        </p:nvSpPr>
        <p:spPr>
          <a:xfrm>
            <a:off x="7725251" y="995024"/>
            <a:ext cx="1193089" cy="979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sallesSon enregistré">
            <a:hlinkClick r:id="" action="ppaction://media"/>
            <a:extLst>
              <a:ext uri="{FF2B5EF4-FFF2-40B4-BE49-F238E27FC236}">
                <a16:creationId xmlns:a16="http://schemas.microsoft.com/office/drawing/2014/main" id="{36469B9B-0092-4495-9806-489DDF4FD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03941" y="116619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lum bright="30000" contrast="-10000"/>
          </a:blip>
          <a:srcRect/>
          <a:stretch>
            <a:fillRect/>
          </a:stretch>
        </p:blipFill>
        <p:spPr bwMode="auto">
          <a:xfrm rot="5400000">
            <a:off x="1184218" y="-1184219"/>
            <a:ext cx="6858002" cy="922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5" cstate="print"/>
          <a:srcRect l="20426" t="8864" r="20426" b="14349"/>
          <a:stretch>
            <a:fillRect/>
          </a:stretch>
        </p:blipFill>
        <p:spPr bwMode="auto">
          <a:xfrm>
            <a:off x="0" y="1"/>
            <a:ext cx="989855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orme libre 18"/>
          <p:cNvSpPr/>
          <p:nvPr/>
        </p:nvSpPr>
        <p:spPr>
          <a:xfrm>
            <a:off x="660400" y="214595"/>
            <a:ext cx="168883" cy="186458"/>
          </a:xfrm>
          <a:custGeom>
            <a:avLst/>
            <a:gdLst>
              <a:gd name="connsiteX0" fmla="*/ 72189 w 168883"/>
              <a:gd name="connsiteY0" fmla="*/ 1973 h 186458"/>
              <a:gd name="connsiteX1" fmla="*/ 61495 w 168883"/>
              <a:gd name="connsiteY1" fmla="*/ 7321 h 186458"/>
              <a:gd name="connsiteX2" fmla="*/ 48126 w 168883"/>
              <a:gd name="connsiteY2" fmla="*/ 15342 h 186458"/>
              <a:gd name="connsiteX3" fmla="*/ 32084 w 168883"/>
              <a:gd name="connsiteY3" fmla="*/ 28710 h 186458"/>
              <a:gd name="connsiteX4" fmla="*/ 21389 w 168883"/>
              <a:gd name="connsiteY4" fmla="*/ 39405 h 186458"/>
              <a:gd name="connsiteX5" fmla="*/ 5347 w 168883"/>
              <a:gd name="connsiteY5" fmla="*/ 50100 h 186458"/>
              <a:gd name="connsiteX6" fmla="*/ 0 w 168883"/>
              <a:gd name="connsiteY6" fmla="*/ 58121 h 186458"/>
              <a:gd name="connsiteX7" fmla="*/ 5347 w 168883"/>
              <a:gd name="connsiteY7" fmla="*/ 74163 h 186458"/>
              <a:gd name="connsiteX8" fmla="*/ 13368 w 168883"/>
              <a:gd name="connsiteY8" fmla="*/ 98226 h 186458"/>
              <a:gd name="connsiteX9" fmla="*/ 16042 w 168883"/>
              <a:gd name="connsiteY9" fmla="*/ 106247 h 186458"/>
              <a:gd name="connsiteX10" fmla="*/ 24063 w 168883"/>
              <a:gd name="connsiteY10" fmla="*/ 111594 h 186458"/>
              <a:gd name="connsiteX11" fmla="*/ 29411 w 168883"/>
              <a:gd name="connsiteY11" fmla="*/ 116942 h 186458"/>
              <a:gd name="connsiteX12" fmla="*/ 32084 w 168883"/>
              <a:gd name="connsiteY12" fmla="*/ 124963 h 186458"/>
              <a:gd name="connsiteX13" fmla="*/ 42779 w 168883"/>
              <a:gd name="connsiteY13" fmla="*/ 135658 h 186458"/>
              <a:gd name="connsiteX14" fmla="*/ 45453 w 168883"/>
              <a:gd name="connsiteY14" fmla="*/ 143679 h 186458"/>
              <a:gd name="connsiteX15" fmla="*/ 53474 w 168883"/>
              <a:gd name="connsiteY15" fmla="*/ 146352 h 186458"/>
              <a:gd name="connsiteX16" fmla="*/ 66842 w 168883"/>
              <a:gd name="connsiteY16" fmla="*/ 154373 h 186458"/>
              <a:gd name="connsiteX17" fmla="*/ 77537 w 168883"/>
              <a:gd name="connsiteY17" fmla="*/ 165068 h 186458"/>
              <a:gd name="connsiteX18" fmla="*/ 93579 w 168883"/>
              <a:gd name="connsiteY18" fmla="*/ 170416 h 186458"/>
              <a:gd name="connsiteX19" fmla="*/ 98926 w 168883"/>
              <a:gd name="connsiteY19" fmla="*/ 178437 h 186458"/>
              <a:gd name="connsiteX20" fmla="*/ 131011 w 168883"/>
              <a:gd name="connsiteY20" fmla="*/ 186458 h 186458"/>
              <a:gd name="connsiteX21" fmla="*/ 147053 w 168883"/>
              <a:gd name="connsiteY21" fmla="*/ 183784 h 186458"/>
              <a:gd name="connsiteX22" fmla="*/ 155074 w 168883"/>
              <a:gd name="connsiteY22" fmla="*/ 181110 h 186458"/>
              <a:gd name="connsiteX23" fmla="*/ 157747 w 168883"/>
              <a:gd name="connsiteY23" fmla="*/ 173089 h 186458"/>
              <a:gd name="connsiteX24" fmla="*/ 163095 w 168883"/>
              <a:gd name="connsiteY24" fmla="*/ 167742 h 186458"/>
              <a:gd name="connsiteX25" fmla="*/ 163095 w 168883"/>
              <a:gd name="connsiteY25" fmla="*/ 127637 h 186458"/>
              <a:gd name="connsiteX26" fmla="*/ 160421 w 168883"/>
              <a:gd name="connsiteY26" fmla="*/ 116942 h 186458"/>
              <a:gd name="connsiteX27" fmla="*/ 155074 w 168883"/>
              <a:gd name="connsiteY27" fmla="*/ 111594 h 186458"/>
              <a:gd name="connsiteX28" fmla="*/ 144379 w 168883"/>
              <a:gd name="connsiteY28" fmla="*/ 95552 h 186458"/>
              <a:gd name="connsiteX29" fmla="*/ 139032 w 168883"/>
              <a:gd name="connsiteY29" fmla="*/ 87531 h 186458"/>
              <a:gd name="connsiteX30" fmla="*/ 128337 w 168883"/>
              <a:gd name="connsiteY30" fmla="*/ 74163 h 186458"/>
              <a:gd name="connsiteX31" fmla="*/ 117642 w 168883"/>
              <a:gd name="connsiteY31" fmla="*/ 63468 h 186458"/>
              <a:gd name="connsiteX32" fmla="*/ 109621 w 168883"/>
              <a:gd name="connsiteY32" fmla="*/ 47426 h 186458"/>
              <a:gd name="connsiteX33" fmla="*/ 104274 w 168883"/>
              <a:gd name="connsiteY33" fmla="*/ 31384 h 186458"/>
              <a:gd name="connsiteX34" fmla="*/ 101600 w 168883"/>
              <a:gd name="connsiteY34" fmla="*/ 23363 h 186458"/>
              <a:gd name="connsiteX35" fmla="*/ 98926 w 168883"/>
              <a:gd name="connsiteY35" fmla="*/ 15342 h 186458"/>
              <a:gd name="connsiteX36" fmla="*/ 93579 w 168883"/>
              <a:gd name="connsiteY36" fmla="*/ 9994 h 186458"/>
              <a:gd name="connsiteX37" fmla="*/ 88232 w 168883"/>
              <a:gd name="connsiteY37" fmla="*/ 1973 h 186458"/>
              <a:gd name="connsiteX38" fmla="*/ 72189 w 168883"/>
              <a:gd name="connsiteY38" fmla="*/ 1973 h 186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68883" h="186458">
                <a:moveTo>
                  <a:pt x="72189" y="1973"/>
                </a:moveTo>
                <a:cubicBezTo>
                  <a:pt x="67733" y="2864"/>
                  <a:pt x="64811" y="5110"/>
                  <a:pt x="61495" y="7321"/>
                </a:cubicBezTo>
                <a:cubicBezTo>
                  <a:pt x="46817" y="17107"/>
                  <a:pt x="66741" y="9136"/>
                  <a:pt x="48126" y="15342"/>
                </a:cubicBezTo>
                <a:cubicBezTo>
                  <a:pt x="20312" y="43156"/>
                  <a:pt x="58141" y="6376"/>
                  <a:pt x="32084" y="28710"/>
                </a:cubicBezTo>
                <a:cubicBezTo>
                  <a:pt x="28256" y="31991"/>
                  <a:pt x="25584" y="36608"/>
                  <a:pt x="21389" y="39405"/>
                </a:cubicBezTo>
                <a:lnTo>
                  <a:pt x="5347" y="50100"/>
                </a:lnTo>
                <a:cubicBezTo>
                  <a:pt x="3565" y="52774"/>
                  <a:pt x="0" y="54908"/>
                  <a:pt x="0" y="58121"/>
                </a:cubicBezTo>
                <a:cubicBezTo>
                  <a:pt x="0" y="63758"/>
                  <a:pt x="4420" y="68603"/>
                  <a:pt x="5347" y="74163"/>
                </a:cubicBezTo>
                <a:cubicBezTo>
                  <a:pt x="10311" y="103944"/>
                  <a:pt x="3970" y="79430"/>
                  <a:pt x="13368" y="98226"/>
                </a:cubicBezTo>
                <a:cubicBezTo>
                  <a:pt x="14628" y="100747"/>
                  <a:pt x="14281" y="104046"/>
                  <a:pt x="16042" y="106247"/>
                </a:cubicBezTo>
                <a:cubicBezTo>
                  <a:pt x="18049" y="108756"/>
                  <a:pt x="21554" y="109587"/>
                  <a:pt x="24063" y="111594"/>
                </a:cubicBezTo>
                <a:cubicBezTo>
                  <a:pt x="26032" y="113169"/>
                  <a:pt x="27628" y="115159"/>
                  <a:pt x="29411" y="116942"/>
                </a:cubicBezTo>
                <a:cubicBezTo>
                  <a:pt x="30302" y="119616"/>
                  <a:pt x="30446" y="122670"/>
                  <a:pt x="32084" y="124963"/>
                </a:cubicBezTo>
                <a:cubicBezTo>
                  <a:pt x="35014" y="129066"/>
                  <a:pt x="42779" y="135658"/>
                  <a:pt x="42779" y="135658"/>
                </a:cubicBezTo>
                <a:cubicBezTo>
                  <a:pt x="43670" y="138332"/>
                  <a:pt x="43460" y="141686"/>
                  <a:pt x="45453" y="143679"/>
                </a:cubicBezTo>
                <a:cubicBezTo>
                  <a:pt x="47446" y="145672"/>
                  <a:pt x="51057" y="144902"/>
                  <a:pt x="53474" y="146352"/>
                </a:cubicBezTo>
                <a:cubicBezTo>
                  <a:pt x="71824" y="157362"/>
                  <a:pt x="44121" y="146801"/>
                  <a:pt x="66842" y="154373"/>
                </a:cubicBezTo>
                <a:cubicBezTo>
                  <a:pt x="70407" y="157938"/>
                  <a:pt x="72754" y="163474"/>
                  <a:pt x="77537" y="165068"/>
                </a:cubicBezTo>
                <a:lnTo>
                  <a:pt x="93579" y="170416"/>
                </a:lnTo>
                <a:cubicBezTo>
                  <a:pt x="95361" y="173090"/>
                  <a:pt x="96201" y="176734"/>
                  <a:pt x="98926" y="178437"/>
                </a:cubicBezTo>
                <a:cubicBezTo>
                  <a:pt x="106629" y="183251"/>
                  <a:pt x="122376" y="185019"/>
                  <a:pt x="131011" y="186458"/>
                </a:cubicBezTo>
                <a:cubicBezTo>
                  <a:pt x="136358" y="185567"/>
                  <a:pt x="141761" y="184960"/>
                  <a:pt x="147053" y="183784"/>
                </a:cubicBezTo>
                <a:cubicBezTo>
                  <a:pt x="149804" y="183173"/>
                  <a:pt x="153081" y="183103"/>
                  <a:pt x="155074" y="181110"/>
                </a:cubicBezTo>
                <a:cubicBezTo>
                  <a:pt x="157067" y="179117"/>
                  <a:pt x="156297" y="175506"/>
                  <a:pt x="157747" y="173089"/>
                </a:cubicBezTo>
                <a:cubicBezTo>
                  <a:pt x="159044" y="170927"/>
                  <a:pt x="161312" y="169524"/>
                  <a:pt x="163095" y="167742"/>
                </a:cubicBezTo>
                <a:cubicBezTo>
                  <a:pt x="168883" y="150373"/>
                  <a:pt x="167060" y="159356"/>
                  <a:pt x="163095" y="127637"/>
                </a:cubicBezTo>
                <a:cubicBezTo>
                  <a:pt x="162639" y="123991"/>
                  <a:pt x="162064" y="120229"/>
                  <a:pt x="160421" y="116942"/>
                </a:cubicBezTo>
                <a:cubicBezTo>
                  <a:pt x="159294" y="114687"/>
                  <a:pt x="156586" y="113611"/>
                  <a:pt x="155074" y="111594"/>
                </a:cubicBezTo>
                <a:cubicBezTo>
                  <a:pt x="151218" y="106453"/>
                  <a:pt x="147944" y="100899"/>
                  <a:pt x="144379" y="95552"/>
                </a:cubicBezTo>
                <a:cubicBezTo>
                  <a:pt x="142597" y="92878"/>
                  <a:pt x="141304" y="89803"/>
                  <a:pt x="139032" y="87531"/>
                </a:cubicBezTo>
                <a:cubicBezTo>
                  <a:pt x="120839" y="69342"/>
                  <a:pt x="148559" y="97756"/>
                  <a:pt x="128337" y="74163"/>
                </a:cubicBezTo>
                <a:cubicBezTo>
                  <a:pt x="125056" y="70335"/>
                  <a:pt x="117642" y="63468"/>
                  <a:pt x="117642" y="63468"/>
                </a:cubicBezTo>
                <a:cubicBezTo>
                  <a:pt x="107886" y="34205"/>
                  <a:pt x="123447" y="78536"/>
                  <a:pt x="109621" y="47426"/>
                </a:cubicBezTo>
                <a:cubicBezTo>
                  <a:pt x="107332" y="42275"/>
                  <a:pt x="106056" y="36731"/>
                  <a:pt x="104274" y="31384"/>
                </a:cubicBezTo>
                <a:lnTo>
                  <a:pt x="101600" y="23363"/>
                </a:lnTo>
                <a:cubicBezTo>
                  <a:pt x="100709" y="20689"/>
                  <a:pt x="100919" y="17335"/>
                  <a:pt x="98926" y="15342"/>
                </a:cubicBezTo>
                <a:cubicBezTo>
                  <a:pt x="97144" y="13559"/>
                  <a:pt x="95154" y="11963"/>
                  <a:pt x="93579" y="9994"/>
                </a:cubicBezTo>
                <a:cubicBezTo>
                  <a:pt x="91572" y="7485"/>
                  <a:pt x="91280" y="2989"/>
                  <a:pt x="88232" y="1973"/>
                </a:cubicBezTo>
                <a:cubicBezTo>
                  <a:pt x="82313" y="0"/>
                  <a:pt x="76645" y="1082"/>
                  <a:pt x="72189" y="19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0" y="0"/>
            <a:ext cx="9144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076325"/>
            <a:r>
              <a:rPr lang="fr-FR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Les conditions de travail en SVT</a:t>
            </a:r>
          </a:p>
          <a:p>
            <a:pPr indent="1076325"/>
            <a:endParaRPr lang="fr-FR" sz="36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fr-FR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Des salles dédiées: de travaux pratiques</a:t>
            </a:r>
          </a:p>
          <a:p>
            <a:pPr indent="3771900"/>
            <a:r>
              <a:rPr lang="fr-FR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ou salle informatique</a:t>
            </a:r>
          </a:p>
          <a:p>
            <a:pPr indent="3771900"/>
            <a:endParaRPr lang="fr-FR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indent="3771900"/>
            <a:endParaRPr lang="fr-FR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Tx/>
              <a:buChar char="-"/>
            </a:pPr>
            <a:r>
              <a:rPr lang="fr-FR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Du matériel pour manipuler</a:t>
            </a:r>
          </a:p>
          <a:p>
            <a:pPr>
              <a:buFontTx/>
              <a:buChar char="-"/>
            </a:pPr>
            <a:endParaRPr lang="fr-FR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Tx/>
              <a:buChar char="-"/>
            </a:pPr>
            <a:r>
              <a:rPr lang="fr-FR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Des groupes d’élèves:</a:t>
            </a:r>
          </a:p>
          <a:p>
            <a:pPr marL="990600" indent="-447675">
              <a:buFont typeface="Wingdings"/>
              <a:buChar char="à"/>
            </a:pP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18 en classe de 2</a:t>
            </a:r>
            <a:r>
              <a:rPr lang="fr-FR" sz="2800" baseline="300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nde</a:t>
            </a:r>
            <a:endParaRPr lang="fr-FR" sz="2800" dirty="0">
              <a:solidFill>
                <a:schemeClr val="tx1">
                  <a:lumMod val="95000"/>
                  <a:lumOff val="5000"/>
                </a:schemeClr>
              </a:solidFill>
              <a:sym typeface="Wingdings" pitchFamily="2" charset="2"/>
            </a:endParaRPr>
          </a:p>
          <a:p>
            <a:pPr marL="990600" indent="-447675">
              <a:buFont typeface="Wingdings"/>
              <a:buChar char="à"/>
            </a:pP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20 en classe de 1</a:t>
            </a:r>
            <a:r>
              <a:rPr lang="fr-FR" sz="2800" baseline="300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ère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 et T</a:t>
            </a:r>
            <a:r>
              <a:rPr lang="fr-FR" sz="2800" baseline="300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ale</a:t>
            </a:r>
            <a:endParaRPr lang="fr-FR" sz="28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5724128" y="2420888"/>
            <a:ext cx="1954676" cy="146585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/>
          <a:srcRect l="11948" r="8319" b="20132"/>
          <a:stretch>
            <a:fillRect/>
          </a:stretch>
        </p:blipFill>
        <p:spPr bwMode="auto">
          <a:xfrm>
            <a:off x="5004048" y="4581128"/>
            <a:ext cx="1800200" cy="135242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703549">
            <a:off x="7217157" y="3463045"/>
            <a:ext cx="1898517" cy="14238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28384" y="1988840"/>
            <a:ext cx="1115616" cy="14874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0" cstate="print"/>
          <a:srcRect l="1317"/>
          <a:stretch>
            <a:fillRect/>
          </a:stretch>
        </p:blipFill>
        <p:spPr bwMode="auto">
          <a:xfrm>
            <a:off x="6732240" y="5157192"/>
            <a:ext cx="1872208" cy="142289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1" cstate="print"/>
          <a:srcRect t="9051" b="7476"/>
          <a:stretch>
            <a:fillRect/>
          </a:stretch>
        </p:blipFill>
        <p:spPr bwMode="auto">
          <a:xfrm>
            <a:off x="251520" y="1916832"/>
            <a:ext cx="1997493" cy="12505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2" cstate="print">
            <a:lum bright="20000"/>
          </a:blip>
          <a:srcRect l="4861" b="14226"/>
          <a:stretch>
            <a:fillRect/>
          </a:stretch>
        </p:blipFill>
        <p:spPr bwMode="auto">
          <a:xfrm rot="266039">
            <a:off x="2233287" y="1974196"/>
            <a:ext cx="1523878" cy="103039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9777E4B0-C4D4-442C-83BD-51680149E7BE}"/>
              </a:ext>
            </a:extLst>
          </p:cNvPr>
          <p:cNvSpPr/>
          <p:nvPr/>
        </p:nvSpPr>
        <p:spPr>
          <a:xfrm>
            <a:off x="7942193" y="577272"/>
            <a:ext cx="1193089" cy="979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travailSon enregistré">
            <a:hlinkClick r:id="" action="ppaction://media"/>
            <a:extLst>
              <a:ext uri="{FF2B5EF4-FFF2-40B4-BE49-F238E27FC236}">
                <a16:creationId xmlns:a16="http://schemas.microsoft.com/office/drawing/2014/main" id="{D315591A-5AEC-40A2-8F16-C23A29B68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67554" y="71059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327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5" cstate="print"/>
          <a:srcRect l="20426" t="8864" r="20426" b="14349"/>
          <a:stretch>
            <a:fillRect/>
          </a:stretch>
        </p:blipFill>
        <p:spPr bwMode="auto">
          <a:xfrm>
            <a:off x="0" y="1"/>
            <a:ext cx="989855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orme libre 18"/>
          <p:cNvSpPr/>
          <p:nvPr/>
        </p:nvSpPr>
        <p:spPr>
          <a:xfrm>
            <a:off x="660400" y="214595"/>
            <a:ext cx="168883" cy="186458"/>
          </a:xfrm>
          <a:custGeom>
            <a:avLst/>
            <a:gdLst>
              <a:gd name="connsiteX0" fmla="*/ 72189 w 168883"/>
              <a:gd name="connsiteY0" fmla="*/ 1973 h 186458"/>
              <a:gd name="connsiteX1" fmla="*/ 61495 w 168883"/>
              <a:gd name="connsiteY1" fmla="*/ 7321 h 186458"/>
              <a:gd name="connsiteX2" fmla="*/ 48126 w 168883"/>
              <a:gd name="connsiteY2" fmla="*/ 15342 h 186458"/>
              <a:gd name="connsiteX3" fmla="*/ 32084 w 168883"/>
              <a:gd name="connsiteY3" fmla="*/ 28710 h 186458"/>
              <a:gd name="connsiteX4" fmla="*/ 21389 w 168883"/>
              <a:gd name="connsiteY4" fmla="*/ 39405 h 186458"/>
              <a:gd name="connsiteX5" fmla="*/ 5347 w 168883"/>
              <a:gd name="connsiteY5" fmla="*/ 50100 h 186458"/>
              <a:gd name="connsiteX6" fmla="*/ 0 w 168883"/>
              <a:gd name="connsiteY6" fmla="*/ 58121 h 186458"/>
              <a:gd name="connsiteX7" fmla="*/ 5347 w 168883"/>
              <a:gd name="connsiteY7" fmla="*/ 74163 h 186458"/>
              <a:gd name="connsiteX8" fmla="*/ 13368 w 168883"/>
              <a:gd name="connsiteY8" fmla="*/ 98226 h 186458"/>
              <a:gd name="connsiteX9" fmla="*/ 16042 w 168883"/>
              <a:gd name="connsiteY9" fmla="*/ 106247 h 186458"/>
              <a:gd name="connsiteX10" fmla="*/ 24063 w 168883"/>
              <a:gd name="connsiteY10" fmla="*/ 111594 h 186458"/>
              <a:gd name="connsiteX11" fmla="*/ 29411 w 168883"/>
              <a:gd name="connsiteY11" fmla="*/ 116942 h 186458"/>
              <a:gd name="connsiteX12" fmla="*/ 32084 w 168883"/>
              <a:gd name="connsiteY12" fmla="*/ 124963 h 186458"/>
              <a:gd name="connsiteX13" fmla="*/ 42779 w 168883"/>
              <a:gd name="connsiteY13" fmla="*/ 135658 h 186458"/>
              <a:gd name="connsiteX14" fmla="*/ 45453 w 168883"/>
              <a:gd name="connsiteY14" fmla="*/ 143679 h 186458"/>
              <a:gd name="connsiteX15" fmla="*/ 53474 w 168883"/>
              <a:gd name="connsiteY15" fmla="*/ 146352 h 186458"/>
              <a:gd name="connsiteX16" fmla="*/ 66842 w 168883"/>
              <a:gd name="connsiteY16" fmla="*/ 154373 h 186458"/>
              <a:gd name="connsiteX17" fmla="*/ 77537 w 168883"/>
              <a:gd name="connsiteY17" fmla="*/ 165068 h 186458"/>
              <a:gd name="connsiteX18" fmla="*/ 93579 w 168883"/>
              <a:gd name="connsiteY18" fmla="*/ 170416 h 186458"/>
              <a:gd name="connsiteX19" fmla="*/ 98926 w 168883"/>
              <a:gd name="connsiteY19" fmla="*/ 178437 h 186458"/>
              <a:gd name="connsiteX20" fmla="*/ 131011 w 168883"/>
              <a:gd name="connsiteY20" fmla="*/ 186458 h 186458"/>
              <a:gd name="connsiteX21" fmla="*/ 147053 w 168883"/>
              <a:gd name="connsiteY21" fmla="*/ 183784 h 186458"/>
              <a:gd name="connsiteX22" fmla="*/ 155074 w 168883"/>
              <a:gd name="connsiteY22" fmla="*/ 181110 h 186458"/>
              <a:gd name="connsiteX23" fmla="*/ 157747 w 168883"/>
              <a:gd name="connsiteY23" fmla="*/ 173089 h 186458"/>
              <a:gd name="connsiteX24" fmla="*/ 163095 w 168883"/>
              <a:gd name="connsiteY24" fmla="*/ 167742 h 186458"/>
              <a:gd name="connsiteX25" fmla="*/ 163095 w 168883"/>
              <a:gd name="connsiteY25" fmla="*/ 127637 h 186458"/>
              <a:gd name="connsiteX26" fmla="*/ 160421 w 168883"/>
              <a:gd name="connsiteY26" fmla="*/ 116942 h 186458"/>
              <a:gd name="connsiteX27" fmla="*/ 155074 w 168883"/>
              <a:gd name="connsiteY27" fmla="*/ 111594 h 186458"/>
              <a:gd name="connsiteX28" fmla="*/ 144379 w 168883"/>
              <a:gd name="connsiteY28" fmla="*/ 95552 h 186458"/>
              <a:gd name="connsiteX29" fmla="*/ 139032 w 168883"/>
              <a:gd name="connsiteY29" fmla="*/ 87531 h 186458"/>
              <a:gd name="connsiteX30" fmla="*/ 128337 w 168883"/>
              <a:gd name="connsiteY30" fmla="*/ 74163 h 186458"/>
              <a:gd name="connsiteX31" fmla="*/ 117642 w 168883"/>
              <a:gd name="connsiteY31" fmla="*/ 63468 h 186458"/>
              <a:gd name="connsiteX32" fmla="*/ 109621 w 168883"/>
              <a:gd name="connsiteY32" fmla="*/ 47426 h 186458"/>
              <a:gd name="connsiteX33" fmla="*/ 104274 w 168883"/>
              <a:gd name="connsiteY33" fmla="*/ 31384 h 186458"/>
              <a:gd name="connsiteX34" fmla="*/ 101600 w 168883"/>
              <a:gd name="connsiteY34" fmla="*/ 23363 h 186458"/>
              <a:gd name="connsiteX35" fmla="*/ 98926 w 168883"/>
              <a:gd name="connsiteY35" fmla="*/ 15342 h 186458"/>
              <a:gd name="connsiteX36" fmla="*/ 93579 w 168883"/>
              <a:gd name="connsiteY36" fmla="*/ 9994 h 186458"/>
              <a:gd name="connsiteX37" fmla="*/ 88232 w 168883"/>
              <a:gd name="connsiteY37" fmla="*/ 1973 h 186458"/>
              <a:gd name="connsiteX38" fmla="*/ 72189 w 168883"/>
              <a:gd name="connsiteY38" fmla="*/ 1973 h 186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68883" h="186458">
                <a:moveTo>
                  <a:pt x="72189" y="1973"/>
                </a:moveTo>
                <a:cubicBezTo>
                  <a:pt x="67733" y="2864"/>
                  <a:pt x="64811" y="5110"/>
                  <a:pt x="61495" y="7321"/>
                </a:cubicBezTo>
                <a:cubicBezTo>
                  <a:pt x="46817" y="17107"/>
                  <a:pt x="66741" y="9136"/>
                  <a:pt x="48126" y="15342"/>
                </a:cubicBezTo>
                <a:cubicBezTo>
                  <a:pt x="20312" y="43156"/>
                  <a:pt x="58141" y="6376"/>
                  <a:pt x="32084" y="28710"/>
                </a:cubicBezTo>
                <a:cubicBezTo>
                  <a:pt x="28256" y="31991"/>
                  <a:pt x="25584" y="36608"/>
                  <a:pt x="21389" y="39405"/>
                </a:cubicBezTo>
                <a:lnTo>
                  <a:pt x="5347" y="50100"/>
                </a:lnTo>
                <a:cubicBezTo>
                  <a:pt x="3565" y="52774"/>
                  <a:pt x="0" y="54908"/>
                  <a:pt x="0" y="58121"/>
                </a:cubicBezTo>
                <a:cubicBezTo>
                  <a:pt x="0" y="63758"/>
                  <a:pt x="4420" y="68603"/>
                  <a:pt x="5347" y="74163"/>
                </a:cubicBezTo>
                <a:cubicBezTo>
                  <a:pt x="10311" y="103944"/>
                  <a:pt x="3970" y="79430"/>
                  <a:pt x="13368" y="98226"/>
                </a:cubicBezTo>
                <a:cubicBezTo>
                  <a:pt x="14628" y="100747"/>
                  <a:pt x="14281" y="104046"/>
                  <a:pt x="16042" y="106247"/>
                </a:cubicBezTo>
                <a:cubicBezTo>
                  <a:pt x="18049" y="108756"/>
                  <a:pt x="21554" y="109587"/>
                  <a:pt x="24063" y="111594"/>
                </a:cubicBezTo>
                <a:cubicBezTo>
                  <a:pt x="26032" y="113169"/>
                  <a:pt x="27628" y="115159"/>
                  <a:pt x="29411" y="116942"/>
                </a:cubicBezTo>
                <a:cubicBezTo>
                  <a:pt x="30302" y="119616"/>
                  <a:pt x="30446" y="122670"/>
                  <a:pt x="32084" y="124963"/>
                </a:cubicBezTo>
                <a:cubicBezTo>
                  <a:pt x="35014" y="129066"/>
                  <a:pt x="42779" y="135658"/>
                  <a:pt x="42779" y="135658"/>
                </a:cubicBezTo>
                <a:cubicBezTo>
                  <a:pt x="43670" y="138332"/>
                  <a:pt x="43460" y="141686"/>
                  <a:pt x="45453" y="143679"/>
                </a:cubicBezTo>
                <a:cubicBezTo>
                  <a:pt x="47446" y="145672"/>
                  <a:pt x="51057" y="144902"/>
                  <a:pt x="53474" y="146352"/>
                </a:cubicBezTo>
                <a:cubicBezTo>
                  <a:pt x="71824" y="157362"/>
                  <a:pt x="44121" y="146801"/>
                  <a:pt x="66842" y="154373"/>
                </a:cubicBezTo>
                <a:cubicBezTo>
                  <a:pt x="70407" y="157938"/>
                  <a:pt x="72754" y="163474"/>
                  <a:pt x="77537" y="165068"/>
                </a:cubicBezTo>
                <a:lnTo>
                  <a:pt x="93579" y="170416"/>
                </a:lnTo>
                <a:cubicBezTo>
                  <a:pt x="95361" y="173090"/>
                  <a:pt x="96201" y="176734"/>
                  <a:pt x="98926" y="178437"/>
                </a:cubicBezTo>
                <a:cubicBezTo>
                  <a:pt x="106629" y="183251"/>
                  <a:pt x="122376" y="185019"/>
                  <a:pt x="131011" y="186458"/>
                </a:cubicBezTo>
                <a:cubicBezTo>
                  <a:pt x="136358" y="185567"/>
                  <a:pt x="141761" y="184960"/>
                  <a:pt x="147053" y="183784"/>
                </a:cubicBezTo>
                <a:cubicBezTo>
                  <a:pt x="149804" y="183173"/>
                  <a:pt x="153081" y="183103"/>
                  <a:pt x="155074" y="181110"/>
                </a:cubicBezTo>
                <a:cubicBezTo>
                  <a:pt x="157067" y="179117"/>
                  <a:pt x="156297" y="175506"/>
                  <a:pt x="157747" y="173089"/>
                </a:cubicBezTo>
                <a:cubicBezTo>
                  <a:pt x="159044" y="170927"/>
                  <a:pt x="161312" y="169524"/>
                  <a:pt x="163095" y="167742"/>
                </a:cubicBezTo>
                <a:cubicBezTo>
                  <a:pt x="168883" y="150373"/>
                  <a:pt x="167060" y="159356"/>
                  <a:pt x="163095" y="127637"/>
                </a:cubicBezTo>
                <a:cubicBezTo>
                  <a:pt x="162639" y="123991"/>
                  <a:pt x="162064" y="120229"/>
                  <a:pt x="160421" y="116942"/>
                </a:cubicBezTo>
                <a:cubicBezTo>
                  <a:pt x="159294" y="114687"/>
                  <a:pt x="156586" y="113611"/>
                  <a:pt x="155074" y="111594"/>
                </a:cubicBezTo>
                <a:cubicBezTo>
                  <a:pt x="151218" y="106453"/>
                  <a:pt x="147944" y="100899"/>
                  <a:pt x="144379" y="95552"/>
                </a:cubicBezTo>
                <a:cubicBezTo>
                  <a:pt x="142597" y="92878"/>
                  <a:pt x="141304" y="89803"/>
                  <a:pt x="139032" y="87531"/>
                </a:cubicBezTo>
                <a:cubicBezTo>
                  <a:pt x="120839" y="69342"/>
                  <a:pt x="148559" y="97756"/>
                  <a:pt x="128337" y="74163"/>
                </a:cubicBezTo>
                <a:cubicBezTo>
                  <a:pt x="125056" y="70335"/>
                  <a:pt x="117642" y="63468"/>
                  <a:pt x="117642" y="63468"/>
                </a:cubicBezTo>
                <a:cubicBezTo>
                  <a:pt x="107886" y="34205"/>
                  <a:pt x="123447" y="78536"/>
                  <a:pt x="109621" y="47426"/>
                </a:cubicBezTo>
                <a:cubicBezTo>
                  <a:pt x="107332" y="42275"/>
                  <a:pt x="106056" y="36731"/>
                  <a:pt x="104274" y="31384"/>
                </a:cubicBezTo>
                <a:lnTo>
                  <a:pt x="101600" y="23363"/>
                </a:lnTo>
                <a:cubicBezTo>
                  <a:pt x="100709" y="20689"/>
                  <a:pt x="100919" y="17335"/>
                  <a:pt x="98926" y="15342"/>
                </a:cubicBezTo>
                <a:cubicBezTo>
                  <a:pt x="97144" y="13559"/>
                  <a:pt x="95154" y="11963"/>
                  <a:pt x="93579" y="9994"/>
                </a:cubicBezTo>
                <a:cubicBezTo>
                  <a:pt x="91572" y="7485"/>
                  <a:pt x="91280" y="2989"/>
                  <a:pt x="88232" y="1973"/>
                </a:cubicBezTo>
                <a:cubicBezTo>
                  <a:pt x="82313" y="0"/>
                  <a:pt x="76645" y="1082"/>
                  <a:pt x="72189" y="19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0" y="0"/>
            <a:ext cx="9144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076325"/>
            <a:r>
              <a:rPr lang="fr-FR" sz="4000" b="1" dirty="0">
                <a:solidFill>
                  <a:schemeClr val="bg1"/>
                </a:solidFill>
              </a:rPr>
              <a:t>Et en plus des cours …</a:t>
            </a:r>
          </a:p>
          <a:p>
            <a:pPr indent="1076325"/>
            <a:endParaRPr lang="fr-FR" sz="1400" b="1" dirty="0">
              <a:solidFill>
                <a:schemeClr val="bg1"/>
              </a:solidFill>
            </a:endParaRPr>
          </a:p>
          <a:p>
            <a:r>
              <a:rPr lang="fr-FR" sz="4000" b="1" dirty="0">
                <a:solidFill>
                  <a:schemeClr val="bg1"/>
                </a:solidFill>
                <a:sym typeface="Wingdings" pitchFamily="2" charset="2"/>
              </a:rPr>
              <a:t> Des sorties sur le terrain</a:t>
            </a:r>
            <a:endParaRPr lang="fr-FR" sz="4000" b="1" dirty="0">
              <a:solidFill>
                <a:schemeClr val="bg1"/>
              </a:solidFill>
            </a:endParaRPr>
          </a:p>
          <a:p>
            <a:pPr indent="1076325"/>
            <a:endParaRPr lang="fr-FR" sz="3600" b="1" dirty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 l="22579" t="13718" r="37554" b="17770"/>
          <a:stretch>
            <a:fillRect/>
          </a:stretch>
        </p:blipFill>
        <p:spPr bwMode="auto">
          <a:xfrm>
            <a:off x="7132742" y="260648"/>
            <a:ext cx="2011258" cy="25922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 l="3089" t="11356" r="25151" b="18951"/>
          <a:stretch>
            <a:fillRect/>
          </a:stretch>
        </p:blipFill>
        <p:spPr bwMode="auto">
          <a:xfrm>
            <a:off x="611560" y="4913784"/>
            <a:ext cx="2669178" cy="194421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/>
          <a:srcRect t="19653" b="14650"/>
          <a:stretch>
            <a:fillRect/>
          </a:stretch>
        </p:blipFill>
        <p:spPr bwMode="auto">
          <a:xfrm rot="21128425">
            <a:off x="88565" y="2046619"/>
            <a:ext cx="3054791" cy="15051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660905">
            <a:off x="5777819" y="2917707"/>
            <a:ext cx="3168352" cy="237626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221818">
            <a:off x="3450416" y="4700300"/>
            <a:ext cx="2688298" cy="201622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1" cstate="print"/>
          <a:srcRect l="7350" r="13275"/>
          <a:stretch>
            <a:fillRect/>
          </a:stretch>
        </p:blipFill>
        <p:spPr bwMode="auto">
          <a:xfrm>
            <a:off x="6444208" y="5032305"/>
            <a:ext cx="2173731" cy="182569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1393474">
            <a:off x="2335358" y="2758721"/>
            <a:ext cx="1728192" cy="230425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3" cstate="print"/>
          <a:srcRect r="19048" b="34310"/>
          <a:stretch>
            <a:fillRect/>
          </a:stretch>
        </p:blipFill>
        <p:spPr bwMode="auto">
          <a:xfrm rot="416498">
            <a:off x="4115053" y="2817895"/>
            <a:ext cx="1930033" cy="208823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 cstate="print"/>
          <a:srcRect l="4569" t="8975" b="17808"/>
          <a:stretch>
            <a:fillRect/>
          </a:stretch>
        </p:blipFill>
        <p:spPr bwMode="auto">
          <a:xfrm>
            <a:off x="-1" y="3645024"/>
            <a:ext cx="2410521" cy="138705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5" cstate="print"/>
          <a:srcRect l="24603" t="21651" r="25785" b="14300"/>
          <a:stretch>
            <a:fillRect/>
          </a:stretch>
        </p:blipFill>
        <p:spPr bwMode="auto">
          <a:xfrm>
            <a:off x="2843808" y="1484784"/>
            <a:ext cx="2016224" cy="14641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 cstate="print"/>
          <a:srcRect l="1247" t="13297" r="20221" b="23545"/>
          <a:stretch>
            <a:fillRect/>
          </a:stretch>
        </p:blipFill>
        <p:spPr bwMode="auto">
          <a:xfrm>
            <a:off x="4860032" y="1412776"/>
            <a:ext cx="2376264" cy="143330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71F1F581-C40E-472B-A9EF-7F5E4D8376F5}"/>
              </a:ext>
            </a:extLst>
          </p:cNvPr>
          <p:cNvSpPr/>
          <p:nvPr/>
        </p:nvSpPr>
        <p:spPr>
          <a:xfrm>
            <a:off x="63855" y="1556792"/>
            <a:ext cx="1193089" cy="979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sortiesSon enregistré">
            <a:hlinkClick r:id="" action="ppaction://media"/>
            <a:extLst>
              <a:ext uri="{FF2B5EF4-FFF2-40B4-BE49-F238E27FC236}">
                <a16:creationId xmlns:a16="http://schemas.microsoft.com/office/drawing/2014/main" id="{9E697F13-3B36-4D2A-B683-2E05286D48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73649" y="171854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 l="20856" b="22809"/>
          <a:stretch>
            <a:fillRect/>
          </a:stretch>
        </p:blipFill>
        <p:spPr bwMode="auto">
          <a:xfrm rot="5400000">
            <a:off x="1142061" y="-1142061"/>
            <a:ext cx="6858000" cy="9142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5" cstate="print"/>
          <a:srcRect l="20426" t="8864" r="20426" b="14349"/>
          <a:stretch>
            <a:fillRect/>
          </a:stretch>
        </p:blipFill>
        <p:spPr bwMode="auto">
          <a:xfrm>
            <a:off x="0" y="1"/>
            <a:ext cx="989855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orme libre 18"/>
          <p:cNvSpPr/>
          <p:nvPr/>
        </p:nvSpPr>
        <p:spPr>
          <a:xfrm>
            <a:off x="660400" y="214595"/>
            <a:ext cx="168883" cy="186458"/>
          </a:xfrm>
          <a:custGeom>
            <a:avLst/>
            <a:gdLst>
              <a:gd name="connsiteX0" fmla="*/ 72189 w 168883"/>
              <a:gd name="connsiteY0" fmla="*/ 1973 h 186458"/>
              <a:gd name="connsiteX1" fmla="*/ 61495 w 168883"/>
              <a:gd name="connsiteY1" fmla="*/ 7321 h 186458"/>
              <a:gd name="connsiteX2" fmla="*/ 48126 w 168883"/>
              <a:gd name="connsiteY2" fmla="*/ 15342 h 186458"/>
              <a:gd name="connsiteX3" fmla="*/ 32084 w 168883"/>
              <a:gd name="connsiteY3" fmla="*/ 28710 h 186458"/>
              <a:gd name="connsiteX4" fmla="*/ 21389 w 168883"/>
              <a:gd name="connsiteY4" fmla="*/ 39405 h 186458"/>
              <a:gd name="connsiteX5" fmla="*/ 5347 w 168883"/>
              <a:gd name="connsiteY5" fmla="*/ 50100 h 186458"/>
              <a:gd name="connsiteX6" fmla="*/ 0 w 168883"/>
              <a:gd name="connsiteY6" fmla="*/ 58121 h 186458"/>
              <a:gd name="connsiteX7" fmla="*/ 5347 w 168883"/>
              <a:gd name="connsiteY7" fmla="*/ 74163 h 186458"/>
              <a:gd name="connsiteX8" fmla="*/ 13368 w 168883"/>
              <a:gd name="connsiteY8" fmla="*/ 98226 h 186458"/>
              <a:gd name="connsiteX9" fmla="*/ 16042 w 168883"/>
              <a:gd name="connsiteY9" fmla="*/ 106247 h 186458"/>
              <a:gd name="connsiteX10" fmla="*/ 24063 w 168883"/>
              <a:gd name="connsiteY10" fmla="*/ 111594 h 186458"/>
              <a:gd name="connsiteX11" fmla="*/ 29411 w 168883"/>
              <a:gd name="connsiteY11" fmla="*/ 116942 h 186458"/>
              <a:gd name="connsiteX12" fmla="*/ 32084 w 168883"/>
              <a:gd name="connsiteY12" fmla="*/ 124963 h 186458"/>
              <a:gd name="connsiteX13" fmla="*/ 42779 w 168883"/>
              <a:gd name="connsiteY13" fmla="*/ 135658 h 186458"/>
              <a:gd name="connsiteX14" fmla="*/ 45453 w 168883"/>
              <a:gd name="connsiteY14" fmla="*/ 143679 h 186458"/>
              <a:gd name="connsiteX15" fmla="*/ 53474 w 168883"/>
              <a:gd name="connsiteY15" fmla="*/ 146352 h 186458"/>
              <a:gd name="connsiteX16" fmla="*/ 66842 w 168883"/>
              <a:gd name="connsiteY16" fmla="*/ 154373 h 186458"/>
              <a:gd name="connsiteX17" fmla="*/ 77537 w 168883"/>
              <a:gd name="connsiteY17" fmla="*/ 165068 h 186458"/>
              <a:gd name="connsiteX18" fmla="*/ 93579 w 168883"/>
              <a:gd name="connsiteY18" fmla="*/ 170416 h 186458"/>
              <a:gd name="connsiteX19" fmla="*/ 98926 w 168883"/>
              <a:gd name="connsiteY19" fmla="*/ 178437 h 186458"/>
              <a:gd name="connsiteX20" fmla="*/ 131011 w 168883"/>
              <a:gd name="connsiteY20" fmla="*/ 186458 h 186458"/>
              <a:gd name="connsiteX21" fmla="*/ 147053 w 168883"/>
              <a:gd name="connsiteY21" fmla="*/ 183784 h 186458"/>
              <a:gd name="connsiteX22" fmla="*/ 155074 w 168883"/>
              <a:gd name="connsiteY22" fmla="*/ 181110 h 186458"/>
              <a:gd name="connsiteX23" fmla="*/ 157747 w 168883"/>
              <a:gd name="connsiteY23" fmla="*/ 173089 h 186458"/>
              <a:gd name="connsiteX24" fmla="*/ 163095 w 168883"/>
              <a:gd name="connsiteY24" fmla="*/ 167742 h 186458"/>
              <a:gd name="connsiteX25" fmla="*/ 163095 w 168883"/>
              <a:gd name="connsiteY25" fmla="*/ 127637 h 186458"/>
              <a:gd name="connsiteX26" fmla="*/ 160421 w 168883"/>
              <a:gd name="connsiteY26" fmla="*/ 116942 h 186458"/>
              <a:gd name="connsiteX27" fmla="*/ 155074 w 168883"/>
              <a:gd name="connsiteY27" fmla="*/ 111594 h 186458"/>
              <a:gd name="connsiteX28" fmla="*/ 144379 w 168883"/>
              <a:gd name="connsiteY28" fmla="*/ 95552 h 186458"/>
              <a:gd name="connsiteX29" fmla="*/ 139032 w 168883"/>
              <a:gd name="connsiteY29" fmla="*/ 87531 h 186458"/>
              <a:gd name="connsiteX30" fmla="*/ 128337 w 168883"/>
              <a:gd name="connsiteY30" fmla="*/ 74163 h 186458"/>
              <a:gd name="connsiteX31" fmla="*/ 117642 w 168883"/>
              <a:gd name="connsiteY31" fmla="*/ 63468 h 186458"/>
              <a:gd name="connsiteX32" fmla="*/ 109621 w 168883"/>
              <a:gd name="connsiteY32" fmla="*/ 47426 h 186458"/>
              <a:gd name="connsiteX33" fmla="*/ 104274 w 168883"/>
              <a:gd name="connsiteY33" fmla="*/ 31384 h 186458"/>
              <a:gd name="connsiteX34" fmla="*/ 101600 w 168883"/>
              <a:gd name="connsiteY34" fmla="*/ 23363 h 186458"/>
              <a:gd name="connsiteX35" fmla="*/ 98926 w 168883"/>
              <a:gd name="connsiteY35" fmla="*/ 15342 h 186458"/>
              <a:gd name="connsiteX36" fmla="*/ 93579 w 168883"/>
              <a:gd name="connsiteY36" fmla="*/ 9994 h 186458"/>
              <a:gd name="connsiteX37" fmla="*/ 88232 w 168883"/>
              <a:gd name="connsiteY37" fmla="*/ 1973 h 186458"/>
              <a:gd name="connsiteX38" fmla="*/ 72189 w 168883"/>
              <a:gd name="connsiteY38" fmla="*/ 1973 h 186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68883" h="186458">
                <a:moveTo>
                  <a:pt x="72189" y="1973"/>
                </a:moveTo>
                <a:cubicBezTo>
                  <a:pt x="67733" y="2864"/>
                  <a:pt x="64811" y="5110"/>
                  <a:pt x="61495" y="7321"/>
                </a:cubicBezTo>
                <a:cubicBezTo>
                  <a:pt x="46817" y="17107"/>
                  <a:pt x="66741" y="9136"/>
                  <a:pt x="48126" y="15342"/>
                </a:cubicBezTo>
                <a:cubicBezTo>
                  <a:pt x="20312" y="43156"/>
                  <a:pt x="58141" y="6376"/>
                  <a:pt x="32084" y="28710"/>
                </a:cubicBezTo>
                <a:cubicBezTo>
                  <a:pt x="28256" y="31991"/>
                  <a:pt x="25584" y="36608"/>
                  <a:pt x="21389" y="39405"/>
                </a:cubicBezTo>
                <a:lnTo>
                  <a:pt x="5347" y="50100"/>
                </a:lnTo>
                <a:cubicBezTo>
                  <a:pt x="3565" y="52774"/>
                  <a:pt x="0" y="54908"/>
                  <a:pt x="0" y="58121"/>
                </a:cubicBezTo>
                <a:cubicBezTo>
                  <a:pt x="0" y="63758"/>
                  <a:pt x="4420" y="68603"/>
                  <a:pt x="5347" y="74163"/>
                </a:cubicBezTo>
                <a:cubicBezTo>
                  <a:pt x="10311" y="103944"/>
                  <a:pt x="3970" y="79430"/>
                  <a:pt x="13368" y="98226"/>
                </a:cubicBezTo>
                <a:cubicBezTo>
                  <a:pt x="14628" y="100747"/>
                  <a:pt x="14281" y="104046"/>
                  <a:pt x="16042" y="106247"/>
                </a:cubicBezTo>
                <a:cubicBezTo>
                  <a:pt x="18049" y="108756"/>
                  <a:pt x="21554" y="109587"/>
                  <a:pt x="24063" y="111594"/>
                </a:cubicBezTo>
                <a:cubicBezTo>
                  <a:pt x="26032" y="113169"/>
                  <a:pt x="27628" y="115159"/>
                  <a:pt x="29411" y="116942"/>
                </a:cubicBezTo>
                <a:cubicBezTo>
                  <a:pt x="30302" y="119616"/>
                  <a:pt x="30446" y="122670"/>
                  <a:pt x="32084" y="124963"/>
                </a:cubicBezTo>
                <a:cubicBezTo>
                  <a:pt x="35014" y="129066"/>
                  <a:pt x="42779" y="135658"/>
                  <a:pt x="42779" y="135658"/>
                </a:cubicBezTo>
                <a:cubicBezTo>
                  <a:pt x="43670" y="138332"/>
                  <a:pt x="43460" y="141686"/>
                  <a:pt x="45453" y="143679"/>
                </a:cubicBezTo>
                <a:cubicBezTo>
                  <a:pt x="47446" y="145672"/>
                  <a:pt x="51057" y="144902"/>
                  <a:pt x="53474" y="146352"/>
                </a:cubicBezTo>
                <a:cubicBezTo>
                  <a:pt x="71824" y="157362"/>
                  <a:pt x="44121" y="146801"/>
                  <a:pt x="66842" y="154373"/>
                </a:cubicBezTo>
                <a:cubicBezTo>
                  <a:pt x="70407" y="157938"/>
                  <a:pt x="72754" y="163474"/>
                  <a:pt x="77537" y="165068"/>
                </a:cubicBezTo>
                <a:lnTo>
                  <a:pt x="93579" y="170416"/>
                </a:lnTo>
                <a:cubicBezTo>
                  <a:pt x="95361" y="173090"/>
                  <a:pt x="96201" y="176734"/>
                  <a:pt x="98926" y="178437"/>
                </a:cubicBezTo>
                <a:cubicBezTo>
                  <a:pt x="106629" y="183251"/>
                  <a:pt x="122376" y="185019"/>
                  <a:pt x="131011" y="186458"/>
                </a:cubicBezTo>
                <a:cubicBezTo>
                  <a:pt x="136358" y="185567"/>
                  <a:pt x="141761" y="184960"/>
                  <a:pt x="147053" y="183784"/>
                </a:cubicBezTo>
                <a:cubicBezTo>
                  <a:pt x="149804" y="183173"/>
                  <a:pt x="153081" y="183103"/>
                  <a:pt x="155074" y="181110"/>
                </a:cubicBezTo>
                <a:cubicBezTo>
                  <a:pt x="157067" y="179117"/>
                  <a:pt x="156297" y="175506"/>
                  <a:pt x="157747" y="173089"/>
                </a:cubicBezTo>
                <a:cubicBezTo>
                  <a:pt x="159044" y="170927"/>
                  <a:pt x="161312" y="169524"/>
                  <a:pt x="163095" y="167742"/>
                </a:cubicBezTo>
                <a:cubicBezTo>
                  <a:pt x="168883" y="150373"/>
                  <a:pt x="167060" y="159356"/>
                  <a:pt x="163095" y="127637"/>
                </a:cubicBezTo>
                <a:cubicBezTo>
                  <a:pt x="162639" y="123991"/>
                  <a:pt x="162064" y="120229"/>
                  <a:pt x="160421" y="116942"/>
                </a:cubicBezTo>
                <a:cubicBezTo>
                  <a:pt x="159294" y="114687"/>
                  <a:pt x="156586" y="113611"/>
                  <a:pt x="155074" y="111594"/>
                </a:cubicBezTo>
                <a:cubicBezTo>
                  <a:pt x="151218" y="106453"/>
                  <a:pt x="147944" y="100899"/>
                  <a:pt x="144379" y="95552"/>
                </a:cubicBezTo>
                <a:cubicBezTo>
                  <a:pt x="142597" y="92878"/>
                  <a:pt x="141304" y="89803"/>
                  <a:pt x="139032" y="87531"/>
                </a:cubicBezTo>
                <a:cubicBezTo>
                  <a:pt x="120839" y="69342"/>
                  <a:pt x="148559" y="97756"/>
                  <a:pt x="128337" y="74163"/>
                </a:cubicBezTo>
                <a:cubicBezTo>
                  <a:pt x="125056" y="70335"/>
                  <a:pt x="117642" y="63468"/>
                  <a:pt x="117642" y="63468"/>
                </a:cubicBezTo>
                <a:cubicBezTo>
                  <a:pt x="107886" y="34205"/>
                  <a:pt x="123447" y="78536"/>
                  <a:pt x="109621" y="47426"/>
                </a:cubicBezTo>
                <a:cubicBezTo>
                  <a:pt x="107332" y="42275"/>
                  <a:pt x="106056" y="36731"/>
                  <a:pt x="104274" y="31384"/>
                </a:cubicBezTo>
                <a:lnTo>
                  <a:pt x="101600" y="23363"/>
                </a:lnTo>
                <a:cubicBezTo>
                  <a:pt x="100709" y="20689"/>
                  <a:pt x="100919" y="17335"/>
                  <a:pt x="98926" y="15342"/>
                </a:cubicBezTo>
                <a:cubicBezTo>
                  <a:pt x="97144" y="13559"/>
                  <a:pt x="95154" y="11963"/>
                  <a:pt x="93579" y="9994"/>
                </a:cubicBezTo>
                <a:cubicBezTo>
                  <a:pt x="91572" y="7485"/>
                  <a:pt x="91280" y="2989"/>
                  <a:pt x="88232" y="1973"/>
                </a:cubicBezTo>
                <a:cubicBezTo>
                  <a:pt x="82313" y="0"/>
                  <a:pt x="76645" y="1082"/>
                  <a:pt x="72189" y="19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0" y="0"/>
            <a:ext cx="9144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076325"/>
            <a:r>
              <a:rPr lang="fr-FR" sz="4000" b="1" dirty="0"/>
              <a:t>Et en plus des cours …</a:t>
            </a:r>
          </a:p>
          <a:p>
            <a:pPr indent="1076325"/>
            <a:endParaRPr lang="fr-FR" sz="4000" b="1" dirty="0"/>
          </a:p>
          <a:p>
            <a:r>
              <a:rPr lang="fr-FR" sz="4000" b="1" dirty="0">
                <a:sym typeface="Wingdings" pitchFamily="2" charset="2"/>
              </a:rPr>
              <a:t> Des rencontres avec des chercheurs</a:t>
            </a:r>
            <a:endParaRPr lang="fr-FR" sz="4000" b="1" dirty="0"/>
          </a:p>
          <a:p>
            <a:pPr indent="1076325"/>
            <a:endParaRPr lang="fr-FR" sz="3600" b="1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88389">
            <a:off x="6182418" y="2184613"/>
            <a:ext cx="2569391" cy="259511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175319">
            <a:off x="311087" y="2085512"/>
            <a:ext cx="2322405" cy="227924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4293096"/>
            <a:ext cx="2258624" cy="169396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7824" y="1988840"/>
            <a:ext cx="2520280" cy="227693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83666" y="4581128"/>
            <a:ext cx="3160334" cy="227687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68406">
            <a:off x="2866713" y="4425504"/>
            <a:ext cx="2648527" cy="198639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1AEE269B-52BF-416B-8F7F-4802BC859CAE}"/>
              </a:ext>
            </a:extLst>
          </p:cNvPr>
          <p:cNvSpPr/>
          <p:nvPr/>
        </p:nvSpPr>
        <p:spPr>
          <a:xfrm>
            <a:off x="7729498" y="238406"/>
            <a:ext cx="1193089" cy="979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chercheursSon enregistré">
            <a:hlinkClick r:id="" action="ppaction://media"/>
            <a:extLst>
              <a:ext uri="{FF2B5EF4-FFF2-40B4-BE49-F238E27FC236}">
                <a16:creationId xmlns:a16="http://schemas.microsoft.com/office/drawing/2014/main" id="{3392F765-D748-4BA6-93E1-CB8D658D3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44996" y="42336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5" cstate="print"/>
          <a:srcRect l="20426" t="8864" r="20426" b="14349"/>
          <a:stretch>
            <a:fillRect/>
          </a:stretch>
        </p:blipFill>
        <p:spPr bwMode="auto">
          <a:xfrm>
            <a:off x="0" y="1"/>
            <a:ext cx="989855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orme libre 18"/>
          <p:cNvSpPr/>
          <p:nvPr/>
        </p:nvSpPr>
        <p:spPr>
          <a:xfrm>
            <a:off x="660400" y="214595"/>
            <a:ext cx="168883" cy="186458"/>
          </a:xfrm>
          <a:custGeom>
            <a:avLst/>
            <a:gdLst>
              <a:gd name="connsiteX0" fmla="*/ 72189 w 168883"/>
              <a:gd name="connsiteY0" fmla="*/ 1973 h 186458"/>
              <a:gd name="connsiteX1" fmla="*/ 61495 w 168883"/>
              <a:gd name="connsiteY1" fmla="*/ 7321 h 186458"/>
              <a:gd name="connsiteX2" fmla="*/ 48126 w 168883"/>
              <a:gd name="connsiteY2" fmla="*/ 15342 h 186458"/>
              <a:gd name="connsiteX3" fmla="*/ 32084 w 168883"/>
              <a:gd name="connsiteY3" fmla="*/ 28710 h 186458"/>
              <a:gd name="connsiteX4" fmla="*/ 21389 w 168883"/>
              <a:gd name="connsiteY4" fmla="*/ 39405 h 186458"/>
              <a:gd name="connsiteX5" fmla="*/ 5347 w 168883"/>
              <a:gd name="connsiteY5" fmla="*/ 50100 h 186458"/>
              <a:gd name="connsiteX6" fmla="*/ 0 w 168883"/>
              <a:gd name="connsiteY6" fmla="*/ 58121 h 186458"/>
              <a:gd name="connsiteX7" fmla="*/ 5347 w 168883"/>
              <a:gd name="connsiteY7" fmla="*/ 74163 h 186458"/>
              <a:gd name="connsiteX8" fmla="*/ 13368 w 168883"/>
              <a:gd name="connsiteY8" fmla="*/ 98226 h 186458"/>
              <a:gd name="connsiteX9" fmla="*/ 16042 w 168883"/>
              <a:gd name="connsiteY9" fmla="*/ 106247 h 186458"/>
              <a:gd name="connsiteX10" fmla="*/ 24063 w 168883"/>
              <a:gd name="connsiteY10" fmla="*/ 111594 h 186458"/>
              <a:gd name="connsiteX11" fmla="*/ 29411 w 168883"/>
              <a:gd name="connsiteY11" fmla="*/ 116942 h 186458"/>
              <a:gd name="connsiteX12" fmla="*/ 32084 w 168883"/>
              <a:gd name="connsiteY12" fmla="*/ 124963 h 186458"/>
              <a:gd name="connsiteX13" fmla="*/ 42779 w 168883"/>
              <a:gd name="connsiteY13" fmla="*/ 135658 h 186458"/>
              <a:gd name="connsiteX14" fmla="*/ 45453 w 168883"/>
              <a:gd name="connsiteY14" fmla="*/ 143679 h 186458"/>
              <a:gd name="connsiteX15" fmla="*/ 53474 w 168883"/>
              <a:gd name="connsiteY15" fmla="*/ 146352 h 186458"/>
              <a:gd name="connsiteX16" fmla="*/ 66842 w 168883"/>
              <a:gd name="connsiteY16" fmla="*/ 154373 h 186458"/>
              <a:gd name="connsiteX17" fmla="*/ 77537 w 168883"/>
              <a:gd name="connsiteY17" fmla="*/ 165068 h 186458"/>
              <a:gd name="connsiteX18" fmla="*/ 93579 w 168883"/>
              <a:gd name="connsiteY18" fmla="*/ 170416 h 186458"/>
              <a:gd name="connsiteX19" fmla="*/ 98926 w 168883"/>
              <a:gd name="connsiteY19" fmla="*/ 178437 h 186458"/>
              <a:gd name="connsiteX20" fmla="*/ 131011 w 168883"/>
              <a:gd name="connsiteY20" fmla="*/ 186458 h 186458"/>
              <a:gd name="connsiteX21" fmla="*/ 147053 w 168883"/>
              <a:gd name="connsiteY21" fmla="*/ 183784 h 186458"/>
              <a:gd name="connsiteX22" fmla="*/ 155074 w 168883"/>
              <a:gd name="connsiteY22" fmla="*/ 181110 h 186458"/>
              <a:gd name="connsiteX23" fmla="*/ 157747 w 168883"/>
              <a:gd name="connsiteY23" fmla="*/ 173089 h 186458"/>
              <a:gd name="connsiteX24" fmla="*/ 163095 w 168883"/>
              <a:gd name="connsiteY24" fmla="*/ 167742 h 186458"/>
              <a:gd name="connsiteX25" fmla="*/ 163095 w 168883"/>
              <a:gd name="connsiteY25" fmla="*/ 127637 h 186458"/>
              <a:gd name="connsiteX26" fmla="*/ 160421 w 168883"/>
              <a:gd name="connsiteY26" fmla="*/ 116942 h 186458"/>
              <a:gd name="connsiteX27" fmla="*/ 155074 w 168883"/>
              <a:gd name="connsiteY27" fmla="*/ 111594 h 186458"/>
              <a:gd name="connsiteX28" fmla="*/ 144379 w 168883"/>
              <a:gd name="connsiteY28" fmla="*/ 95552 h 186458"/>
              <a:gd name="connsiteX29" fmla="*/ 139032 w 168883"/>
              <a:gd name="connsiteY29" fmla="*/ 87531 h 186458"/>
              <a:gd name="connsiteX30" fmla="*/ 128337 w 168883"/>
              <a:gd name="connsiteY30" fmla="*/ 74163 h 186458"/>
              <a:gd name="connsiteX31" fmla="*/ 117642 w 168883"/>
              <a:gd name="connsiteY31" fmla="*/ 63468 h 186458"/>
              <a:gd name="connsiteX32" fmla="*/ 109621 w 168883"/>
              <a:gd name="connsiteY32" fmla="*/ 47426 h 186458"/>
              <a:gd name="connsiteX33" fmla="*/ 104274 w 168883"/>
              <a:gd name="connsiteY33" fmla="*/ 31384 h 186458"/>
              <a:gd name="connsiteX34" fmla="*/ 101600 w 168883"/>
              <a:gd name="connsiteY34" fmla="*/ 23363 h 186458"/>
              <a:gd name="connsiteX35" fmla="*/ 98926 w 168883"/>
              <a:gd name="connsiteY35" fmla="*/ 15342 h 186458"/>
              <a:gd name="connsiteX36" fmla="*/ 93579 w 168883"/>
              <a:gd name="connsiteY36" fmla="*/ 9994 h 186458"/>
              <a:gd name="connsiteX37" fmla="*/ 88232 w 168883"/>
              <a:gd name="connsiteY37" fmla="*/ 1973 h 186458"/>
              <a:gd name="connsiteX38" fmla="*/ 72189 w 168883"/>
              <a:gd name="connsiteY38" fmla="*/ 1973 h 186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68883" h="186458">
                <a:moveTo>
                  <a:pt x="72189" y="1973"/>
                </a:moveTo>
                <a:cubicBezTo>
                  <a:pt x="67733" y="2864"/>
                  <a:pt x="64811" y="5110"/>
                  <a:pt x="61495" y="7321"/>
                </a:cubicBezTo>
                <a:cubicBezTo>
                  <a:pt x="46817" y="17107"/>
                  <a:pt x="66741" y="9136"/>
                  <a:pt x="48126" y="15342"/>
                </a:cubicBezTo>
                <a:cubicBezTo>
                  <a:pt x="20312" y="43156"/>
                  <a:pt x="58141" y="6376"/>
                  <a:pt x="32084" y="28710"/>
                </a:cubicBezTo>
                <a:cubicBezTo>
                  <a:pt x="28256" y="31991"/>
                  <a:pt x="25584" y="36608"/>
                  <a:pt x="21389" y="39405"/>
                </a:cubicBezTo>
                <a:lnTo>
                  <a:pt x="5347" y="50100"/>
                </a:lnTo>
                <a:cubicBezTo>
                  <a:pt x="3565" y="52774"/>
                  <a:pt x="0" y="54908"/>
                  <a:pt x="0" y="58121"/>
                </a:cubicBezTo>
                <a:cubicBezTo>
                  <a:pt x="0" y="63758"/>
                  <a:pt x="4420" y="68603"/>
                  <a:pt x="5347" y="74163"/>
                </a:cubicBezTo>
                <a:cubicBezTo>
                  <a:pt x="10311" y="103944"/>
                  <a:pt x="3970" y="79430"/>
                  <a:pt x="13368" y="98226"/>
                </a:cubicBezTo>
                <a:cubicBezTo>
                  <a:pt x="14628" y="100747"/>
                  <a:pt x="14281" y="104046"/>
                  <a:pt x="16042" y="106247"/>
                </a:cubicBezTo>
                <a:cubicBezTo>
                  <a:pt x="18049" y="108756"/>
                  <a:pt x="21554" y="109587"/>
                  <a:pt x="24063" y="111594"/>
                </a:cubicBezTo>
                <a:cubicBezTo>
                  <a:pt x="26032" y="113169"/>
                  <a:pt x="27628" y="115159"/>
                  <a:pt x="29411" y="116942"/>
                </a:cubicBezTo>
                <a:cubicBezTo>
                  <a:pt x="30302" y="119616"/>
                  <a:pt x="30446" y="122670"/>
                  <a:pt x="32084" y="124963"/>
                </a:cubicBezTo>
                <a:cubicBezTo>
                  <a:pt x="35014" y="129066"/>
                  <a:pt x="42779" y="135658"/>
                  <a:pt x="42779" y="135658"/>
                </a:cubicBezTo>
                <a:cubicBezTo>
                  <a:pt x="43670" y="138332"/>
                  <a:pt x="43460" y="141686"/>
                  <a:pt x="45453" y="143679"/>
                </a:cubicBezTo>
                <a:cubicBezTo>
                  <a:pt x="47446" y="145672"/>
                  <a:pt x="51057" y="144902"/>
                  <a:pt x="53474" y="146352"/>
                </a:cubicBezTo>
                <a:cubicBezTo>
                  <a:pt x="71824" y="157362"/>
                  <a:pt x="44121" y="146801"/>
                  <a:pt x="66842" y="154373"/>
                </a:cubicBezTo>
                <a:cubicBezTo>
                  <a:pt x="70407" y="157938"/>
                  <a:pt x="72754" y="163474"/>
                  <a:pt x="77537" y="165068"/>
                </a:cubicBezTo>
                <a:lnTo>
                  <a:pt x="93579" y="170416"/>
                </a:lnTo>
                <a:cubicBezTo>
                  <a:pt x="95361" y="173090"/>
                  <a:pt x="96201" y="176734"/>
                  <a:pt x="98926" y="178437"/>
                </a:cubicBezTo>
                <a:cubicBezTo>
                  <a:pt x="106629" y="183251"/>
                  <a:pt x="122376" y="185019"/>
                  <a:pt x="131011" y="186458"/>
                </a:cubicBezTo>
                <a:cubicBezTo>
                  <a:pt x="136358" y="185567"/>
                  <a:pt x="141761" y="184960"/>
                  <a:pt x="147053" y="183784"/>
                </a:cubicBezTo>
                <a:cubicBezTo>
                  <a:pt x="149804" y="183173"/>
                  <a:pt x="153081" y="183103"/>
                  <a:pt x="155074" y="181110"/>
                </a:cubicBezTo>
                <a:cubicBezTo>
                  <a:pt x="157067" y="179117"/>
                  <a:pt x="156297" y="175506"/>
                  <a:pt x="157747" y="173089"/>
                </a:cubicBezTo>
                <a:cubicBezTo>
                  <a:pt x="159044" y="170927"/>
                  <a:pt x="161312" y="169524"/>
                  <a:pt x="163095" y="167742"/>
                </a:cubicBezTo>
                <a:cubicBezTo>
                  <a:pt x="168883" y="150373"/>
                  <a:pt x="167060" y="159356"/>
                  <a:pt x="163095" y="127637"/>
                </a:cubicBezTo>
                <a:cubicBezTo>
                  <a:pt x="162639" y="123991"/>
                  <a:pt x="162064" y="120229"/>
                  <a:pt x="160421" y="116942"/>
                </a:cubicBezTo>
                <a:cubicBezTo>
                  <a:pt x="159294" y="114687"/>
                  <a:pt x="156586" y="113611"/>
                  <a:pt x="155074" y="111594"/>
                </a:cubicBezTo>
                <a:cubicBezTo>
                  <a:pt x="151218" y="106453"/>
                  <a:pt x="147944" y="100899"/>
                  <a:pt x="144379" y="95552"/>
                </a:cubicBezTo>
                <a:cubicBezTo>
                  <a:pt x="142597" y="92878"/>
                  <a:pt x="141304" y="89803"/>
                  <a:pt x="139032" y="87531"/>
                </a:cubicBezTo>
                <a:cubicBezTo>
                  <a:pt x="120839" y="69342"/>
                  <a:pt x="148559" y="97756"/>
                  <a:pt x="128337" y="74163"/>
                </a:cubicBezTo>
                <a:cubicBezTo>
                  <a:pt x="125056" y="70335"/>
                  <a:pt x="117642" y="63468"/>
                  <a:pt x="117642" y="63468"/>
                </a:cubicBezTo>
                <a:cubicBezTo>
                  <a:pt x="107886" y="34205"/>
                  <a:pt x="123447" y="78536"/>
                  <a:pt x="109621" y="47426"/>
                </a:cubicBezTo>
                <a:cubicBezTo>
                  <a:pt x="107332" y="42275"/>
                  <a:pt x="106056" y="36731"/>
                  <a:pt x="104274" y="31384"/>
                </a:cubicBezTo>
                <a:lnTo>
                  <a:pt x="101600" y="23363"/>
                </a:lnTo>
                <a:cubicBezTo>
                  <a:pt x="100709" y="20689"/>
                  <a:pt x="100919" y="17335"/>
                  <a:pt x="98926" y="15342"/>
                </a:cubicBezTo>
                <a:cubicBezTo>
                  <a:pt x="97144" y="13559"/>
                  <a:pt x="95154" y="11963"/>
                  <a:pt x="93579" y="9994"/>
                </a:cubicBezTo>
                <a:cubicBezTo>
                  <a:pt x="91572" y="7485"/>
                  <a:pt x="91280" y="2989"/>
                  <a:pt x="88232" y="1973"/>
                </a:cubicBezTo>
                <a:cubicBezTo>
                  <a:pt x="82313" y="0"/>
                  <a:pt x="76645" y="1082"/>
                  <a:pt x="72189" y="19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0" y="0"/>
            <a:ext cx="9144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076325"/>
            <a:r>
              <a:rPr lang="fr-FR" sz="4000" b="1" dirty="0"/>
              <a:t>Et en plus des cours …</a:t>
            </a:r>
          </a:p>
          <a:p>
            <a:pPr indent="1076325"/>
            <a:endParaRPr lang="fr-FR" sz="4000" b="1" dirty="0"/>
          </a:p>
          <a:p>
            <a:r>
              <a:rPr lang="fr-FR" sz="4000" b="1" dirty="0">
                <a:sym typeface="Wingdings" pitchFamily="2" charset="2"/>
              </a:rPr>
              <a:t> Des expositions réalisées par les élèves</a:t>
            </a:r>
            <a:endParaRPr lang="fr-FR" sz="4000" b="1" dirty="0"/>
          </a:p>
          <a:p>
            <a:pPr indent="1076325"/>
            <a:endParaRPr lang="fr-FR" sz="36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print"/>
          <a:srcRect l="3150" t="14700" b="18101"/>
          <a:stretch>
            <a:fillRect/>
          </a:stretch>
        </p:blipFill>
        <p:spPr bwMode="auto">
          <a:xfrm rot="21383955">
            <a:off x="165636" y="2105785"/>
            <a:ext cx="3786126" cy="197024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 cstate="print"/>
          <a:srcRect t="5654" b="5654"/>
          <a:stretch>
            <a:fillRect/>
          </a:stretch>
        </p:blipFill>
        <p:spPr bwMode="auto">
          <a:xfrm rot="275909">
            <a:off x="3723469" y="2083407"/>
            <a:ext cx="2423573" cy="160651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16150" y="2060848"/>
            <a:ext cx="3227850" cy="242088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312420">
            <a:off x="4907083" y="4258758"/>
            <a:ext cx="3213837" cy="241037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10" cstate="print">
            <a:lum bright="10000"/>
          </a:blip>
          <a:srcRect/>
          <a:stretch>
            <a:fillRect/>
          </a:stretch>
        </p:blipFill>
        <p:spPr bwMode="auto">
          <a:xfrm>
            <a:off x="683568" y="4077072"/>
            <a:ext cx="3865736" cy="208823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ADED0F4-097A-4B0C-9DD2-FD1642C55E43}"/>
              </a:ext>
            </a:extLst>
          </p:cNvPr>
          <p:cNvSpPr/>
          <p:nvPr/>
        </p:nvSpPr>
        <p:spPr>
          <a:xfrm>
            <a:off x="7737858" y="122126"/>
            <a:ext cx="1193089" cy="979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expoSon enregistré">
            <a:hlinkClick r:id="" action="ppaction://media"/>
            <a:extLst>
              <a:ext uri="{FF2B5EF4-FFF2-40B4-BE49-F238E27FC236}">
                <a16:creationId xmlns:a16="http://schemas.microsoft.com/office/drawing/2014/main" id="{5B0CB849-E1AB-440F-A9CA-521F719C14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60033" y="29741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5" cstate="print"/>
          <a:srcRect l="20426" t="8864" r="20426" b="14349"/>
          <a:stretch>
            <a:fillRect/>
          </a:stretch>
        </p:blipFill>
        <p:spPr bwMode="auto">
          <a:xfrm>
            <a:off x="0" y="1"/>
            <a:ext cx="989855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orme libre 18"/>
          <p:cNvSpPr/>
          <p:nvPr/>
        </p:nvSpPr>
        <p:spPr>
          <a:xfrm>
            <a:off x="660400" y="214595"/>
            <a:ext cx="168883" cy="186458"/>
          </a:xfrm>
          <a:custGeom>
            <a:avLst/>
            <a:gdLst>
              <a:gd name="connsiteX0" fmla="*/ 72189 w 168883"/>
              <a:gd name="connsiteY0" fmla="*/ 1973 h 186458"/>
              <a:gd name="connsiteX1" fmla="*/ 61495 w 168883"/>
              <a:gd name="connsiteY1" fmla="*/ 7321 h 186458"/>
              <a:gd name="connsiteX2" fmla="*/ 48126 w 168883"/>
              <a:gd name="connsiteY2" fmla="*/ 15342 h 186458"/>
              <a:gd name="connsiteX3" fmla="*/ 32084 w 168883"/>
              <a:gd name="connsiteY3" fmla="*/ 28710 h 186458"/>
              <a:gd name="connsiteX4" fmla="*/ 21389 w 168883"/>
              <a:gd name="connsiteY4" fmla="*/ 39405 h 186458"/>
              <a:gd name="connsiteX5" fmla="*/ 5347 w 168883"/>
              <a:gd name="connsiteY5" fmla="*/ 50100 h 186458"/>
              <a:gd name="connsiteX6" fmla="*/ 0 w 168883"/>
              <a:gd name="connsiteY6" fmla="*/ 58121 h 186458"/>
              <a:gd name="connsiteX7" fmla="*/ 5347 w 168883"/>
              <a:gd name="connsiteY7" fmla="*/ 74163 h 186458"/>
              <a:gd name="connsiteX8" fmla="*/ 13368 w 168883"/>
              <a:gd name="connsiteY8" fmla="*/ 98226 h 186458"/>
              <a:gd name="connsiteX9" fmla="*/ 16042 w 168883"/>
              <a:gd name="connsiteY9" fmla="*/ 106247 h 186458"/>
              <a:gd name="connsiteX10" fmla="*/ 24063 w 168883"/>
              <a:gd name="connsiteY10" fmla="*/ 111594 h 186458"/>
              <a:gd name="connsiteX11" fmla="*/ 29411 w 168883"/>
              <a:gd name="connsiteY11" fmla="*/ 116942 h 186458"/>
              <a:gd name="connsiteX12" fmla="*/ 32084 w 168883"/>
              <a:gd name="connsiteY12" fmla="*/ 124963 h 186458"/>
              <a:gd name="connsiteX13" fmla="*/ 42779 w 168883"/>
              <a:gd name="connsiteY13" fmla="*/ 135658 h 186458"/>
              <a:gd name="connsiteX14" fmla="*/ 45453 w 168883"/>
              <a:gd name="connsiteY14" fmla="*/ 143679 h 186458"/>
              <a:gd name="connsiteX15" fmla="*/ 53474 w 168883"/>
              <a:gd name="connsiteY15" fmla="*/ 146352 h 186458"/>
              <a:gd name="connsiteX16" fmla="*/ 66842 w 168883"/>
              <a:gd name="connsiteY16" fmla="*/ 154373 h 186458"/>
              <a:gd name="connsiteX17" fmla="*/ 77537 w 168883"/>
              <a:gd name="connsiteY17" fmla="*/ 165068 h 186458"/>
              <a:gd name="connsiteX18" fmla="*/ 93579 w 168883"/>
              <a:gd name="connsiteY18" fmla="*/ 170416 h 186458"/>
              <a:gd name="connsiteX19" fmla="*/ 98926 w 168883"/>
              <a:gd name="connsiteY19" fmla="*/ 178437 h 186458"/>
              <a:gd name="connsiteX20" fmla="*/ 131011 w 168883"/>
              <a:gd name="connsiteY20" fmla="*/ 186458 h 186458"/>
              <a:gd name="connsiteX21" fmla="*/ 147053 w 168883"/>
              <a:gd name="connsiteY21" fmla="*/ 183784 h 186458"/>
              <a:gd name="connsiteX22" fmla="*/ 155074 w 168883"/>
              <a:gd name="connsiteY22" fmla="*/ 181110 h 186458"/>
              <a:gd name="connsiteX23" fmla="*/ 157747 w 168883"/>
              <a:gd name="connsiteY23" fmla="*/ 173089 h 186458"/>
              <a:gd name="connsiteX24" fmla="*/ 163095 w 168883"/>
              <a:gd name="connsiteY24" fmla="*/ 167742 h 186458"/>
              <a:gd name="connsiteX25" fmla="*/ 163095 w 168883"/>
              <a:gd name="connsiteY25" fmla="*/ 127637 h 186458"/>
              <a:gd name="connsiteX26" fmla="*/ 160421 w 168883"/>
              <a:gd name="connsiteY26" fmla="*/ 116942 h 186458"/>
              <a:gd name="connsiteX27" fmla="*/ 155074 w 168883"/>
              <a:gd name="connsiteY27" fmla="*/ 111594 h 186458"/>
              <a:gd name="connsiteX28" fmla="*/ 144379 w 168883"/>
              <a:gd name="connsiteY28" fmla="*/ 95552 h 186458"/>
              <a:gd name="connsiteX29" fmla="*/ 139032 w 168883"/>
              <a:gd name="connsiteY29" fmla="*/ 87531 h 186458"/>
              <a:gd name="connsiteX30" fmla="*/ 128337 w 168883"/>
              <a:gd name="connsiteY30" fmla="*/ 74163 h 186458"/>
              <a:gd name="connsiteX31" fmla="*/ 117642 w 168883"/>
              <a:gd name="connsiteY31" fmla="*/ 63468 h 186458"/>
              <a:gd name="connsiteX32" fmla="*/ 109621 w 168883"/>
              <a:gd name="connsiteY32" fmla="*/ 47426 h 186458"/>
              <a:gd name="connsiteX33" fmla="*/ 104274 w 168883"/>
              <a:gd name="connsiteY33" fmla="*/ 31384 h 186458"/>
              <a:gd name="connsiteX34" fmla="*/ 101600 w 168883"/>
              <a:gd name="connsiteY34" fmla="*/ 23363 h 186458"/>
              <a:gd name="connsiteX35" fmla="*/ 98926 w 168883"/>
              <a:gd name="connsiteY35" fmla="*/ 15342 h 186458"/>
              <a:gd name="connsiteX36" fmla="*/ 93579 w 168883"/>
              <a:gd name="connsiteY36" fmla="*/ 9994 h 186458"/>
              <a:gd name="connsiteX37" fmla="*/ 88232 w 168883"/>
              <a:gd name="connsiteY37" fmla="*/ 1973 h 186458"/>
              <a:gd name="connsiteX38" fmla="*/ 72189 w 168883"/>
              <a:gd name="connsiteY38" fmla="*/ 1973 h 186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68883" h="186458">
                <a:moveTo>
                  <a:pt x="72189" y="1973"/>
                </a:moveTo>
                <a:cubicBezTo>
                  <a:pt x="67733" y="2864"/>
                  <a:pt x="64811" y="5110"/>
                  <a:pt x="61495" y="7321"/>
                </a:cubicBezTo>
                <a:cubicBezTo>
                  <a:pt x="46817" y="17107"/>
                  <a:pt x="66741" y="9136"/>
                  <a:pt x="48126" y="15342"/>
                </a:cubicBezTo>
                <a:cubicBezTo>
                  <a:pt x="20312" y="43156"/>
                  <a:pt x="58141" y="6376"/>
                  <a:pt x="32084" y="28710"/>
                </a:cubicBezTo>
                <a:cubicBezTo>
                  <a:pt x="28256" y="31991"/>
                  <a:pt x="25584" y="36608"/>
                  <a:pt x="21389" y="39405"/>
                </a:cubicBezTo>
                <a:lnTo>
                  <a:pt x="5347" y="50100"/>
                </a:lnTo>
                <a:cubicBezTo>
                  <a:pt x="3565" y="52774"/>
                  <a:pt x="0" y="54908"/>
                  <a:pt x="0" y="58121"/>
                </a:cubicBezTo>
                <a:cubicBezTo>
                  <a:pt x="0" y="63758"/>
                  <a:pt x="4420" y="68603"/>
                  <a:pt x="5347" y="74163"/>
                </a:cubicBezTo>
                <a:cubicBezTo>
                  <a:pt x="10311" y="103944"/>
                  <a:pt x="3970" y="79430"/>
                  <a:pt x="13368" y="98226"/>
                </a:cubicBezTo>
                <a:cubicBezTo>
                  <a:pt x="14628" y="100747"/>
                  <a:pt x="14281" y="104046"/>
                  <a:pt x="16042" y="106247"/>
                </a:cubicBezTo>
                <a:cubicBezTo>
                  <a:pt x="18049" y="108756"/>
                  <a:pt x="21554" y="109587"/>
                  <a:pt x="24063" y="111594"/>
                </a:cubicBezTo>
                <a:cubicBezTo>
                  <a:pt x="26032" y="113169"/>
                  <a:pt x="27628" y="115159"/>
                  <a:pt x="29411" y="116942"/>
                </a:cubicBezTo>
                <a:cubicBezTo>
                  <a:pt x="30302" y="119616"/>
                  <a:pt x="30446" y="122670"/>
                  <a:pt x="32084" y="124963"/>
                </a:cubicBezTo>
                <a:cubicBezTo>
                  <a:pt x="35014" y="129066"/>
                  <a:pt x="42779" y="135658"/>
                  <a:pt x="42779" y="135658"/>
                </a:cubicBezTo>
                <a:cubicBezTo>
                  <a:pt x="43670" y="138332"/>
                  <a:pt x="43460" y="141686"/>
                  <a:pt x="45453" y="143679"/>
                </a:cubicBezTo>
                <a:cubicBezTo>
                  <a:pt x="47446" y="145672"/>
                  <a:pt x="51057" y="144902"/>
                  <a:pt x="53474" y="146352"/>
                </a:cubicBezTo>
                <a:cubicBezTo>
                  <a:pt x="71824" y="157362"/>
                  <a:pt x="44121" y="146801"/>
                  <a:pt x="66842" y="154373"/>
                </a:cubicBezTo>
                <a:cubicBezTo>
                  <a:pt x="70407" y="157938"/>
                  <a:pt x="72754" y="163474"/>
                  <a:pt x="77537" y="165068"/>
                </a:cubicBezTo>
                <a:lnTo>
                  <a:pt x="93579" y="170416"/>
                </a:lnTo>
                <a:cubicBezTo>
                  <a:pt x="95361" y="173090"/>
                  <a:pt x="96201" y="176734"/>
                  <a:pt x="98926" y="178437"/>
                </a:cubicBezTo>
                <a:cubicBezTo>
                  <a:pt x="106629" y="183251"/>
                  <a:pt x="122376" y="185019"/>
                  <a:pt x="131011" y="186458"/>
                </a:cubicBezTo>
                <a:cubicBezTo>
                  <a:pt x="136358" y="185567"/>
                  <a:pt x="141761" y="184960"/>
                  <a:pt x="147053" y="183784"/>
                </a:cubicBezTo>
                <a:cubicBezTo>
                  <a:pt x="149804" y="183173"/>
                  <a:pt x="153081" y="183103"/>
                  <a:pt x="155074" y="181110"/>
                </a:cubicBezTo>
                <a:cubicBezTo>
                  <a:pt x="157067" y="179117"/>
                  <a:pt x="156297" y="175506"/>
                  <a:pt x="157747" y="173089"/>
                </a:cubicBezTo>
                <a:cubicBezTo>
                  <a:pt x="159044" y="170927"/>
                  <a:pt x="161312" y="169524"/>
                  <a:pt x="163095" y="167742"/>
                </a:cubicBezTo>
                <a:cubicBezTo>
                  <a:pt x="168883" y="150373"/>
                  <a:pt x="167060" y="159356"/>
                  <a:pt x="163095" y="127637"/>
                </a:cubicBezTo>
                <a:cubicBezTo>
                  <a:pt x="162639" y="123991"/>
                  <a:pt x="162064" y="120229"/>
                  <a:pt x="160421" y="116942"/>
                </a:cubicBezTo>
                <a:cubicBezTo>
                  <a:pt x="159294" y="114687"/>
                  <a:pt x="156586" y="113611"/>
                  <a:pt x="155074" y="111594"/>
                </a:cubicBezTo>
                <a:cubicBezTo>
                  <a:pt x="151218" y="106453"/>
                  <a:pt x="147944" y="100899"/>
                  <a:pt x="144379" y="95552"/>
                </a:cubicBezTo>
                <a:cubicBezTo>
                  <a:pt x="142597" y="92878"/>
                  <a:pt x="141304" y="89803"/>
                  <a:pt x="139032" y="87531"/>
                </a:cubicBezTo>
                <a:cubicBezTo>
                  <a:pt x="120839" y="69342"/>
                  <a:pt x="148559" y="97756"/>
                  <a:pt x="128337" y="74163"/>
                </a:cubicBezTo>
                <a:cubicBezTo>
                  <a:pt x="125056" y="70335"/>
                  <a:pt x="117642" y="63468"/>
                  <a:pt x="117642" y="63468"/>
                </a:cubicBezTo>
                <a:cubicBezTo>
                  <a:pt x="107886" y="34205"/>
                  <a:pt x="123447" y="78536"/>
                  <a:pt x="109621" y="47426"/>
                </a:cubicBezTo>
                <a:cubicBezTo>
                  <a:pt x="107332" y="42275"/>
                  <a:pt x="106056" y="36731"/>
                  <a:pt x="104274" y="31384"/>
                </a:cubicBezTo>
                <a:lnTo>
                  <a:pt x="101600" y="23363"/>
                </a:lnTo>
                <a:cubicBezTo>
                  <a:pt x="100709" y="20689"/>
                  <a:pt x="100919" y="17335"/>
                  <a:pt x="98926" y="15342"/>
                </a:cubicBezTo>
                <a:cubicBezTo>
                  <a:pt x="97144" y="13559"/>
                  <a:pt x="95154" y="11963"/>
                  <a:pt x="93579" y="9994"/>
                </a:cubicBezTo>
                <a:cubicBezTo>
                  <a:pt x="91572" y="7485"/>
                  <a:pt x="91280" y="2989"/>
                  <a:pt x="88232" y="1973"/>
                </a:cubicBezTo>
                <a:cubicBezTo>
                  <a:pt x="82313" y="0"/>
                  <a:pt x="76645" y="1082"/>
                  <a:pt x="72189" y="19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0" y="0"/>
            <a:ext cx="9144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076325"/>
            <a:r>
              <a:rPr lang="fr-FR" sz="4000" b="1" dirty="0">
                <a:solidFill>
                  <a:schemeClr val="bg1"/>
                </a:solidFill>
              </a:rPr>
              <a:t>Et en plus des cours …</a:t>
            </a:r>
          </a:p>
          <a:p>
            <a:pPr indent="1076325"/>
            <a:endParaRPr lang="fr-FR" sz="4000" b="1" dirty="0">
              <a:solidFill>
                <a:schemeClr val="bg1"/>
              </a:solidFill>
            </a:endParaRPr>
          </a:p>
          <a:p>
            <a:r>
              <a:rPr lang="fr-FR" sz="4000" b="1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fr-FR" sz="4000" b="1" dirty="0" err="1">
                <a:solidFill>
                  <a:schemeClr val="bg1"/>
                </a:solidFill>
                <a:sym typeface="Wingdings" pitchFamily="2" charset="2"/>
              </a:rPr>
              <a:t>Etc</a:t>
            </a:r>
            <a:r>
              <a:rPr lang="fr-FR" sz="4000" b="1" dirty="0">
                <a:solidFill>
                  <a:schemeClr val="bg1"/>
                </a:solidFill>
                <a:sym typeface="Wingdings" pitchFamily="2" charset="2"/>
              </a:rPr>
              <a:t> ….</a:t>
            </a:r>
            <a:endParaRPr lang="fr-FR" sz="4000" b="1" dirty="0">
              <a:solidFill>
                <a:schemeClr val="bg1"/>
              </a:solidFill>
            </a:endParaRPr>
          </a:p>
          <a:p>
            <a:pPr indent="1076325"/>
            <a:endParaRPr lang="fr-FR" sz="3600" b="1" dirty="0">
              <a:solidFill>
                <a:schemeClr val="bg1"/>
              </a:solidFill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5039544" y="2060848"/>
            <a:ext cx="4104456" cy="199681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 t="13527" b="9173"/>
          <a:stretch>
            <a:fillRect/>
          </a:stretch>
        </p:blipFill>
        <p:spPr bwMode="auto">
          <a:xfrm>
            <a:off x="2123728" y="980728"/>
            <a:ext cx="3168352" cy="183685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 cstate="print">
            <a:lum/>
          </a:blip>
          <a:srcRect l="6280" t="20933" r="12868" b="14176"/>
          <a:stretch>
            <a:fillRect/>
          </a:stretch>
        </p:blipFill>
        <p:spPr bwMode="auto">
          <a:xfrm>
            <a:off x="107504" y="2060848"/>
            <a:ext cx="3469160" cy="208823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9" cstate="print">
            <a:lum bright="10000"/>
          </a:blip>
          <a:srcRect r="20221"/>
          <a:stretch>
            <a:fillRect/>
          </a:stretch>
        </p:blipFill>
        <p:spPr bwMode="auto">
          <a:xfrm>
            <a:off x="251520" y="4293096"/>
            <a:ext cx="2463804" cy="231620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0152" y="0"/>
            <a:ext cx="3040335" cy="238271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/>
          <a:srcRect l="20216" t="13857" r="17975" b="17975"/>
          <a:stretch>
            <a:fillRect/>
          </a:stretch>
        </p:blipFill>
        <p:spPr bwMode="auto">
          <a:xfrm>
            <a:off x="3059831" y="3933056"/>
            <a:ext cx="3221015" cy="266429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12160" y="3933056"/>
            <a:ext cx="1068662" cy="206084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3" cstate="print"/>
          <a:srcRect t="30837" r="29626" b="10084"/>
          <a:stretch>
            <a:fillRect/>
          </a:stretch>
        </p:blipFill>
        <p:spPr bwMode="auto">
          <a:xfrm>
            <a:off x="6660232" y="5294147"/>
            <a:ext cx="2483768" cy="156385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99E6D817-13FA-41D9-87D9-A9971D846D45}"/>
              </a:ext>
            </a:extLst>
          </p:cNvPr>
          <p:cNvSpPr/>
          <p:nvPr/>
        </p:nvSpPr>
        <p:spPr>
          <a:xfrm>
            <a:off x="7803635" y="4158265"/>
            <a:ext cx="1193089" cy="979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autresSon enregistré">
            <a:hlinkClick r:id="" action="ppaction://media"/>
            <a:extLst>
              <a:ext uri="{FF2B5EF4-FFF2-40B4-BE49-F238E27FC236}">
                <a16:creationId xmlns:a16="http://schemas.microsoft.com/office/drawing/2014/main" id="{64FA5CFC-2730-4340-A6A0-5CF312FC02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95379" y="440140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106</Words>
  <Application>Microsoft Office PowerPoint</Application>
  <PresentationFormat>Affichage à l'écran (4:3)</PresentationFormat>
  <Paragraphs>26</Paragraphs>
  <Slides>7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2" baseType="lpstr">
      <vt:lpstr>Arial</vt:lpstr>
      <vt:lpstr>Calibri</vt:lpstr>
      <vt:lpstr>French Script MT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</dc:creator>
  <cp:lastModifiedBy>ssimoneschi2</cp:lastModifiedBy>
  <cp:revision>17</cp:revision>
  <dcterms:created xsi:type="dcterms:W3CDTF">2021-04-28T07:20:20Z</dcterms:created>
  <dcterms:modified xsi:type="dcterms:W3CDTF">2021-04-29T13:02:09Z</dcterms:modified>
</cp:coreProperties>
</file>