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F930C-C1D9-FF74-51B4-A7D21B325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1C0F69-6206-3C30-A4C4-2EBBFA439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88F07C-A30E-F4A2-0E93-E8088FE0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24A600-D7D4-326A-B97B-29062C6A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35B67-7265-BF6F-8645-D40B323B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02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48AF0-6DED-3F32-6F93-FDE220141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861915-A41F-C9B7-5C52-52942A128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F7395D-807D-AFF5-87E3-3E1E9E8E6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34AFA6-07BE-C5B8-7326-3BE4443D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1763CD-CE57-95B7-AA42-B2771327B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6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8703DD-F03A-2B11-69EC-1C94E65E7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9D7BC8-0A75-DE23-DB46-45F3A2F5F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D47334-8503-2F01-0081-6FE627C9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316392-B59B-810F-490A-B16FEE846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ACD2E5-BEAE-3BC5-1229-772C1C1C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83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6D6FD-9947-9D4F-0B10-D5A41D061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00BA4C-5596-50BB-2D73-4588C9E40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519065-6F8F-A98C-EA8A-50BEC2887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78A0C6-CD55-C6AC-A3B9-32024566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13DFFD-CBD7-5F7F-7AA4-AF79758E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43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AEF58B-6981-F756-F0A6-968719A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FD2DBD-F0C3-AA0D-125D-5C46DBA72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0939B8-1F8C-EE59-6F3C-657953269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120842-FB93-4A3B-1187-0E9065BE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7C242D-DC58-314A-DE85-DEA8561A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86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DA621-BB4C-CBB7-2CF5-28247D49E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27D2CD-ED20-1A88-800F-573D8CC71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3E94E3-F925-EBB9-04C6-5EF2980D5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CC4D6D-ED3D-50D3-AF00-F6D3E36B9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EA1FFF-2FDD-788A-9388-FE5597F0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5C0777-B517-5B10-E422-5D695FDE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88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B5C85D-B1FD-8ADB-4670-C076BC41D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D9C86A-7FF2-C596-A387-9DA99D939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6475EE-EFD0-B6DA-4F62-838B432B5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7DE78A-DC99-D275-4CD7-C20FFE517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D5BFB65-A8C3-9D9C-1DBB-A63C07A81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B7B47D-88EC-E10B-6F3C-F99326B3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CC7DB6-96C2-663F-5874-C770FDE6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3F9FED-52E4-AE8C-C49D-40E4F9FE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83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A450FF-9A14-FA1B-F671-243AB7478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E7E988-AAEF-BE59-A700-53EFFD985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73B392-EE2B-5D91-B147-A397E63B2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D5D6A6-57B6-B527-9CB0-1B205234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57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6AD180-05DB-0144-05BE-675A76A48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6903B3-ACC4-79C6-236A-2810950A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8181B5E-F3AC-4393-D1DD-3FD4A61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11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BAE1C7-36BE-4AA8-D1D9-A3FEDEF23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CB4870-7343-EEEE-7B30-42263C2D1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F54E5C-35F4-9AC0-5EAE-F88ED56B1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F3E268-081E-CFDA-7C4C-CE61E4288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669512-B2D5-4511-4EE7-12F146D3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B77C88-A78B-24E0-62B5-B1402919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09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8CF852-06E4-0106-5539-6DF2074E8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DBFB2F-1147-8D29-6A3F-C88907800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3DCBB2-9775-68D7-7345-C39F9E3F3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7910F2-A039-5C22-5D6D-D89487AA9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117526-EFCF-5252-D95E-79618761E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0AB4AF-24B9-274A-422E-55A35C7EB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08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BA0397A-D58B-E0EF-110B-CD8BB4E6D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1086CA-951C-FE7E-AF1B-4BBF48776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E16B14-DF5F-3210-DEFE-D3DBA1A9A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BAD78-DFC2-4A5F-AFE0-37B24B10A1B7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6BECA2-397C-E3E9-B69F-2BBB64AD2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FB840B-4D04-0D20-12B1-026CF6DF4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17AD5-D259-4035-AFCB-7C57AFE98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56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2C7150EC-6E41-D489-6DD3-32DC27F96A10}"/>
              </a:ext>
            </a:extLst>
          </p:cNvPr>
          <p:cNvSpPr txBox="1"/>
          <p:nvPr/>
        </p:nvSpPr>
        <p:spPr>
          <a:xfrm>
            <a:off x="1484243" y="6084909"/>
            <a:ext cx="101114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 August 1963, the Civil Rights March in Washington D.C. gathered more than 250,000 people claiming for jobs, freedom and equality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E31FF75-0D00-3969-BD21-19245EF20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409" y="959053"/>
            <a:ext cx="7176052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1D1C5E"/>
                </a:solidFill>
                <a:effectLst/>
                <a:latin typeface="Verdana" panose="020B0604030504040204" pitchFamily="34" charset="0"/>
                <a:cs typeface="Poppins" panose="00000500000000000000" pitchFamily="2" charset="0"/>
              </a:rPr>
              <a:t>“I Have a Dream”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  <a:cs typeface="Poppins" panose="00000500000000000000" pitchFamily="2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I have a dream that one day this nation will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rise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up and live out the true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meaning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of its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creed</a:t>
            </a:r>
            <a:r>
              <a:rPr kumimoji="0" lang="fr-FR" altLang="fr-FR" b="1" i="0" u="none" strike="noStrike" cap="none" normalizeH="0" baseline="30000" dirty="0">
                <a:ln>
                  <a:noFill/>
                </a:ln>
                <a:solidFill>
                  <a:srgbClr val="EA0C67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(1)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: “We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hold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these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truths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to be self-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evident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, that all men are created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equal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.”</a:t>
            </a:r>
            <a:r>
              <a:rPr kumimoji="0" lang="fr-FR" altLang="fr-FR" b="1" i="0" u="none" strike="noStrike" cap="none" normalizeH="0" baseline="30000" dirty="0">
                <a:ln>
                  <a:noFill/>
                </a:ln>
                <a:solidFill>
                  <a:srgbClr val="EA0C67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(2)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I have a dream that one day on the red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hills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of Georgia, the sons of former slaves</a:t>
            </a:r>
            <a:r>
              <a:rPr kumimoji="0" lang="fr-FR" altLang="fr-FR" b="1" i="0" u="none" strike="noStrike" cap="none" normalizeH="0" baseline="30000" dirty="0">
                <a:ln>
                  <a:noFill/>
                </a:ln>
                <a:solidFill>
                  <a:srgbClr val="EA0C67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(3)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 and the sons of former slave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owners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will be able to sit down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together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at the table of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brotherhood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I have a dream that my four little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children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will one day live in a nation where 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they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will not be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judged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by the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color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of their skin but by the content of their character. […]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I have a dream that one day […] right there in Alabama little black boys and black girls will be able to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join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hands with little white boys and white girls as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sisters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and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brothers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I have a dream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today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!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Martin Luther </a:t>
            </a:r>
            <a:r>
              <a:rPr kumimoji="0" lang="fr-FR" altLang="fr-FR" sz="1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King </a:t>
            </a:r>
            <a:r>
              <a:rPr kumimoji="0" lang="fr-FR" altLang="fr-FR" sz="1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Jr.'s</a:t>
            </a:r>
            <a:r>
              <a:rPr kumimoji="0" lang="fr-FR" altLang="fr-FR" sz="1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speech, August 28</a:t>
            </a:r>
            <a:r>
              <a:rPr kumimoji="0" lang="fr-FR" altLang="fr-FR" sz="700" b="0" i="1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fr-FR" altLang="fr-FR" sz="1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1963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9F166E4-E940-E072-ABBB-4E90F175D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834" y="1961322"/>
            <a:ext cx="3617843" cy="388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018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207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Poppins</vt:lpstr>
      <vt:lpstr>Times New Roman</vt:lpstr>
      <vt:lpstr>Verdana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couilhen</dc:creator>
  <cp:lastModifiedBy>olivier couilhen</cp:lastModifiedBy>
  <cp:revision>2</cp:revision>
  <dcterms:created xsi:type="dcterms:W3CDTF">2024-02-26T22:13:23Z</dcterms:created>
  <dcterms:modified xsi:type="dcterms:W3CDTF">2024-02-26T22:21:51Z</dcterms:modified>
</cp:coreProperties>
</file>