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6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266" autoAdjust="0"/>
  </p:normalViewPr>
  <p:slideViewPr>
    <p:cSldViewPr>
      <p:cViewPr>
        <p:scale>
          <a:sx n="80" d="100"/>
          <a:sy n="80" d="100"/>
        </p:scale>
        <p:origin x="-108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AA92-FFE8-445C-B974-FC189568BB56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2783B-F9C1-4204-8539-FADD6EB5D4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783B-F9C1-4204-8539-FADD6EB5D4BB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783B-F9C1-4204-8539-FADD6EB5D4BB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0118-AC25-40A1-B867-4E2A8828C57D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C8C0-7830-409E-A0BB-2BBDA6C3E5C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THE USA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2051" name="Picture 3" descr="C:\Users\corinne\Documents\ANGLAIS COCO\5EMES 2018 2019\THE USA\IMAG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2999" y="-1143000"/>
            <a:ext cx="6857999" cy="914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6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corinne\Documents\ANGLAIS COCO\5EMES 2018 2019\THE USA\IMAG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428739" y="-1000146"/>
            <a:ext cx="6500835" cy="8501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orinne\Documents\ANGLAIS COCO\5EMES 2018 2019\THE USA\IMAG0005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rot="5400000">
            <a:off x="678658" y="-1821687"/>
            <a:ext cx="8001027" cy="9358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orinne\Documents\ANGLAIS COCO\5EMES 2018 2019\THE USA\IMAG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75" y="-1250174"/>
            <a:ext cx="6858001" cy="9358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</Words>
  <Application>Microsoft Office PowerPoint</Application>
  <PresentationFormat>Affichage à l'écran (4:3)</PresentationFormat>
  <Paragraphs>3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THE USA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</dc:title>
  <dc:creator>corinne couilhen</dc:creator>
  <cp:lastModifiedBy>corinne couilhen</cp:lastModifiedBy>
  <cp:revision>2</cp:revision>
  <dcterms:created xsi:type="dcterms:W3CDTF">2019-05-05T20:03:49Z</dcterms:created>
  <dcterms:modified xsi:type="dcterms:W3CDTF">2019-05-09T19:23:14Z</dcterms:modified>
</cp:coreProperties>
</file>