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1140-C2B8-471C-B6C7-DDCB7007B9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8DBF-EFE3-4B45-A565-759E31F8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Волшебные сказочные предметы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23554" name="Picture 2" descr="https://sun9-21.userapi.com/impg/uBCuZhFaucjkAUxZBaPRa0MK8HK8_I8B5V7qew/Zcl4ytFiWl0.jpg?size=604x410&amp;quality=96&amp;sign=9f87a5456310c9506f354a4be5bf74f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28667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sp>
        <p:nvSpPr>
          <p:cNvPr id="2050" name="AutoShape 2" descr="https://www.tribality.com/wp-content/uploads/2015/03/swo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Администратор\Desktop\sw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620000" cy="447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357214"/>
            <a:ext cx="10799763" cy="7559676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16386" name="Picture 2" descr="C:\Users\Администратор\Desktop\6d908d17-8726-57bf-ac70-e51958e545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66228"/>
            <a:ext cx="7810512" cy="4634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1636471534_46-flomaster-club-p-lel-illyustratsiya-krasivie-risunki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7215238" cy="5026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flat,1000x1000,075,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83311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19458" name="Picture 2" descr="https://advour.ru/wp-content/uploads/f/2/b/f2bda095cc4940af2ed6f6849bb7d4c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77880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phpgpkwvP_konspekt-igry-na-leksiku_html_6a217a99a067e7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953404" cy="518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1676"/>
            <a:ext cx="10799763" cy="7559676"/>
          </a:xfrm>
          <a:prstGeom prst="rect">
            <a:avLst/>
          </a:prstGeom>
          <a:noFill/>
        </p:spPr>
      </p:pic>
      <p:sp>
        <p:nvSpPr>
          <p:cNvPr id="21506" name="AutoShape 2" descr="https://penfox.ru/wp-content/uploads/2021/06/164-1024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fsd.kopilkaurokov.ru/up/html/2018/12/04/k_5c06dc30b5fcf/488952_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Users\Администратор\Desktop\488952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85794"/>
            <a:ext cx="7500958" cy="489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46833196_11-kartinkin-net-p-kartinki-dlya-prezentatsii-v-dou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7088" y="-350838"/>
            <a:ext cx="10799763" cy="7559676"/>
          </a:xfrm>
          <a:prstGeom prst="rect">
            <a:avLst/>
          </a:prstGeom>
          <a:noFill/>
        </p:spPr>
      </p:pic>
      <p:pic>
        <p:nvPicPr>
          <p:cNvPr id="22530" name="Picture 2" descr="https://dnd.su/gallery/items/248_1_15397414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Волшебные сказочные предметы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сказочные предметы</dc:title>
  <dc:creator>Дмитрий Каленюк</dc:creator>
  <cp:lastModifiedBy>Дмитрий Каленюк</cp:lastModifiedBy>
  <cp:revision>7</cp:revision>
  <dcterms:created xsi:type="dcterms:W3CDTF">2022-10-28T16:13:10Z</dcterms:created>
  <dcterms:modified xsi:type="dcterms:W3CDTF">2022-11-02T14:30:02Z</dcterms:modified>
</cp:coreProperties>
</file>