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BE12"/>
    <a:srgbClr val="C12D0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E%D1%80%D0%B4%D0%B5%D0%BD_%D0%9B%D0%B5%D0%BD%D0%B8%D0%BD%D0%B0" TargetMode="External"/><Relationship Id="rId2" Type="http://schemas.openxmlformats.org/officeDocument/2006/relationships/hyperlink" Target="https://ru.wikipedia.org/wiki/%D0%9C%D0%B5%D0%B4%D0%B0%D0%BB%D1%8C_%C2%AB%D0%97%D0%BE%D0%BB%D0%BE%D1%82%D0%B0%D1%8F_%D0%97%D0%B2%D0%B5%D0%B7%D0%B4%D0%B0%C2%BB_(%D0%A1%D0%A1%D0%A1%D0%A0)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jpeg"/><Relationship Id="rId5" Type="http://schemas.openxmlformats.org/officeDocument/2006/relationships/hyperlink" Target="https://ru.wikipedia.org/wiki/%D0%9C%D0%B5%D0%B4%D0%B0%D0%BB%D1%8C_%C2%AB%D0%97%D0%B0_%D0%B1%D0%BE%D0%B5%D0%B2%D1%8B%D0%B5_%D0%B7%D0%B0%D1%81%D0%BB%D1%83%D0%B3%D0%B8%C2%BB" TargetMode="External"/><Relationship Id="rId4" Type="http://schemas.openxmlformats.org/officeDocument/2006/relationships/hyperlink" Target="https://ru.wikipedia.org/wiki/%D0%9E%D1%80%D0%B4%D0%B5%D0%BD_%D0%9E%D1%82%D0%B5%D1%87%D0%B5%D1%81%D1%82%D0%B2%D0%B5%D0%BD%D0%BD%D0%BE%D0%B9_%D0%B2%D0%BE%D0%B9%D0%BD%D1%8B_1-%D0%B9_%D1%81%D1%82%D0%B5%D0%BF%D0%B5%D0%BD%D0%B8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85728"/>
            <a:ext cx="8229600" cy="17859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Почетный гражданин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+mn-lt"/>
              </a:rPr>
              <a:t>г. Орска Оренбургской области</a:t>
            </a:r>
            <a:endParaRPr lang="ru-RU" sz="4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357430"/>
            <a:ext cx="7929618" cy="3786214"/>
          </a:xfrm>
        </p:spPr>
        <p:txBody>
          <a:bodyPr>
            <a:normAutofit fontScale="85000" lnSpcReduction="10000"/>
          </a:bodyPr>
          <a:lstStyle/>
          <a:p>
            <a:r>
              <a:rPr lang="ru-RU" sz="4800" b="1" dirty="0" err="1" smtClean="0">
                <a:solidFill>
                  <a:srgbClr val="C00000"/>
                </a:solidFill>
              </a:rPr>
              <a:t>Пузиков</a:t>
            </a:r>
            <a:r>
              <a:rPr lang="ru-RU" sz="4800" b="1" dirty="0" smtClean="0">
                <a:solidFill>
                  <a:srgbClr val="C00000"/>
                </a:solidFill>
              </a:rPr>
              <a:t> Анатолий Михайлович</a:t>
            </a:r>
          </a:p>
          <a:p>
            <a:r>
              <a:rPr lang="ru-RU" sz="4800" b="1" dirty="0" smtClean="0">
                <a:solidFill>
                  <a:srgbClr val="C00000"/>
                </a:solidFill>
              </a:rPr>
              <a:t>Герой Советского </a:t>
            </a:r>
            <a:r>
              <a:rPr lang="ru-RU" sz="4800" b="1" dirty="0" smtClean="0">
                <a:solidFill>
                  <a:srgbClr val="C00000"/>
                </a:solidFill>
              </a:rPr>
              <a:t>Союза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/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Воспитатель МДОАУ «Детский сад № 78»</a:t>
            </a:r>
          </a:p>
          <a:p>
            <a:pPr algn="r"/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Сафонова Анна Михайловна</a:t>
            </a:r>
            <a:endParaRPr lang="ru-RU" sz="20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i="1" dirty="0" smtClean="0">
                <a:solidFill>
                  <a:srgbClr val="FF0000"/>
                </a:solidFill>
                <a:latin typeface="+mn-lt"/>
              </a:rPr>
            </a:br>
            <a:r>
              <a:rPr lang="ru-RU" i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i="1" dirty="0" smtClean="0">
                <a:solidFill>
                  <a:srgbClr val="FF0000"/>
                </a:solidFill>
                <a:latin typeface="+mn-lt"/>
              </a:rPr>
            </a:br>
            <a:r>
              <a:rPr lang="ru-RU" sz="4400" i="1" dirty="0" err="1" smtClean="0">
                <a:solidFill>
                  <a:srgbClr val="C00000"/>
                </a:solidFill>
                <a:latin typeface="+mn-lt"/>
              </a:rPr>
              <a:t>Пузиков</a:t>
            </a:r>
            <a:r>
              <a:rPr lang="ru-RU" sz="4400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4400" i="1" dirty="0" smtClean="0">
                <a:solidFill>
                  <a:srgbClr val="C00000"/>
                </a:solidFill>
                <a:latin typeface="+mn-lt"/>
              </a:rPr>
              <a:t>Анатолий Михайлович</a:t>
            </a:r>
            <a:r>
              <a:rPr lang="ru-RU" i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i="1" dirty="0" smtClean="0">
                <a:solidFill>
                  <a:srgbClr val="FF0000"/>
                </a:solidFill>
                <a:latin typeface="+mn-lt"/>
              </a:rPr>
            </a:br>
            <a:r>
              <a:rPr lang="ru-RU" i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i="1" dirty="0" smtClean="0">
                <a:solidFill>
                  <a:srgbClr val="FF0000"/>
                </a:solidFill>
                <a:latin typeface="+mn-lt"/>
              </a:rPr>
            </a:br>
            <a:endParaRPr lang="ru-RU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    Родился </a:t>
            </a:r>
            <a:r>
              <a:rPr lang="ru-RU" sz="3200" dirty="0" smtClean="0">
                <a:solidFill>
                  <a:schemeClr val="bg1"/>
                </a:solidFill>
              </a:rPr>
              <a:t>22 июня </a:t>
            </a:r>
            <a:r>
              <a:rPr lang="ru-RU" sz="3200" dirty="0" smtClean="0">
                <a:solidFill>
                  <a:schemeClr val="bg1"/>
                </a:solidFill>
              </a:rPr>
              <a:t>1925г. в городе </a:t>
            </a:r>
            <a:r>
              <a:rPr lang="ru-RU" sz="3200" dirty="0" smtClean="0">
                <a:solidFill>
                  <a:schemeClr val="bg1"/>
                </a:solidFill>
              </a:rPr>
              <a:t>Орске </a:t>
            </a:r>
            <a:r>
              <a:rPr lang="ru-RU" sz="3200" dirty="0" smtClean="0">
                <a:solidFill>
                  <a:schemeClr val="bg1"/>
                </a:solidFill>
              </a:rPr>
              <a:t>Оренбургской </a:t>
            </a:r>
            <a:r>
              <a:rPr lang="ru-RU" sz="3200" dirty="0" smtClean="0">
                <a:solidFill>
                  <a:schemeClr val="bg1"/>
                </a:solidFill>
              </a:rPr>
              <a:t>области в семье рабочего. </a:t>
            </a:r>
            <a:r>
              <a:rPr lang="ru-RU" sz="3200" dirty="0" smtClean="0">
                <a:solidFill>
                  <a:schemeClr val="bg1"/>
                </a:solidFill>
              </a:rPr>
              <a:t>Окончил </a:t>
            </a:r>
            <a:r>
              <a:rPr lang="ru-RU" sz="3200" dirty="0" smtClean="0">
                <a:solidFill>
                  <a:schemeClr val="bg1"/>
                </a:solidFill>
              </a:rPr>
              <a:t>7 классов. Работал токарем на Орском механическом заводе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orsknow.ru/images/people/91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43050"/>
            <a:ext cx="2786082" cy="4055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6">
                    <a:lumMod val="25000"/>
                  </a:schemeClr>
                </a:solidFill>
              </a:rPr>
              <a:t>Награды и медали</a:t>
            </a:r>
            <a:endParaRPr lang="ru-RU" sz="3600" b="1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043362" cy="4602163"/>
          </a:xfrm>
        </p:spPr>
        <p:txBody>
          <a:bodyPr>
            <a:normAutofit fontScale="77500" lnSpcReduction="20000"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tooltip="Медаль «Золотая Звезда» (СССР)"/>
              </a:rPr>
              <a:t>- Медаль «Золотая Звезда»</a:t>
            </a:r>
            <a:r>
              <a:rPr lang="ru-RU" sz="2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(22.07.1944);</a:t>
            </a:r>
          </a:p>
          <a:p>
            <a:r>
              <a:rPr lang="ru-RU" sz="28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tooltip="Орден Ленина"/>
              </a:rPr>
              <a:t>- Орден Ленина</a:t>
            </a:r>
            <a:r>
              <a:rPr lang="ru-RU" sz="2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(22.07.1944);</a:t>
            </a:r>
          </a:p>
          <a:p>
            <a:r>
              <a:rPr lang="ru-RU" sz="28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tooltip="Орден Отечественной войны 1-й степени"/>
              </a:rPr>
              <a:t>- Орден Отечественной войны 1-й степени</a:t>
            </a:r>
            <a:r>
              <a:rPr lang="ru-RU" sz="2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(11.03.1985);</a:t>
            </a:r>
          </a:p>
          <a:p>
            <a:r>
              <a:rPr lang="ru-RU" sz="2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медали, в том числе:</a:t>
            </a:r>
          </a:p>
          <a:p>
            <a:r>
              <a:rPr lang="ru-RU" sz="28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tooltip="Медаль «За боевые заслуги»"/>
              </a:rPr>
              <a:t>- Медаль «За боевые заслуги»</a:t>
            </a:r>
            <a:endParaRPr lang="ru-RU" sz="2800" b="1" i="1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почётный гражданин города Орска (1998);</a:t>
            </a:r>
          </a:p>
          <a:p>
            <a:r>
              <a:rPr lang="ru-RU" sz="2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почётный </a:t>
            </a:r>
            <a:r>
              <a:rPr lang="ru-RU" sz="2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гражданин </a:t>
            </a:r>
            <a:r>
              <a:rPr lang="ru-RU" sz="2800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Бешенковичского</a:t>
            </a:r>
            <a:r>
              <a:rPr lang="ru-RU" sz="2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района Республики Беларусь.</a:t>
            </a:r>
          </a:p>
          <a:p>
            <a:pPr>
              <a:buFontTx/>
              <a:buChar char="-"/>
            </a:pPr>
            <a:endParaRPr lang="ru-RU" b="1" i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5362" name="Picture 2" descr="http://orsk-adm.ru/sites/default/files/images/foto_struct/puzikov_a_m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 bwMode="auto">
          <a:xfrm>
            <a:off x="4857752" y="500042"/>
            <a:ext cx="3743325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3050"/>
            <a:ext cx="3971924" cy="86993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Военная служба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329114" cy="460216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 ноябре 1942 года, 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имея 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заводскую </a:t>
            </a:r>
            <a:r>
              <a:rPr lang="ru-RU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бронь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добровольцем ушел на фронт. В действующей армии с февраля 1943 года до июля 1944 года. </a:t>
            </a:r>
            <a:endParaRPr lang="ru-RU" sz="20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Воевал 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 2-м Украинском, 1-м Прибалтийском фронтах, участвовал в освобождении Украины, Белоруссии. </a:t>
            </a:r>
            <a:endParaRPr lang="ru-RU" sz="20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Стал 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командиром отделения автоматчиков, был дважды ранен. Особо отличился гвардии младший сержант </a:t>
            </a:r>
            <a:r>
              <a:rPr lang="ru-RU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Пузиков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 боях во время Белорусской операции в июне 1944 года.</a:t>
            </a:r>
            <a:endParaRPr lang="ru-RU" sz="2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7410" name="Picture 2" descr="http://i.mycdn.me/i?r=AzEPZsRbOZEKgBhR0XGMT1RkKYGhWhdiJh4MTTh7UN2FxaaKTM5SRkZCeTgDn6uOyic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926012" y="642918"/>
            <a:ext cx="4059704" cy="5664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6">
                    <a:lumMod val="25000"/>
                  </a:schemeClr>
                </a:solidFill>
                <a:latin typeface="+mn-lt"/>
              </a:rPr>
              <a:t>Проявление отваги</a:t>
            </a:r>
            <a:endParaRPr lang="ru-RU" sz="3600" b="1" dirty="0">
              <a:solidFill>
                <a:schemeClr val="accent6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543428" cy="460216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Дивизия, в составе которой воевал </a:t>
            </a:r>
            <a:r>
              <a:rPr lang="ru-RU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Пузиков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утром 23 июня прорвала вражескую оборону в районе деревни Орехи Витебской области. После артиллерийской подготовки старший сержант поднял свое отделение в атаку и первым ворвался в окопы противника. В рукопашном бою вместе с товарищами уничтожил около двадцати фашистов. Деревня была освобождена. Так же проявили себя автоматчики </a:t>
            </a:r>
            <a:r>
              <a:rPr lang="ru-RU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Пузикова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и в бою за деревню Шумилино той же области.</a:t>
            </a:r>
            <a:endParaRPr lang="ru-RU" sz="2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1506" name="Picture 2" descr="http://orenkraeved.ru/images/lichnosti/p/puzikov_am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5214942" y="500042"/>
            <a:ext cx="3608417" cy="5123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841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>Герой  </a:t>
            </a:r>
            <a:endParaRPr lang="ru-RU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57200" y="928670"/>
            <a:ext cx="5329246" cy="550072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Указом Президиума Верховного Совета СССР от 22 июля 1944 года за образцовое выполнение боевых заданий командования на фронте борьбы с немецко-фашистским захватчиками и проявленные при этом мужество и героизм гвардии младшему сержанту </a:t>
            </a:r>
            <a:r>
              <a:rPr lang="ru-RU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Пузикову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Анатолию Михайловичу присвоено звание Героя Советского Союза с вручением ордена Ленина и медали «Золотая Звезда» (№ 4406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).</a:t>
            </a:r>
          </a:p>
          <a:p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482" name="Picture 2" descr="http://u70592.onhh.ru/wp-content/uploads/2020/02/%D0%9C%D0%B5%D0%B4%D0%B0%D0%BB%D1%8C-%D0%97%D0%BE%D0%BB%D0%BE%D1%82%D0%B0%D1%8F-%D0%B7%D0%B2%D0%B5%D0%B7%D0%B4%D0%B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143768" y="357166"/>
            <a:ext cx="1706305" cy="2584446"/>
          </a:xfrm>
          <a:prstGeom prst="rect">
            <a:avLst/>
          </a:prstGeom>
          <a:noFill/>
        </p:spPr>
      </p:pic>
      <p:pic>
        <p:nvPicPr>
          <p:cNvPr id="20484" name="Picture 4" descr="https://antik-medals.com/image/.thumbnail/ce3fb4726b52bef565338719c44ff26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214686"/>
            <a:ext cx="3071834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273050"/>
            <a:ext cx="4400552" cy="108424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+mn-lt"/>
              </a:rPr>
              <a:t>Почетный гражданин</a:t>
            </a:r>
            <a:endParaRPr lang="ru-RU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114800" cy="460216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Вернулся на родину. Жил в городе Орске. Работал инженером городского узла связи. Несмотря на возраст и ранения, вел большую общественную и военно-патриотическую работу: встречи, выступления перед школьниками, поездки, интервью. Работал в городском совете ветеранов. Почетный гражданин Орска.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3" name="Picture 4" descr="http://lubovbezusl.ru/_pu/63/421601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971735"/>
            <a:ext cx="3829048" cy="3894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3050"/>
            <a:ext cx="4543428" cy="79849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Последний герой  г. Орска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142984"/>
            <a:ext cx="4329114" cy="4929223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Скоропостижно скончался 11 ноября 2001 года. Похоронен в городе Орске на Первомайском кладбище. Он был последним Героем Советского Союза жившим в Орске</a:t>
            </a: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Бюст Героя Советского Союза А. М. </a:t>
            </a:r>
            <a:r>
              <a:rPr lang="ru-RU" sz="2800" b="1" dirty="0" err="1" smtClean="0">
                <a:solidFill>
                  <a:schemeClr val="bg1"/>
                </a:solidFill>
              </a:rPr>
              <a:t>Пузикова</a:t>
            </a:r>
            <a:r>
              <a:rPr lang="ru-RU" sz="2800" b="1" dirty="0" smtClean="0">
                <a:solidFill>
                  <a:schemeClr val="bg1"/>
                </a:solidFill>
              </a:rPr>
              <a:t> установлен в городе Орске на Аллее Героев.</a:t>
            </a:r>
          </a:p>
          <a:p>
            <a:endParaRPr lang="ru-RU" sz="2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8434" name="Picture 2" descr="http://www.cbs-orsk.ru/images/stories/news/2015/05/2015-05-12_01/puz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5377302" y="214290"/>
            <a:ext cx="3409541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83</TotalTime>
  <Words>336</Words>
  <PresentationFormat>Экран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Почетный гражданин  г. Орска Оренбургской области</vt:lpstr>
      <vt:lpstr>  Пузиков Анатолий Михайлович  </vt:lpstr>
      <vt:lpstr>Награды и медали</vt:lpstr>
      <vt:lpstr>Военная служба</vt:lpstr>
      <vt:lpstr>Проявление отваги</vt:lpstr>
      <vt:lpstr>Герой  </vt:lpstr>
      <vt:lpstr>Почетный гражданин</vt:lpstr>
      <vt:lpstr>Последний герой  г. Орска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Windows User</cp:lastModifiedBy>
  <cp:revision>10</cp:revision>
  <dcterms:modified xsi:type="dcterms:W3CDTF">2020-10-08T13:37:57Z</dcterms:modified>
</cp:coreProperties>
</file>