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59" r:id="rId4"/>
    <p:sldId id="271" r:id="rId5"/>
    <p:sldId id="281" r:id="rId6"/>
    <p:sldId id="284" r:id="rId7"/>
    <p:sldId id="282" r:id="rId8"/>
    <p:sldId id="285" r:id="rId9"/>
    <p:sldId id="286" r:id="rId10"/>
    <p:sldId id="280" r:id="rId11"/>
    <p:sldId id="287" r:id="rId12"/>
    <p:sldId id="288" r:id="rId13"/>
    <p:sldId id="262" r:id="rId14"/>
    <p:sldId id="263" r:id="rId15"/>
    <p:sldId id="279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90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D0E71-44CF-4A89-B6CD-5C6BCCBFEB8B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CE2AD-06E9-4770-8340-92A2BDDE0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D0BF-8CCC-40D8-BF78-981F3C26DC5E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7CE94-CF7B-43CE-89D5-A46A7590E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2386028"/>
          </a:xfrm>
        </p:spPr>
        <p:txBody>
          <a:bodyPr>
            <a:normAutofit/>
          </a:bodyPr>
          <a:lstStyle/>
          <a:p>
            <a:r>
              <a:rPr lang="ru-RU" dirty="0" smtClean="0"/>
              <a:t>Влияние игровой деятельности на воспитание патриотизма у детей 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57694"/>
            <a:ext cx="6400800" cy="1281106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Воспитатель МДОАУ № 18 «Гнёздышко» </a:t>
            </a:r>
            <a:r>
              <a:rPr lang="ru-RU" sz="2400" dirty="0" err="1" smtClean="0"/>
              <a:t>Щемерова</a:t>
            </a:r>
            <a:r>
              <a:rPr lang="ru-RU" sz="2400" dirty="0" smtClean="0"/>
              <a:t> О.П.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6" y="404664"/>
            <a:ext cx="7066732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6" y="3429000"/>
            <a:ext cx="721074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4320481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284984"/>
            <a:ext cx="381642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?r=AyH4iRPQ2q0otWIFepML2LxRfybDULjh1Xhb5EQnV4fv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3"/>
            <a:ext cx="4680520" cy="233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2784412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Дидактическая игра «Герб России».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105835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Дидактическая игра «Путешествие по городу».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427258"/>
            <a:ext cx="5976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3. Дидактическая игра «Флаг России».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3796589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4. Дидактическая игра «Как зовут членов семьи?».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4118013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5. Дидактическая игра «Все профессии важны».</a:t>
            </a:r>
            <a:br>
              <a:rPr lang="ru-RU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4487343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Дидактическая игра «Кому, что нужно для работы?».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4869160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7. Дидактическая игра «Дом, в котором я живу».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5146161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8. Дидактическая игра «Помощники в семье».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5576" y="5515491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9. Дидактическая игра «Родословное дерево».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5884821"/>
            <a:ext cx="6246440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10. Дидактическая игра «Защитники Отечества».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42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214290"/>
            <a:ext cx="5486400" cy="2857520"/>
          </a:xfrm>
        </p:spPr>
        <p:txBody>
          <a:bodyPr>
            <a:noAutofit/>
          </a:bodyPr>
          <a:lstStyle/>
          <a:p>
            <a:r>
              <a:rPr lang="ru-RU" sz="2000" dirty="0" smtClean="0"/>
              <a:t>Игра, как ведущая деятельность дошкольника имеет важнейшее значение в формировании личности. </a:t>
            </a:r>
          </a:p>
          <a:p>
            <a:r>
              <a:rPr lang="ru-RU" sz="2000" dirty="0" smtClean="0"/>
              <a:t>Каждый вид игры (дидактическая, строительная, сюжетно-ролевая, подвижная, драматизация) оказывает огромное влияние на нравственно-духовное развитие ребенка дошкольника.</a:t>
            </a:r>
          </a:p>
          <a:p>
            <a:endParaRPr lang="ru-RU" sz="2000" dirty="0"/>
          </a:p>
        </p:txBody>
      </p:sp>
      <p:pic>
        <p:nvPicPr>
          <p:cNvPr id="23554" name="Picture 2" descr="https://avatars.mds.yandex.net/get-pdb/27625/5e3ae775-e5ae-436c-8148-254be49125cd/ori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750" r="2750"/>
          <a:stretch>
            <a:fillRect/>
          </a:stretch>
        </p:blipFill>
        <p:spPr bwMode="auto">
          <a:xfrm>
            <a:off x="1792288" y="3000372"/>
            <a:ext cx="613729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 Дидактические игры очень эффективны </a:t>
            </a:r>
            <a:r>
              <a:rPr lang="ru-RU" dirty="0" smtClean="0"/>
              <a:t>в</a:t>
            </a:r>
            <a:r>
              <a:rPr lang="ru-RU" dirty="0"/>
              <a:t> патриотическом </a:t>
            </a:r>
            <a:r>
              <a:rPr lang="ru-RU" dirty="0" smtClean="0"/>
              <a:t>воспитании.</a:t>
            </a:r>
            <a:r>
              <a:rPr lang="ru-RU" dirty="0"/>
              <a:t> Дидактическая игра по </a:t>
            </a:r>
            <a:r>
              <a:rPr lang="ru-RU" dirty="0" smtClean="0"/>
              <a:t>патриотическому </a:t>
            </a:r>
            <a:r>
              <a:rPr lang="ru-RU" dirty="0"/>
              <a:t>воспитанию позволяет </a:t>
            </a:r>
            <a:r>
              <a:rPr lang="ru-RU" dirty="0" smtClean="0"/>
              <a:t>раскрыть </a:t>
            </a:r>
            <a:r>
              <a:rPr lang="ru-RU" dirty="0"/>
              <a:t>комплекс разнообразной деятельности детей: </a:t>
            </a:r>
            <a:endParaRPr lang="ru-RU" dirty="0" smtClean="0"/>
          </a:p>
          <a:p>
            <a:r>
              <a:rPr lang="ru-RU" dirty="0" smtClean="0"/>
              <a:t>мысли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чувства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переживания</a:t>
            </a:r>
            <a:r>
              <a:rPr lang="ru-RU" dirty="0"/>
              <a:t>, сопереживания, </a:t>
            </a:r>
            <a:endParaRPr lang="ru-RU" dirty="0" smtClean="0"/>
          </a:p>
          <a:p>
            <a:r>
              <a:rPr lang="ru-RU" dirty="0" smtClean="0"/>
              <a:t>поиски </a:t>
            </a:r>
            <a:r>
              <a:rPr lang="ru-RU" dirty="0"/>
              <a:t>активных способов решения игровой задачи, подчинение их условиям и обстоятельствам игры, </a:t>
            </a:r>
            <a:endParaRPr lang="ru-RU" dirty="0" smtClean="0"/>
          </a:p>
          <a:p>
            <a:r>
              <a:rPr lang="ru-RU" dirty="0" smtClean="0"/>
              <a:t>отношения </a:t>
            </a:r>
            <a:r>
              <a:rPr lang="ru-RU" dirty="0"/>
              <a:t>детей в игре.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 помощью игр у детей формируется правильное отношение к явлениям общественной жизни, природе, предметам окружающего мира, </a:t>
            </a:r>
            <a:r>
              <a:rPr lang="ru-RU" dirty="0" err="1" smtClean="0"/>
              <a:t>систематизируютя</a:t>
            </a:r>
            <a:r>
              <a:rPr lang="ru-RU" dirty="0" smtClean="0"/>
              <a:t> и углубляются знания о Родине, о людях разных профессий и национальностей, представление о трудовой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4071966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</a:t>
            </a:r>
            <a:br>
              <a:rPr lang="ru-RU" sz="6000" dirty="0" smtClean="0"/>
            </a:br>
            <a:r>
              <a:rPr lang="ru-RU" sz="6000" dirty="0" smtClean="0"/>
              <a:t>за внимание!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15304" cy="5806998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огромное окно, через которое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духовный мир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вливается живительный поток представлений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понятий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окружающем мире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Сухомлинский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8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Цель: формирование </a:t>
            </a:r>
            <a:r>
              <a:rPr lang="ru-RU" dirty="0" smtClean="0"/>
              <a:t>патриотизма </a:t>
            </a:r>
            <a:r>
              <a:rPr lang="ru-RU" dirty="0"/>
              <a:t>у детей дошкольного возраста через игровую деятельность.  </a:t>
            </a:r>
            <a:endParaRPr lang="ru-RU" dirty="0" smtClean="0"/>
          </a:p>
          <a:p>
            <a:r>
              <a:rPr lang="ru-RU" dirty="0" smtClean="0"/>
              <a:t>Задачи :</a:t>
            </a:r>
          </a:p>
          <a:p>
            <a:r>
              <a:rPr lang="ru-RU" dirty="0" smtClean="0"/>
              <a:t> </a:t>
            </a:r>
            <a:r>
              <a:rPr lang="ru-RU" dirty="0"/>
              <a:t>- познакомить детей с сюжетно – ролевыми и дидактическими играми, направленными на воспитание </a:t>
            </a:r>
            <a:r>
              <a:rPr lang="ru-RU" dirty="0" smtClean="0"/>
              <a:t>патриотизма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приобщать дошкольников к истории родного города, местным достопримечательностям через игровую деятельность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- организовать взаимодействие с родителями по </a:t>
            </a:r>
            <a:r>
              <a:rPr lang="ru-RU" dirty="0" smtClean="0"/>
              <a:t>патриотическому </a:t>
            </a:r>
            <a:r>
              <a:rPr lang="ru-RU" dirty="0"/>
              <a:t>воспитанию детей;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414" y="168571"/>
            <a:ext cx="6064274" cy="83153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 « Патриотизм - это….»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20778"/>
            <a:ext cx="3888432" cy="2898794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1" r="28561"/>
          <a:stretch>
            <a:fillRect/>
          </a:stretch>
        </p:blipFill>
        <p:spPr>
          <a:xfrm>
            <a:off x="5076055" y="3284984"/>
            <a:ext cx="3816425" cy="3312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>
            <a:fillRect/>
          </a:stretch>
        </p:blipFill>
        <p:spPr>
          <a:xfrm>
            <a:off x="755068" y="332656"/>
            <a:ext cx="8137412" cy="324827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68" y="3580930"/>
            <a:ext cx="8137412" cy="30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0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88640"/>
            <a:ext cx="3960439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140968"/>
            <a:ext cx="4067943" cy="35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4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>
            <a:fillRect/>
          </a:stretch>
        </p:blipFill>
        <p:spPr>
          <a:xfrm>
            <a:off x="827584" y="404664"/>
            <a:ext cx="6768752" cy="2664296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068960"/>
            <a:ext cx="67687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3600401" cy="3651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284984"/>
            <a:ext cx="4833348" cy="35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4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208" r="19208"/>
          <a:stretch>
            <a:fillRect/>
          </a:stretch>
        </p:blipFill>
        <p:spPr>
          <a:xfrm>
            <a:off x="4716016" y="2924944"/>
            <a:ext cx="4122915" cy="375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4176464" cy="320532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6739136" cy="80486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 </a:t>
            </a:r>
            <a:r>
              <a:rPr lang="ru-RU" sz="40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Блума</a:t>
            </a:r>
            <a:endParaRPr lang="ru-RU" sz="4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28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359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Влияние игровой деятельности на воспитание патриотизма у детей дошкольного возраста</vt:lpstr>
      <vt:lpstr>   Игра — это огромное окно, через которое в духовный мир ребенка вливается живительный поток представлений, понятий об окружающем мире.                                                В. А. Сухомлинский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Дидактические игры</vt:lpstr>
      <vt:lpstr>Презентация PowerPoint</vt:lpstr>
      <vt:lpstr>Спасибо 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Нравственно-патриотическое воспитание посредством игры</dc:title>
  <dc:creator>Admin</dc:creator>
  <cp:lastModifiedBy>User</cp:lastModifiedBy>
  <cp:revision>60</cp:revision>
  <dcterms:created xsi:type="dcterms:W3CDTF">2019-11-18T10:09:15Z</dcterms:created>
  <dcterms:modified xsi:type="dcterms:W3CDTF">2023-04-18T16:38:30Z</dcterms:modified>
</cp:coreProperties>
</file>