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10799763" cy="8999538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35" userDrawn="1">
          <p15:clr>
            <a:srgbClr val="A4A3A4"/>
          </p15:clr>
        </p15:guide>
        <p15:guide id="2" pos="340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932" y="56"/>
      </p:cViewPr>
      <p:guideLst>
        <p:guide orient="horz" pos="2835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75559" y="511575"/>
            <a:ext cx="7336245" cy="3877301"/>
          </a:xfr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sz="566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5559" y="4641430"/>
            <a:ext cx="7336247" cy="3353993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126">
                <a:solidFill>
                  <a:schemeClr val="tx1">
                    <a:alpha val="80000"/>
                  </a:schemeClr>
                </a:solidFill>
              </a:defRPr>
            </a:lvl1pPr>
            <a:lvl2pPr marL="404988" indent="0" algn="ctr">
              <a:buNone/>
              <a:defRPr sz="1772"/>
            </a:lvl2pPr>
            <a:lvl3pPr marL="809976" indent="0" algn="ctr">
              <a:buNone/>
              <a:defRPr sz="1594"/>
            </a:lvl3pPr>
            <a:lvl4pPr marL="1214963" indent="0" algn="ctr">
              <a:buNone/>
              <a:defRPr sz="1417"/>
            </a:lvl4pPr>
            <a:lvl5pPr marL="1619951" indent="0" algn="ctr">
              <a:buNone/>
              <a:defRPr sz="1417"/>
            </a:lvl5pPr>
            <a:lvl6pPr marL="2024939" indent="0" algn="ctr">
              <a:buNone/>
              <a:defRPr sz="1417"/>
            </a:lvl6pPr>
            <a:lvl7pPr marL="2429927" indent="0" algn="ctr">
              <a:buNone/>
              <a:defRPr sz="1417"/>
            </a:lvl7pPr>
            <a:lvl8pPr marL="2834914" indent="0" algn="ctr">
              <a:buNone/>
              <a:defRPr sz="1417"/>
            </a:lvl8pPr>
            <a:lvl9pPr marL="3239902" indent="0" algn="ctr">
              <a:buNone/>
              <a:defRPr sz="141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7947-E287-4738-8C82-07CE4F01EF03}" type="datetime2">
              <a:rPr lang="en-US" smtClean="0"/>
              <a:t>Tuesday, September 28,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312219" y="901666"/>
            <a:ext cx="1417250" cy="1118728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998" tIns="40499" rIns="80998" bIns="40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4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555264" y="1087821"/>
            <a:ext cx="478336" cy="141725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998" tIns="40499" rIns="80998" bIns="40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4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595163" y="3245050"/>
            <a:ext cx="318891" cy="472417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998" tIns="40499" rIns="80998" bIns="40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4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178082" y="5937201"/>
            <a:ext cx="1753899" cy="1789824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4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4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</p:grpSp>
    </p:spTree>
    <p:extLst>
      <p:ext uri="{BB962C8B-B14F-4D97-AF65-F5344CB8AC3E}">
        <p14:creationId xmlns:p14="http://schemas.microsoft.com/office/powerpoint/2010/main" val="1629253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9361-B9A1-48F2-9473-23DE30E2D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58" y="661261"/>
            <a:ext cx="9823847" cy="1749329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986779-C2F3-447D-85F7-F6B0E2C97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EBD84-71F4-4271-8C46-0D47C0A9B12E}" type="datetime2">
              <a:rPr lang="en-US" smtClean="0"/>
              <a:t>Tuesday, September 28,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98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56583A-514F-4632-820D-E7EE236A46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28580" y="479142"/>
            <a:ext cx="2328699" cy="76266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73CBBB-7DDC-4437-8C7D-22A1C35202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42484" y="479142"/>
            <a:ext cx="6851100" cy="76266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69EBF-DA20-4024-8006-B158D571E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0CE1-F450-4107-B2CB-17B18F8A3F4A}" type="datetime2">
              <a:rPr lang="en-US" smtClean="0"/>
              <a:t>Tuesday, September 28,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AC8B9-14B5-4DF1-994D-AB47DB3BA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76582-5F9B-4F5E-AAD5-D608CB68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90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543884" y="7000622"/>
            <a:ext cx="600697" cy="1299146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4" dirty="0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94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57" y="720796"/>
            <a:ext cx="9825021" cy="1747942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59" y="2773085"/>
            <a:ext cx="9823846" cy="52223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8C025-CD7A-4966-867E-81CF82B15267}" type="datetime2">
              <a:rPr lang="en-US" smtClean="0"/>
              <a:t>Tuesday, September 28,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38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4644CBB8-40B8-42F8-9172-07A476341DDA}"/>
              </a:ext>
            </a:extLst>
          </p:cNvPr>
          <p:cNvGrpSpPr/>
          <p:nvPr/>
        </p:nvGrpSpPr>
        <p:grpSpPr>
          <a:xfrm>
            <a:off x="315774" y="1153493"/>
            <a:ext cx="650410" cy="997988"/>
            <a:chOff x="5243759" y="1363788"/>
            <a:chExt cx="734257" cy="760506"/>
          </a:xfrm>
        </p:grpSpPr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35CE073E-302A-4AA7-98C7-8667DDDCFA18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50" name="Freeform 6">
              <a:extLst>
                <a:ext uri="{FF2B5EF4-FFF2-40B4-BE49-F238E27FC236}">
                  <a16:creationId xmlns:a16="http://schemas.microsoft.com/office/drawing/2014/main" id="{4FD1AE2F-DD70-4E93-B905-E052A23F0B1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E8D529E5-8838-47F0-98A4-2D46F11E499C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5DA2564-D3DB-48AD-83F0-6CC6B5743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08" y="622469"/>
            <a:ext cx="9812596" cy="3877301"/>
          </a:xfrm>
        </p:spPr>
        <p:txBody>
          <a:bodyPr vert="horz" wrap="square" lIns="0" tIns="0" rIns="0" bIns="0" rtlCol="0" anchor="b" anchorCtr="0">
            <a:normAutofit/>
          </a:bodyPr>
          <a:lstStyle>
            <a:lvl1pPr>
              <a:defRPr lang="en-US" sz="5669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09929-0719-4517-94D6-FDF7F99E70F6}" type="datetime2">
              <a:rPr lang="en-US" smtClean="0"/>
              <a:t>Tuesday, September 28,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EA752-36DA-440B-8747-0EB291408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1607" y="4763236"/>
            <a:ext cx="9810198" cy="351550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2126">
                <a:solidFill>
                  <a:schemeClr val="tx1">
                    <a:alpha val="80000"/>
                  </a:schemeClr>
                </a:solidFill>
              </a:defRPr>
            </a:lvl1pPr>
            <a:lvl2pPr marL="404988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2pPr>
            <a:lvl3pPr marL="809976" indent="0">
              <a:buNone/>
              <a:defRPr sz="1594">
                <a:solidFill>
                  <a:schemeClr val="tx1">
                    <a:tint val="75000"/>
                  </a:schemeClr>
                </a:solidFill>
              </a:defRPr>
            </a:lvl3pPr>
            <a:lvl4pPr marL="1214963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4pPr>
            <a:lvl5pPr marL="1619951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5pPr>
            <a:lvl6pPr marL="2024939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6pPr>
            <a:lvl7pPr marL="242992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7pPr>
            <a:lvl8pPr marL="2834914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8pPr>
            <a:lvl9pPr marL="3239902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BCC02B0-8581-4752-B7BC-3CE1EF17B9F7}"/>
              </a:ext>
            </a:extLst>
          </p:cNvPr>
          <p:cNvSpPr>
            <a:spLocks noChangeAspect="1"/>
          </p:cNvSpPr>
          <p:nvPr/>
        </p:nvSpPr>
        <p:spPr>
          <a:xfrm rot="18900000">
            <a:off x="9929131" y="5837219"/>
            <a:ext cx="885099" cy="1657326"/>
          </a:xfrm>
          <a:custGeom>
            <a:avLst/>
            <a:gdLst>
              <a:gd name="connsiteX0" fmla="*/ 540000 w 999200"/>
              <a:gd name="connsiteY0" fmla="*/ 0 h 1262947"/>
              <a:gd name="connsiteX1" fmla="*/ 999200 w 999200"/>
              <a:gd name="connsiteY1" fmla="*/ 815317 h 1262947"/>
              <a:gd name="connsiteX2" fmla="*/ 552185 w 999200"/>
              <a:gd name="connsiteY2" fmla="*/ 1262333 h 1262947"/>
              <a:gd name="connsiteX3" fmla="*/ 540000 w 999200"/>
              <a:gd name="connsiteY3" fmla="*/ 1262947 h 1262947"/>
              <a:gd name="connsiteX4" fmla="*/ 0 w 999200"/>
              <a:gd name="connsiteY4" fmla="*/ 992947 h 1262947"/>
              <a:gd name="connsiteX5" fmla="*/ 10971 w 999200"/>
              <a:gd name="connsiteY5" fmla="*/ 938533 h 1262947"/>
              <a:gd name="connsiteX6" fmla="*/ 15626 w 999200"/>
              <a:gd name="connsiteY6" fmla="*/ 931034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9200" h="1262947">
                <a:moveTo>
                  <a:pt x="540000" y="0"/>
                </a:moveTo>
                <a:lnTo>
                  <a:pt x="999200" y="815317"/>
                </a:lnTo>
                <a:lnTo>
                  <a:pt x="552185" y="1262333"/>
                </a:lnTo>
                <a:lnTo>
                  <a:pt x="540000" y="1262947"/>
                </a:ln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10200000" scaled="0"/>
          </a:gradFill>
          <a:ln>
            <a:noFill/>
          </a:ln>
          <a:effectLst>
            <a:innerShdw blurRad="254000" dist="101600" dir="42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998" tIns="40499" rIns="80998" bIns="40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4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A0FF4DB-8180-4D26-AEAE-7ECDB670F71D}"/>
              </a:ext>
            </a:extLst>
          </p:cNvPr>
          <p:cNvSpPr/>
          <p:nvPr/>
        </p:nvSpPr>
        <p:spPr>
          <a:xfrm rot="2700000">
            <a:off x="10237230" y="6577717"/>
            <a:ext cx="708625" cy="866571"/>
          </a:xfrm>
          <a:custGeom>
            <a:avLst/>
            <a:gdLst>
              <a:gd name="connsiteX0" fmla="*/ 113288 w 540000"/>
              <a:gd name="connsiteY0" fmla="*/ 0 h 978284"/>
              <a:gd name="connsiteX1" fmla="*/ 539386 w 540000"/>
              <a:gd name="connsiteY1" fmla="*/ 426099 h 978284"/>
              <a:gd name="connsiteX2" fmla="*/ 540000 w 540000"/>
              <a:gd name="connsiteY2" fmla="*/ 438284 h 978284"/>
              <a:gd name="connsiteX3" fmla="*/ 270000 w 540000"/>
              <a:gd name="connsiteY3" fmla="*/ 978284 h 978284"/>
              <a:gd name="connsiteX4" fmla="*/ 0 w 540000"/>
              <a:gd name="connsiteY4" fmla="*/ 438284 h 978284"/>
              <a:gd name="connsiteX5" fmla="*/ 79081 w 540000"/>
              <a:gd name="connsiteY5" fmla="*/ 56446 h 978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0000" h="978284">
                <a:moveTo>
                  <a:pt x="113288" y="0"/>
                </a:moveTo>
                <a:lnTo>
                  <a:pt x="539386" y="426099"/>
                </a:lnTo>
                <a:lnTo>
                  <a:pt x="540000" y="438284"/>
                </a:lnTo>
                <a:cubicBezTo>
                  <a:pt x="540000" y="736518"/>
                  <a:pt x="419117" y="978284"/>
                  <a:pt x="270000" y="978284"/>
                </a:cubicBezTo>
                <a:cubicBezTo>
                  <a:pt x="120883" y="978284"/>
                  <a:pt x="0" y="736518"/>
                  <a:pt x="0" y="438284"/>
                </a:cubicBezTo>
                <a:cubicBezTo>
                  <a:pt x="0" y="289167"/>
                  <a:pt x="30220" y="154167"/>
                  <a:pt x="79081" y="56446"/>
                </a:cubicBezTo>
                <a:close/>
              </a:path>
            </a:pathLst>
          </a:cu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998" tIns="40499" rIns="80998" bIns="40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4"/>
          </a:p>
        </p:txBody>
      </p:sp>
    </p:spTree>
    <p:extLst>
      <p:ext uri="{BB962C8B-B14F-4D97-AF65-F5344CB8AC3E}">
        <p14:creationId xmlns:p14="http://schemas.microsoft.com/office/powerpoint/2010/main" val="47323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9805767" y="437477"/>
            <a:ext cx="318891" cy="472417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998" tIns="40499" rIns="80998" bIns="40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4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293899" y="7254481"/>
            <a:ext cx="559364" cy="876333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59" y="720796"/>
            <a:ext cx="9823846" cy="174794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7958" y="2752057"/>
            <a:ext cx="4814894" cy="52433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96911" y="2752057"/>
            <a:ext cx="4814894" cy="52433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95673-5512-4AAA-9AEB-E00C61EC65D5}" type="datetime2">
              <a:rPr lang="en-US" smtClean="0"/>
              <a:t>Tuesday, September 28,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0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9825031" y="7733810"/>
            <a:ext cx="318891" cy="472417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998" tIns="40499" rIns="80998" bIns="40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4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0143923" y="7647741"/>
            <a:ext cx="335764" cy="472417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4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58" y="720796"/>
            <a:ext cx="9830292" cy="1747942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2835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959" y="2468738"/>
            <a:ext cx="4816299" cy="702528"/>
          </a:xfrm>
        </p:spPr>
        <p:txBody>
          <a:bodyPr anchor="b">
            <a:normAutofit/>
          </a:bodyPr>
          <a:lstStyle>
            <a:lvl1pPr marL="0" indent="0">
              <a:buNone/>
              <a:defRPr sz="1240" b="0" cap="all" spc="177" baseline="0">
                <a:solidFill>
                  <a:schemeClr val="tx1"/>
                </a:solidFill>
                <a:latin typeface="+mn-lt"/>
              </a:defRPr>
            </a:lvl1pPr>
            <a:lvl2pPr marL="404988" indent="0">
              <a:buNone/>
              <a:defRPr sz="1772" b="1"/>
            </a:lvl2pPr>
            <a:lvl3pPr marL="809976" indent="0">
              <a:buNone/>
              <a:defRPr sz="1594" b="1"/>
            </a:lvl3pPr>
            <a:lvl4pPr marL="1214963" indent="0">
              <a:buNone/>
              <a:defRPr sz="1417" b="1"/>
            </a:lvl4pPr>
            <a:lvl5pPr marL="1619951" indent="0">
              <a:buNone/>
              <a:defRPr sz="1417" b="1"/>
            </a:lvl5pPr>
            <a:lvl6pPr marL="2024939" indent="0">
              <a:buNone/>
              <a:defRPr sz="1417" b="1"/>
            </a:lvl6pPr>
            <a:lvl7pPr marL="2429927" indent="0">
              <a:buNone/>
              <a:defRPr sz="1417" b="1"/>
            </a:lvl7pPr>
            <a:lvl8pPr marL="2834914" indent="0">
              <a:buNone/>
              <a:defRPr sz="1417" b="1"/>
            </a:lvl8pPr>
            <a:lvl9pPr marL="3239902" indent="0">
              <a:buNone/>
              <a:defRPr sz="141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7958" y="3382071"/>
            <a:ext cx="4809149" cy="4613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502656" y="2468738"/>
            <a:ext cx="4815596" cy="702528"/>
          </a:xfrm>
        </p:spPr>
        <p:txBody>
          <a:bodyPr vert="horz" wrap="square" lIns="0" tIns="0" rIns="0" bIns="0" rtlCol="0" anchor="b">
            <a:normAutofit/>
          </a:bodyPr>
          <a:lstStyle>
            <a:lvl1pPr>
              <a:defRPr lang="en-US" sz="1240" b="0" cap="all" spc="177" baseline="0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502656" y="3382071"/>
            <a:ext cx="4815595" cy="4613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138FA-2E87-4873-8BBA-13E447C9A99A}" type="datetime2">
              <a:rPr lang="en-US" smtClean="0"/>
              <a:t>Tuesday, September 28,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350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053C-0E9C-4159-B7C9-6AB743439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559" y="722797"/>
            <a:ext cx="7337419" cy="7272625"/>
          </a:xfrm>
        </p:spPr>
        <p:txBody>
          <a:bodyPr vert="horz" wrap="square" lIns="0" tIns="0" rIns="0" bIns="0" rtlCol="0" anchor="ctr" anchorCtr="0">
            <a:norm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F51F65-E111-4656-83BE-CFCDE2DD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BB40A-97BD-4BFB-B639-0BFF95FDE8B7}" type="datetime2">
              <a:rPr lang="en-US" smtClean="0"/>
              <a:t>Tuesday, September 28,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F82CB-2D17-4918-821E-485475CF2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66589D-A056-4817-AE15-39D87FE13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489F067-39E1-4757-BC11-6169A343F2E1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363825" y="5194506"/>
            <a:ext cx="3132507" cy="2432905"/>
          </a:xfrm>
          <a:custGeom>
            <a:avLst/>
            <a:gdLst>
              <a:gd name="connsiteX0" fmla="*/ 3536330 w 3536330"/>
              <a:gd name="connsiteY0" fmla="*/ 1853969 h 1853969"/>
              <a:gd name="connsiteX1" fmla="*/ 1682362 w 3536330"/>
              <a:gd name="connsiteY1" fmla="*/ 0 h 1853969"/>
              <a:gd name="connsiteX2" fmla="*/ 52157 w 3536330"/>
              <a:gd name="connsiteY2" fmla="*/ 970257 h 1853969"/>
              <a:gd name="connsiteX3" fmla="*/ 0 w 3536330"/>
              <a:gd name="connsiteY3" fmla="*/ 1078528 h 1853969"/>
              <a:gd name="connsiteX4" fmla="*/ 757215 w 3536330"/>
              <a:gd name="connsiteY4" fmla="*/ 1835743 h 1853969"/>
              <a:gd name="connsiteX5" fmla="*/ 774211 w 3536330"/>
              <a:gd name="connsiteY5" fmla="*/ 1667149 h 1853969"/>
              <a:gd name="connsiteX6" fmla="*/ 1682362 w 3536330"/>
              <a:gd name="connsiteY6" fmla="*/ 926985 h 1853969"/>
              <a:gd name="connsiteX7" fmla="*/ 2609345 w 3536330"/>
              <a:gd name="connsiteY7" fmla="*/ 1853969 h 1853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6330" h="1853969">
                <a:moveTo>
                  <a:pt x="3536330" y="1853969"/>
                </a:moveTo>
                <a:cubicBezTo>
                  <a:pt x="3536330" y="830051"/>
                  <a:pt x="2706280" y="0"/>
                  <a:pt x="1682362" y="0"/>
                </a:cubicBezTo>
                <a:cubicBezTo>
                  <a:pt x="978418" y="0"/>
                  <a:pt x="366107" y="392328"/>
                  <a:pt x="52157" y="970257"/>
                </a:cubicBezTo>
                <a:lnTo>
                  <a:pt x="0" y="1078528"/>
                </a:lnTo>
                <a:lnTo>
                  <a:pt x="757215" y="1835743"/>
                </a:lnTo>
                <a:lnTo>
                  <a:pt x="774211" y="1667149"/>
                </a:lnTo>
                <a:cubicBezTo>
                  <a:pt x="860649" y="1244739"/>
                  <a:pt x="1234397" y="926985"/>
                  <a:pt x="1682362" y="926985"/>
                </a:cubicBezTo>
                <a:cubicBezTo>
                  <a:pt x="2194320" y="926985"/>
                  <a:pt x="2609345" y="1342010"/>
                  <a:pt x="2609345" y="1853969"/>
                </a:cubicBezTo>
                <a:close/>
              </a:path>
            </a:pathLst>
          </a:custGeom>
          <a:gradFill flip="none" rotWithShape="1">
            <a:gsLst>
              <a:gs pos="97000">
                <a:schemeClr val="bg2"/>
              </a:gs>
              <a:gs pos="31000">
                <a:schemeClr val="bg2">
                  <a:lumMod val="90000"/>
                  <a:lumOff val="10000"/>
                </a:schemeClr>
              </a:gs>
            </a:gsLst>
            <a:lin ang="15000000" scaled="0"/>
            <a:tileRect/>
          </a:gradFill>
          <a:ln>
            <a:noFill/>
          </a:ln>
          <a:effectLst>
            <a:innerShdw blurRad="355600" dist="101600" dir="16200000">
              <a:schemeClr val="accent1">
                <a:lumMod val="60000"/>
                <a:lumOff val="40000"/>
                <a:alpha val="8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94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D231011-607F-42F1-B2D9-2BA8E91CC6AF}"/>
              </a:ext>
            </a:extLst>
          </p:cNvPr>
          <p:cNvSpPr>
            <a:spLocks noChangeAspect="1"/>
          </p:cNvSpPr>
          <p:nvPr/>
        </p:nvSpPr>
        <p:spPr>
          <a:xfrm rot="18900000" flipV="1">
            <a:off x="-426207" y="4789398"/>
            <a:ext cx="3081459" cy="2840855"/>
          </a:xfrm>
          <a:custGeom>
            <a:avLst/>
            <a:gdLst>
              <a:gd name="connsiteX0" fmla="*/ 3478701 w 3478701"/>
              <a:gd name="connsiteY0" fmla="*/ 2164843 h 2164843"/>
              <a:gd name="connsiteX1" fmla="*/ 1624733 w 3478701"/>
              <a:gd name="connsiteY1" fmla="*/ 0 h 2164843"/>
              <a:gd name="connsiteX2" fmla="*/ 87393 w 3478701"/>
              <a:gd name="connsiteY2" fmla="*/ 954459 h 2164843"/>
              <a:gd name="connsiteX3" fmla="*/ 0 w 3478701"/>
              <a:gd name="connsiteY3" fmla="*/ 1122434 h 2164843"/>
              <a:gd name="connsiteX4" fmla="*/ 736015 w 3478701"/>
              <a:gd name="connsiteY4" fmla="*/ 1858449 h 2164843"/>
              <a:gd name="connsiteX5" fmla="*/ 739424 w 3478701"/>
              <a:gd name="connsiteY5" fmla="*/ 1842964 h 2164843"/>
              <a:gd name="connsiteX6" fmla="*/ 1624733 w 3478701"/>
              <a:gd name="connsiteY6" fmla="*/ 1082422 h 2164843"/>
              <a:gd name="connsiteX7" fmla="*/ 2551716 w 3478701"/>
              <a:gd name="connsiteY7" fmla="*/ 2164843 h 2164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701" h="2164843">
                <a:moveTo>
                  <a:pt x="3478701" y="2164843"/>
                </a:moveTo>
                <a:cubicBezTo>
                  <a:pt x="3478701" y="969234"/>
                  <a:pt x="2648651" y="0"/>
                  <a:pt x="1624733" y="0"/>
                </a:cubicBezTo>
                <a:cubicBezTo>
                  <a:pt x="984784" y="0"/>
                  <a:pt x="420564" y="378607"/>
                  <a:pt x="87393" y="954459"/>
                </a:cubicBezTo>
                <a:lnTo>
                  <a:pt x="0" y="1122434"/>
                </a:lnTo>
                <a:lnTo>
                  <a:pt x="736015" y="1858449"/>
                </a:lnTo>
                <a:lnTo>
                  <a:pt x="739424" y="1842964"/>
                </a:lnTo>
                <a:cubicBezTo>
                  <a:pt x="856791" y="1402344"/>
                  <a:pt x="1208766" y="1082422"/>
                  <a:pt x="1624733" y="1082422"/>
                </a:cubicBezTo>
                <a:cubicBezTo>
                  <a:pt x="2136692" y="1082422"/>
                  <a:pt x="2551716" y="1567038"/>
                  <a:pt x="2551716" y="2164843"/>
                </a:cubicBezTo>
                <a:close/>
              </a:path>
            </a:pathLst>
          </a:custGeom>
          <a:solidFill>
            <a:schemeClr val="bg2">
              <a:lumMod val="50000"/>
              <a:lumOff val="50000"/>
              <a:alpha val="40000"/>
            </a:schemeClr>
          </a:solidFill>
          <a:ln>
            <a:noFill/>
          </a:ln>
          <a:effectLst>
            <a:softEdge rad="381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594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C472EFA-56B5-4A41-8D4B-E9F37727F34D}"/>
              </a:ext>
            </a:extLst>
          </p:cNvPr>
          <p:cNvSpPr/>
          <p:nvPr/>
        </p:nvSpPr>
        <p:spPr>
          <a:xfrm rot="13500000" flipV="1">
            <a:off x="1293913" y="3925880"/>
            <a:ext cx="281083" cy="826616"/>
          </a:xfrm>
          <a:prstGeom prst="ellipse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998" tIns="40499" rIns="80998" bIns="40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4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781B6C-21AD-489D-A3CB-522BB2AC543F}"/>
              </a:ext>
            </a:extLst>
          </p:cNvPr>
          <p:cNvSpPr>
            <a:spLocks noChangeAspect="1"/>
          </p:cNvSpPr>
          <p:nvPr/>
        </p:nvSpPr>
        <p:spPr>
          <a:xfrm>
            <a:off x="1577323" y="505533"/>
            <a:ext cx="956672" cy="141725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0998" tIns="40499" rIns="80998" bIns="4049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594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1AD5B80-530E-44CD-8D4A-2796FB214CBF}"/>
              </a:ext>
            </a:extLst>
          </p:cNvPr>
          <p:cNvGrpSpPr/>
          <p:nvPr/>
        </p:nvGrpSpPr>
        <p:grpSpPr>
          <a:xfrm>
            <a:off x="552019" y="1986784"/>
            <a:ext cx="650410" cy="997988"/>
            <a:chOff x="5243759" y="1363788"/>
            <a:chExt cx="734257" cy="760506"/>
          </a:xfrm>
        </p:grpSpPr>
        <p:sp>
          <p:nvSpPr>
            <p:cNvPr id="52" name="Freeform 5">
              <a:extLst>
                <a:ext uri="{FF2B5EF4-FFF2-40B4-BE49-F238E27FC236}">
                  <a16:creationId xmlns:a16="http://schemas.microsoft.com/office/drawing/2014/main" id="{2F746AA8-9050-4515-9B17-BC850368529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53" name="Freeform 6">
              <a:extLst>
                <a:ext uri="{FF2B5EF4-FFF2-40B4-BE49-F238E27FC236}">
                  <a16:creationId xmlns:a16="http://schemas.microsoft.com/office/drawing/2014/main" id="{23EC1AC3-1698-46D5-80B7-F22F15E1A5E4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73766156-553C-46EB-93FA-4F37CC0FF5CF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</p:grpSp>
    </p:spTree>
    <p:extLst>
      <p:ext uri="{BB962C8B-B14F-4D97-AF65-F5344CB8AC3E}">
        <p14:creationId xmlns:p14="http://schemas.microsoft.com/office/powerpoint/2010/main" val="2930570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9E0E3-ECF6-4CFE-8698-AEFEBCECC3C0}" type="datetime2">
              <a:rPr lang="en-US" smtClean="0"/>
              <a:t>Tuesday, September 28,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36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384420" y="6708135"/>
            <a:ext cx="1118728" cy="1752666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59" y="720797"/>
            <a:ext cx="9823847" cy="1292434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3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5229" y="2296549"/>
            <a:ext cx="6506576" cy="5698874"/>
          </a:xfrm>
        </p:spPr>
        <p:txBody>
          <a:bodyPr>
            <a:normAutofit/>
          </a:bodyPr>
          <a:lstStyle>
            <a:lvl1pPr>
              <a:defRPr sz="1417"/>
            </a:lvl1pPr>
            <a:lvl2pPr>
              <a:defRPr sz="1417"/>
            </a:lvl2pPr>
            <a:lvl3pPr>
              <a:defRPr sz="1417"/>
            </a:lvl3pPr>
            <a:lvl4pPr>
              <a:defRPr sz="1417"/>
            </a:lvl4pPr>
            <a:lvl5pPr>
              <a:defRPr sz="1417"/>
            </a:lvl5pPr>
            <a:lvl6pPr>
              <a:defRPr sz="1772"/>
            </a:lvl6pPr>
            <a:lvl7pPr>
              <a:defRPr sz="1772"/>
            </a:lvl7pPr>
            <a:lvl8pPr>
              <a:defRPr sz="1772"/>
            </a:lvl8pPr>
            <a:lvl9pPr>
              <a:defRPr sz="177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959" y="2296549"/>
            <a:ext cx="3158368" cy="5698874"/>
          </a:xfrm>
        </p:spPr>
        <p:txBody>
          <a:bodyPr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462FC-960E-4740-921F-B36862979F21}" type="datetime2">
              <a:rPr lang="en-US" smtClean="0"/>
              <a:t>Tuesday, September 28,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8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98F1FBA-F8BB-42CF-8B3E-D19AAFEE96C1}"/>
              </a:ext>
            </a:extLst>
          </p:cNvPr>
          <p:cNvGrpSpPr/>
          <p:nvPr/>
        </p:nvGrpSpPr>
        <p:grpSpPr>
          <a:xfrm>
            <a:off x="296714" y="6712934"/>
            <a:ext cx="650410" cy="997988"/>
            <a:chOff x="5243759" y="1363788"/>
            <a:chExt cx="734257" cy="7605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60EE09DD-C3DB-4266-BCC3-A765CFFBF37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5F301FE0-96DC-4EFB-BBEE-AED762C337C9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BEAD276-8850-4C0C-9777-8537000D522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594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5EE0A0-B07E-479B-9684-4BD09FA43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58" y="755092"/>
            <a:ext cx="3986631" cy="1292434"/>
          </a:xfrm>
        </p:spPr>
        <p:txBody>
          <a:bodyPr vert="horz" wrap="square" lIns="0" tIns="0" rIns="0" bIns="0" rtlCol="0" anchor="t" anchorCtr="0">
            <a:normAutofit/>
          </a:bodyPr>
          <a:lstStyle>
            <a:lvl1pPr>
              <a:defRPr lang="en-US" sz="2835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893A9-3462-4F51-83AE-5D2F124B98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65835" y="755091"/>
            <a:ext cx="5645970" cy="7523651"/>
          </a:xfrm>
        </p:spPr>
        <p:txBody>
          <a:bodyPr>
            <a:normAutofit/>
          </a:bodyPr>
          <a:lstStyle>
            <a:lvl1pPr marL="0" indent="0">
              <a:buNone/>
              <a:defRPr sz="1417"/>
            </a:lvl1pPr>
            <a:lvl2pPr marL="404988" indent="0">
              <a:buNone/>
              <a:defRPr sz="2480"/>
            </a:lvl2pPr>
            <a:lvl3pPr marL="809976" indent="0">
              <a:buNone/>
              <a:defRPr sz="2126"/>
            </a:lvl3pPr>
            <a:lvl4pPr marL="1214963" indent="0">
              <a:buNone/>
              <a:defRPr sz="1772"/>
            </a:lvl4pPr>
            <a:lvl5pPr marL="1619951" indent="0">
              <a:buNone/>
              <a:defRPr sz="1772"/>
            </a:lvl5pPr>
            <a:lvl6pPr marL="2024939" indent="0">
              <a:buNone/>
              <a:defRPr sz="1772"/>
            </a:lvl6pPr>
            <a:lvl7pPr marL="2429927" indent="0">
              <a:buNone/>
              <a:defRPr sz="1772"/>
            </a:lvl7pPr>
            <a:lvl8pPr marL="2834914" indent="0">
              <a:buNone/>
              <a:defRPr sz="1772"/>
            </a:lvl8pPr>
            <a:lvl9pPr marL="3239902" indent="0">
              <a:buNone/>
              <a:defRPr sz="1772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A9240C-79C0-4A88-A476-725DE1B9C2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958" y="2330845"/>
            <a:ext cx="3986631" cy="5947897"/>
          </a:xfrm>
        </p:spPr>
        <p:txBody>
          <a:bodyPr anchor="t" anchorCtr="0"/>
          <a:lstStyle>
            <a:lvl1pPr marL="0" indent="0">
              <a:buNone/>
              <a:defRPr sz="1417"/>
            </a:lvl1pPr>
            <a:lvl2pPr marL="404988" indent="0">
              <a:buNone/>
              <a:defRPr sz="1240"/>
            </a:lvl2pPr>
            <a:lvl3pPr marL="809976" indent="0">
              <a:buNone/>
              <a:defRPr sz="1063"/>
            </a:lvl3pPr>
            <a:lvl4pPr marL="1214963" indent="0">
              <a:buNone/>
              <a:defRPr sz="886"/>
            </a:lvl4pPr>
            <a:lvl5pPr marL="1619951" indent="0">
              <a:buNone/>
              <a:defRPr sz="886"/>
            </a:lvl5pPr>
            <a:lvl6pPr marL="2024939" indent="0">
              <a:buNone/>
              <a:defRPr sz="886"/>
            </a:lvl6pPr>
            <a:lvl7pPr marL="2429927" indent="0">
              <a:buNone/>
              <a:defRPr sz="886"/>
            </a:lvl7pPr>
            <a:lvl8pPr marL="2834914" indent="0">
              <a:buNone/>
              <a:defRPr sz="886"/>
            </a:lvl8pPr>
            <a:lvl9pPr marL="3239902" indent="0">
              <a:buNone/>
              <a:defRPr sz="88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BC9E2-CB44-4C05-9BB5-496C18A241E0}" type="datetime2">
              <a:rPr lang="en-US" smtClean="0"/>
              <a:t>Tuesday, September 28,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87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959" y="722798"/>
            <a:ext cx="9823847" cy="174932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7958" y="2773955"/>
            <a:ext cx="9825021" cy="5221468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7958" y="8572021"/>
            <a:ext cx="2328699" cy="13631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86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46CB39B-5F4C-4A7E-9BE3-AAFD45576D16}" type="datetime2">
              <a:rPr lang="en-US" smtClean="0"/>
              <a:t>Tuesday, September 28, 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75560" y="8572021"/>
            <a:ext cx="5650751" cy="13631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886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12776" y="8572021"/>
            <a:ext cx="1499029" cy="13631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886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455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809976" rtl="0" eaLnBrk="1" latinLnBrk="0" hangingPunct="1">
        <a:lnSpc>
          <a:spcPct val="100000"/>
        </a:lnSpc>
        <a:spcBef>
          <a:spcPct val="0"/>
        </a:spcBef>
        <a:buNone/>
        <a:defRPr lang="en-US" sz="4252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2494" indent="-202494" algn="l" defTabSz="809976" rtl="0" eaLnBrk="1" latinLnBrk="0" hangingPunct="1">
        <a:lnSpc>
          <a:spcPct val="110000"/>
        </a:lnSpc>
        <a:spcBef>
          <a:spcPts val="886"/>
        </a:spcBef>
        <a:spcAft>
          <a:spcPts val="709"/>
        </a:spcAft>
        <a:buFont typeface="Arial" panose="020B0604020202020204" pitchFamily="34" charset="0"/>
        <a:buChar char="•"/>
        <a:defRPr sz="2126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07482" indent="-202494" algn="l" defTabSz="809976" rtl="0" eaLnBrk="1" latinLnBrk="0" hangingPunct="1">
        <a:lnSpc>
          <a:spcPct val="110000"/>
        </a:lnSpc>
        <a:spcBef>
          <a:spcPts val="443"/>
        </a:spcBef>
        <a:spcAft>
          <a:spcPts val="709"/>
        </a:spcAft>
        <a:buFont typeface="Arial" panose="020B0604020202020204" pitchFamily="34" charset="0"/>
        <a:buChar char="•"/>
        <a:defRPr sz="1417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12469" indent="-202494" algn="l" defTabSz="809976" rtl="0" eaLnBrk="1" latinLnBrk="0" hangingPunct="1">
        <a:lnSpc>
          <a:spcPct val="110000"/>
        </a:lnSpc>
        <a:spcBef>
          <a:spcPts val="443"/>
        </a:spcBef>
        <a:spcAft>
          <a:spcPts val="709"/>
        </a:spcAft>
        <a:buFont typeface="Arial" panose="020B0604020202020204" pitchFamily="34" charset="0"/>
        <a:buChar char="•"/>
        <a:defRPr sz="1417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417457" indent="-202494" algn="l" defTabSz="809976" rtl="0" eaLnBrk="1" latinLnBrk="0" hangingPunct="1">
        <a:lnSpc>
          <a:spcPct val="110000"/>
        </a:lnSpc>
        <a:spcBef>
          <a:spcPts val="443"/>
        </a:spcBef>
        <a:spcAft>
          <a:spcPts val="709"/>
        </a:spcAft>
        <a:buFont typeface="Arial" panose="020B0604020202020204" pitchFamily="34" charset="0"/>
        <a:buChar char="•"/>
        <a:defRPr sz="1417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22445" indent="-202494" algn="l" defTabSz="809976" rtl="0" eaLnBrk="1" latinLnBrk="0" hangingPunct="1">
        <a:lnSpc>
          <a:spcPct val="110000"/>
        </a:lnSpc>
        <a:spcBef>
          <a:spcPts val="443"/>
        </a:spcBef>
        <a:spcAft>
          <a:spcPts val="709"/>
        </a:spcAft>
        <a:buFont typeface="Arial" panose="020B0604020202020204" pitchFamily="34" charset="0"/>
        <a:buChar char="•"/>
        <a:defRPr sz="1417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227433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632420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3037408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442396" indent="-202494" algn="l" defTabSz="809976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1pPr>
      <a:lvl2pPr marL="404988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2pPr>
      <a:lvl3pPr marL="809976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3pPr>
      <a:lvl4pPr marL="1214963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4pPr>
      <a:lvl5pPr marL="1619951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5pPr>
      <a:lvl6pPr marL="2024939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6pPr>
      <a:lvl7pPr marL="2429927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7pPr>
      <a:lvl8pPr marL="2834914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8pPr>
      <a:lvl9pPr marL="3239902" algn="l" defTabSz="809976" rtl="0" eaLnBrk="1" latinLnBrk="0" hangingPunct="1">
        <a:defRPr sz="15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DB043B4-68C6-45B9-82AC-A5800EADB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799762" cy="8999537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8A00A08-E4E6-4184-B484-E0E034072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9063" y="1821777"/>
            <a:ext cx="318890" cy="472417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780E404-3121-4F33-AF2D-65F659A97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16194" y="379220"/>
            <a:ext cx="1118728" cy="1752666"/>
            <a:chOff x="2678417" y="2427951"/>
            <a:chExt cx="1262947" cy="13356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339341D-8322-49F1-91DA-6D115CCAE7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Oval 23">
              <a:extLst>
                <a:ext uri="{FF2B5EF4-FFF2-40B4-BE49-F238E27FC236}">
                  <a16:creationId xmlns:a16="http://schemas.microsoft.com/office/drawing/2014/main" id="{7EB9DB0E-3B0E-411A-9274-448D565CA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Vídeo 3" descr="Patrón de fondo&#10;&#10;Descripción generada automáticamente">
            <a:extLst>
              <a:ext uri="{FF2B5EF4-FFF2-40B4-BE49-F238E27FC236}">
                <a16:creationId xmlns:a16="http://schemas.microsoft.com/office/drawing/2014/main" id="{F9BDE5FF-CA21-427E-994F-F7EE3DFEB6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0" y="0"/>
            <a:ext cx="10799763" cy="8999537"/>
          </a:xfrm>
          <a:custGeom>
            <a:avLst/>
            <a:gdLst/>
            <a:ahLst/>
            <a:cxnLst/>
            <a:rect l="l" t="t" r="r" b="b"/>
            <a:pathLst>
              <a:path w="7345363" h="5761037">
                <a:moveTo>
                  <a:pt x="0" y="0"/>
                </a:moveTo>
                <a:lnTo>
                  <a:pt x="7345363" y="0"/>
                </a:lnTo>
                <a:lnTo>
                  <a:pt x="7345363" y="5761037"/>
                </a:lnTo>
                <a:lnTo>
                  <a:pt x="0" y="5761037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63543A7-70C5-413E-A92C-66C498BDA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959" y="720796"/>
            <a:ext cx="3158367" cy="3982285"/>
          </a:xfrm>
        </p:spPr>
        <p:txBody>
          <a:bodyPr anchor="b">
            <a:normAutofit/>
          </a:bodyPr>
          <a:lstStyle/>
          <a:p>
            <a:r>
              <a:rPr lang="es-MX" sz="4800" dirty="0"/>
              <a:t>Economías de</a:t>
            </a:r>
            <a:br>
              <a:rPr lang="es-MX" sz="4800" dirty="0"/>
            </a:br>
            <a:r>
              <a:rPr lang="es-MX" sz="4800" dirty="0"/>
              <a:t>América </a:t>
            </a:r>
          </a:p>
        </p:txBody>
      </p:sp>
      <p:grpSp>
        <p:nvGrpSpPr>
          <p:cNvPr id="31" name="Group 25">
            <a:extLst>
              <a:ext uri="{FF2B5EF4-FFF2-40B4-BE49-F238E27FC236}">
                <a16:creationId xmlns:a16="http://schemas.microsoft.com/office/drawing/2014/main" id="{4B158E9A-DBF4-4AA7-B6B7-8C8EB2FBDD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882561" y="7132297"/>
            <a:ext cx="675698" cy="964351"/>
            <a:chOff x="7950336" y="1300590"/>
            <a:chExt cx="762805" cy="734873"/>
          </a:xfrm>
        </p:grpSpPr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6150ACFD-AEC6-42A3-A5A7-E7AD6B13E0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20298" y="14288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DB4D1217-FEB1-4D2A-80F4-C227B66D7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066503" y="13398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0BCA7138-22BA-4785-8B3D-9D45213E85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3600000">
              <a:off x="8217173" y="16087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0002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C9653AC3-4F43-4102-B17C-827FF9C8B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59478"/>
              </p:ext>
            </p:extLst>
          </p:nvPr>
        </p:nvGraphicFramePr>
        <p:xfrm>
          <a:off x="6695767" y="0"/>
          <a:ext cx="4103995" cy="86259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103995">
                  <a:extLst>
                    <a:ext uri="{9D8B030D-6E8A-4147-A177-3AD203B41FA5}">
                      <a16:colId xmlns:a16="http://schemas.microsoft.com/office/drawing/2014/main" val="2447901757"/>
                    </a:ext>
                  </a:extLst>
                </a:gridCol>
              </a:tblGrid>
              <a:tr h="403123">
                <a:tc>
                  <a:txBody>
                    <a:bodyPr/>
                    <a:lstStyle/>
                    <a:p>
                      <a:pPr algn="ctr"/>
                      <a:r>
                        <a:rPr lang="es-MX" dirty="0"/>
                        <a:t>CLASIFICACIÓN DE MERCADOS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434242"/>
                  </a:ext>
                </a:extLst>
              </a:tr>
              <a:tr h="432619">
                <a:tc>
                  <a:txBody>
                    <a:bodyPr/>
                    <a:lstStyle/>
                    <a:p>
                      <a:r>
                        <a:rPr lang="es-MX" dirty="0"/>
                        <a:t>ECONOMÍA DE MERCADO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13693"/>
                  </a:ext>
                </a:extLst>
              </a:tr>
              <a:tr h="1415845">
                <a:tc>
                  <a:txBody>
                    <a:bodyPr/>
                    <a:lstStyle/>
                    <a:p>
                      <a:pPr algn="ctr"/>
                      <a:r>
                        <a:rPr lang="es-E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Gira en torno al intercambio de los individuos, quienes compran bienes y servicios a las empresas, y éstas utilizan insumos para los productos y servicios que ofrecen. El intercambio se establece de la siguiente manera: mercado de productos, donde las empresas venden los bienes que producen y las familias los compran; mercado de trabajo, donde las familias otorgan servicios laborales y las empresas toman dichos servicios; mercado de capitales, donde las empresas invierten en bienes y las familias piden préstamos e invierten en bienes.</a:t>
                      </a:r>
                      <a:endParaRPr lang="es-MX" sz="18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619935"/>
                  </a:ext>
                </a:extLst>
              </a:tr>
              <a:tr h="383458">
                <a:tc>
                  <a:txBody>
                    <a:bodyPr/>
                    <a:lstStyle/>
                    <a:p>
                      <a:r>
                        <a:rPr lang="es-MX" dirty="0"/>
                        <a:t>ECONOMÍA CENTRALIZADA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3381906"/>
                  </a:ext>
                </a:extLst>
              </a:tr>
              <a:tr h="1285648">
                <a:tc>
                  <a:txBody>
                    <a:bodyPr/>
                    <a:lstStyle/>
                    <a:p>
                      <a:r>
                        <a:rPr lang="es-ES" sz="159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 Estado posee la mayoría de los medios de producción, es dueño de las empresas y patrón de los trabajadores; además, decide lo que se producirá y la distribución de los bienes y servicios.</a:t>
                      </a:r>
                      <a:endParaRPr lang="es-MX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107566"/>
                  </a:ext>
                </a:extLst>
              </a:tr>
              <a:tr h="317010">
                <a:tc>
                  <a:txBody>
                    <a:bodyPr/>
                    <a:lstStyle/>
                    <a:p>
                      <a:r>
                        <a:rPr lang="es-MX" dirty="0"/>
                        <a:t>ECONOMÍA MIXTA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295620"/>
                  </a:ext>
                </a:extLst>
              </a:tr>
              <a:tr h="1285648">
                <a:tc>
                  <a:txBody>
                    <a:bodyPr/>
                    <a:lstStyle/>
                    <a:p>
                      <a:r>
                        <a:rPr lang="es-ES" sz="1594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Contiene elementos de economía de mercado y centralizada.</a:t>
                      </a:r>
                      <a:endParaRPr lang="es-MX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925791"/>
                  </a:ext>
                </a:extLst>
              </a:tr>
            </a:tbl>
          </a:graphicData>
        </a:graphic>
      </p:graphicFrame>
      <p:pic>
        <p:nvPicPr>
          <p:cNvPr id="8" name="Imagen 7" descr="Mapa&#10;&#10;Descripción generada automáticamente">
            <a:extLst>
              <a:ext uri="{FF2B5EF4-FFF2-40B4-BE49-F238E27FC236}">
                <a16:creationId xmlns:a16="http://schemas.microsoft.com/office/drawing/2014/main" id="{FE001B1C-54CE-4C9A-908A-EBE72D2F0C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6" t="799" r="12829"/>
          <a:stretch/>
        </p:blipFill>
        <p:spPr>
          <a:xfrm>
            <a:off x="688258" y="677146"/>
            <a:ext cx="5329085" cy="764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4328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AnalogousFromDarkSeedLeftStep">
      <a:dk1>
        <a:srgbClr val="000000"/>
      </a:dk1>
      <a:lt1>
        <a:srgbClr val="FFFFFF"/>
      </a:lt1>
      <a:dk2>
        <a:srgbClr val="1B1D2F"/>
      </a:dk2>
      <a:lt2>
        <a:srgbClr val="F0F3F1"/>
      </a:lt2>
      <a:accent1>
        <a:srgbClr val="E729B5"/>
      </a:accent1>
      <a:accent2>
        <a:srgbClr val="B717D5"/>
      </a:accent2>
      <a:accent3>
        <a:srgbClr val="7A29E7"/>
      </a:accent3>
      <a:accent4>
        <a:srgbClr val="3230D9"/>
      </a:accent4>
      <a:accent5>
        <a:srgbClr val="2976E7"/>
      </a:accent5>
      <a:accent6>
        <a:srgbClr val="17B3D5"/>
      </a:accent6>
      <a:hlink>
        <a:srgbClr val="3F5EBF"/>
      </a:hlink>
      <a:folHlink>
        <a:srgbClr val="7F7F7F"/>
      </a:folHlink>
    </a:clrScheme>
    <a:fontScheme name="Floa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Office PowerPoint</Application>
  <PresentationFormat>Personalizado</PresentationFormat>
  <Paragraphs>8</Paragraphs>
  <Slides>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5" baseType="lpstr">
      <vt:lpstr>Arial</vt:lpstr>
      <vt:lpstr>Avenir Next LT Pro</vt:lpstr>
      <vt:lpstr>3DFloatVTI</vt:lpstr>
      <vt:lpstr>Economías de América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Economías de América </dc:title>
  <dc:creator>JOSE LUIS GARCIA RAMIREZ</dc:creator>
  <cp:lastModifiedBy>JOSE LUIS GARCIA RAMIREZ</cp:lastModifiedBy>
  <cp:revision>1</cp:revision>
  <dcterms:created xsi:type="dcterms:W3CDTF">2021-09-28T23:14:11Z</dcterms:created>
  <dcterms:modified xsi:type="dcterms:W3CDTF">2021-09-29T01:30:57Z</dcterms:modified>
</cp:coreProperties>
</file>