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301" r:id="rId4"/>
    <p:sldId id="258" r:id="rId5"/>
    <p:sldId id="260" r:id="rId6"/>
    <p:sldId id="302" r:id="rId7"/>
    <p:sldId id="303" r:id="rId8"/>
    <p:sldId id="272" r:id="rId9"/>
    <p:sldId id="274" r:id="rId10"/>
    <p:sldId id="275" r:id="rId11"/>
    <p:sldId id="276" r:id="rId12"/>
    <p:sldId id="261" r:id="rId13"/>
    <p:sldId id="277" r:id="rId14"/>
    <p:sldId id="278" r:id="rId15"/>
    <p:sldId id="280" r:id="rId16"/>
    <p:sldId id="281" r:id="rId17"/>
    <p:sldId id="282" r:id="rId18"/>
    <p:sldId id="283" r:id="rId19"/>
    <p:sldId id="284" r:id="rId20"/>
    <p:sldId id="271" r:id="rId21"/>
    <p:sldId id="266" r:id="rId22"/>
    <p:sldId id="298" r:id="rId23"/>
    <p:sldId id="299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79" r:id="rId34"/>
    <p:sldId id="294" r:id="rId35"/>
    <p:sldId id="295" r:id="rId36"/>
    <p:sldId id="296" r:id="rId37"/>
    <p:sldId id="304" r:id="rId38"/>
    <p:sldId id="305" r:id="rId39"/>
    <p:sldId id="273" r:id="rId40"/>
    <p:sldId id="297" r:id="rId41"/>
    <p:sldId id="300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4" d="100"/>
          <a:sy n="64" d="100"/>
        </p:scale>
        <p:origin x="-101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9DC88-368C-4E7A-B872-F3449D5D3959}" type="datetimeFigureOut">
              <a:rPr lang="ru-RU" smtClean="0"/>
              <a:pPr/>
              <a:t>22.10.2023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88E5E-4230-40C8-96F6-5B87AA8ECCC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8DF-DBF2-433B-9079-BDD900027634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велитель\Desktop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1590675" cy="2047875"/>
          </a:xfrm>
          <a:prstGeom prst="rect">
            <a:avLst/>
          </a:prstGeom>
          <a:noFill/>
        </p:spPr>
      </p:pic>
      <p:pic>
        <p:nvPicPr>
          <p:cNvPr id="1026" name="Picture 2" descr="C:\Users\Повелитель\Desktop\199173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717032"/>
            <a:ext cx="3707904" cy="27691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70025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«Детский сад № 106 «Анютины глазки» комбинированного вида» г. Орска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2132856"/>
            <a:ext cx="7344816" cy="1752600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ОТЧЁТ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 проведении «Месячника безопасности»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МДОАУ «Детский сад №106» г.Орска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Повелитель\Desktop\176cdc9da856adbad55b1aef4c91a4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89040"/>
            <a:ext cx="4414327" cy="248183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9512" y="6165304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Старший воспитатель Маркова Юлия Георгиевна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велитель\Desktop\месячник безопасности\fYvIOs9gDC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208912" cy="59046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велитель\Desktop\месячник безопасности\XFzEsJqX11I.jpg"/>
          <p:cNvPicPr>
            <a:picLocks noChangeAspect="1" noChangeArrowheads="1"/>
          </p:cNvPicPr>
          <p:nvPr/>
        </p:nvPicPr>
        <p:blipFill>
          <a:blip r:embed="rId2" cstate="print"/>
          <a:srcRect r="47002"/>
          <a:stretch>
            <a:fillRect/>
          </a:stretch>
        </p:blipFill>
        <p:spPr bwMode="auto">
          <a:xfrm>
            <a:off x="1187624" y="260648"/>
            <a:ext cx="3600400" cy="29806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C:\Users\Повелитель\Desktop\месячник безопасности\EqHl_RQJynU.jpg"/>
          <p:cNvPicPr>
            <a:picLocks noChangeAspect="1" noChangeArrowheads="1"/>
          </p:cNvPicPr>
          <p:nvPr/>
        </p:nvPicPr>
        <p:blipFill>
          <a:blip r:embed="rId3" cstate="print"/>
          <a:srcRect l="22903"/>
          <a:stretch>
            <a:fillRect/>
          </a:stretch>
        </p:blipFill>
        <p:spPr bwMode="auto">
          <a:xfrm>
            <a:off x="971599" y="3573016"/>
            <a:ext cx="3947793" cy="288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4" descr="C:\Users\Повелитель\Desktop\месячник безопасности\FCGy8iwjsV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196752"/>
            <a:ext cx="3080941" cy="47091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84784"/>
            <a:ext cx="8229600" cy="2583160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В  целях активизации работы по предупреждению детского дорожно-транспортного травматизма в период с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сентября по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сентября 2023 года в ДОУ было организовано проведение комплексного информационно-профилактического мероприятия «Внимание-дети!». 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В группах были проведены следующие мероприятия: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младшей группе воспитателем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Каракат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Н.А.. в течение месячника проведены: Сюжетно ролевая игра «Пешеходы и водители», дети с воспитателем общались на тему «Как я с мамой перехожу дорогу», ОД: «Описание транспорта», вспомнили дорожные знаки и виды транспорта.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велитель\Desktop\Гуменюк Л.д\20190826_094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95536" y="2276872"/>
            <a:ext cx="4283968" cy="32129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Повелитель\Desktop\Гуменюк Л.д\20190826_094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004048" y="3501008"/>
            <a:ext cx="3707904" cy="27809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велитель\Desktop\Гуменюк Л.д\20190826_095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95536" y="620688"/>
            <a:ext cx="3648405" cy="2736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C:\Users\Повелитель\Desktop\Гуменюк Л.д\20190826_095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148064" y="548680"/>
            <a:ext cx="3528392" cy="26462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C:\Users\Повелитель\Desktop\Гуменюк Л.д\20190826_101504.jpg"/>
          <p:cNvPicPr>
            <a:picLocks noChangeAspect="1" noChangeArrowheads="1"/>
          </p:cNvPicPr>
          <p:nvPr/>
        </p:nvPicPr>
        <p:blipFill>
          <a:blip r:embed="rId4" cstate="print"/>
          <a:srcRect l="13725" b="23530"/>
          <a:stretch>
            <a:fillRect/>
          </a:stretch>
        </p:blipFill>
        <p:spPr bwMode="auto">
          <a:xfrm rot="10800000">
            <a:off x="1835696" y="3501008"/>
            <a:ext cx="5400600" cy="30942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средней группе воспитателями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Гура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А.А. и  Морозова Т.В. проведены: беседа «Зачем нужно знать и точно соблюдать ПДД». Дети познакомились с основными правилами уличного движения, объяснили как опасно их нарушать. Сходили на пешеходный переход, научились как правильно переходить дорогу, познакомились со знаками.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Повелитель\Desktop\RqBrKxjeM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068960"/>
            <a:ext cx="3744416" cy="30545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C:\Users\Повелитель\Desktop\Br3RNYdQ6A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84984"/>
            <a:ext cx="3971933" cy="2978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Повелитель\Desktop\CEoMm212xz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556792"/>
            <a:ext cx="3249778" cy="43651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0" name="Picture 4" descr="C:\Users\Повелитель\Desktop\JimtCQExKU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64704"/>
            <a:ext cx="3456384" cy="46085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старшей группе воспитатель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Витько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Т.Н. провела викторину по правилам дорожного движения, которая никого не оставила равнодушным, юные пешеходы продемонстрировали отличные знания. Вместе с детьми продемонстрировали правила поведения на проезжей части, а также вспомнили, что дорогу можно переходить только на зеленый сигнал светофора.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велитель\Desktop\смирнова\IMG_20190827_1048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149080"/>
            <a:ext cx="3096344" cy="23222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Повелитель\Desktop\смирнова\IMG_20190827_1054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149080"/>
            <a:ext cx="3024336" cy="23306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велитель\Desktop\смирнова\IMG_20190827_105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067944" cy="30509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C:\Users\Повелитель\Desktop\смирнова\IMG_20190827_1056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488" y="620688"/>
            <a:ext cx="4608512" cy="34563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C:\Users\Повелитель\Desktop\смирнова\IMG_20190827_1057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645024"/>
            <a:ext cx="3995936" cy="29969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велитель\Desktop\смирнова\IMG_20190827_1058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3803914" cy="28529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C:\Users\Повелитель\Desktop\смирнова\IMG_20190827_110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3971933" cy="2978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4" descr="C:\Users\Повелитель\Desktop\смирнова\IMG_20190827_1103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005064"/>
            <a:ext cx="3563888" cy="26729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7" name="Picture 5" descr="C:\Users\Повелитель\Desktop\смирнова\IMG_20190827_1045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212976"/>
            <a:ext cx="3478593" cy="32129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indent="34290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связи с началом 2023 – 2024 учебного года, в целях повышения антитеррористической защищенности, пожарной безопасности, профилактики детского дорожно-транспортного травматизма, отработки навыков действий воспитанников, персонала при возникновении чрезвычайных ситуаций в ДОУ был проведен «Месячник безопасности» с 01 сентября по 1 октября 2023года.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8092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79512" y="396824"/>
            <a:ext cx="878497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сентября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2023 года в детском саду был проведен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«Единый день безопасности дорожного движения»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рамках дня безопасности по ПДД были проведены следующие мероприятия: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79512" y="2348880"/>
            <a:ext cx="89644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 второй группе раннего возраста воспитатель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Овчинникова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А.Ю.познакомила детей с правилами дорожного движения. Как правильно переходить дорогу.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Повелитель\Desktop\единый день ПДД\IMG-20190925-WA00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3861048"/>
            <a:ext cx="2304256" cy="28068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Users\Повелитель\Desktop\единый день ПДД\IMG-20190925-WA00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933056"/>
            <a:ext cx="2232248" cy="27348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96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467544" y="260648"/>
            <a:ext cx="828092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средней группе проведено занятие из строительного материала «Дорога глазами детей». Воспитатель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Турганова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Г.Г.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Повелитель\Desktop\единый день ПДД\IMG-20190925-WA00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132856"/>
            <a:ext cx="3888432" cy="3240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Users\Повелитель\Desktop\единый день ПДД\IMG-20190925-WA00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996952"/>
            <a:ext cx="4034488" cy="33234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Также проведено познавательное занятие на тему: «Транспорт». Ребята рассмотрели иллюстрации с видами транспорта, отгадывали транспорт  по звукам, поиграли в подвижную игру «Поезд».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велитель\Desktop\месячник безопасности\0tUeeUErfvo.jpg"/>
          <p:cNvPicPr>
            <a:picLocks noChangeAspect="1" noChangeArrowheads="1"/>
          </p:cNvPicPr>
          <p:nvPr/>
        </p:nvPicPr>
        <p:blipFill>
          <a:blip r:embed="rId2" cstate="print"/>
          <a:srcRect t="15785" b="24584"/>
          <a:stretch>
            <a:fillRect/>
          </a:stretch>
        </p:blipFill>
        <p:spPr bwMode="auto">
          <a:xfrm>
            <a:off x="755576" y="2852936"/>
            <a:ext cx="6912768" cy="3312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велитель\Desktop\месячник безопасности\y5xok6OmcX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4356901" cy="29170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C:\Users\Повелитель\Desktop\месячник безопасности\xGSL26PuJ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573016"/>
            <a:ext cx="4355976" cy="27360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C:\Users\Повелитель\Desktop\месячник безопасности\CDXt-6Jl_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196752"/>
            <a:ext cx="2310468" cy="38308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52128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старшей группе воспитатель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Витько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Т.Н.провела занятие по ознакомлению с транспортом. Дети закрепили знания о строении машины ее назначении. Вырезали из цветной бумаги груз для машины.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Повелитель\Desktop\единый день ПДД\IMG_20190925_0927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76872"/>
            <a:ext cx="3888432" cy="29741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Users\Повелитель\Desktop\единый день ПДД\IMG_20190925_0920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852936"/>
            <a:ext cx="4342053" cy="34652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овелитель\Desktop\единый день ПДД\IMG_20190925_0931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04664"/>
            <a:ext cx="3528392" cy="4219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Users\Повелитель\Desktop\единый день ПДД\IMG_20190925_0932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276872"/>
            <a:ext cx="3677089" cy="39985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В старшей группе воспитатель Петухова Е.В.. провела викторину по ПДД. Поиграли в подвижные игры для закрепления знаний по правилам дорожного движения.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C:\Users\Повелитель\Desktop\единый день ПДД\kclQIrcqGfI.jpg"/>
          <p:cNvPicPr/>
          <p:nvPr/>
        </p:nvPicPr>
        <p:blipFill>
          <a:blip r:embed="rId2" cstate="print"/>
          <a:srcRect b="21053"/>
          <a:stretch>
            <a:fillRect/>
          </a:stretch>
        </p:blipFill>
        <p:spPr bwMode="auto">
          <a:xfrm>
            <a:off x="611560" y="2564904"/>
            <a:ext cx="3456384" cy="3240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Users\Повелитель\Desktop\единый день ПДД\MlTquIIAV08.jpg"/>
          <p:cNvPicPr/>
          <p:nvPr/>
        </p:nvPicPr>
        <p:blipFill>
          <a:blip r:embed="rId3" cstate="print"/>
          <a:srcRect t="34545" b="14026"/>
          <a:stretch>
            <a:fillRect/>
          </a:stretch>
        </p:blipFill>
        <p:spPr bwMode="auto">
          <a:xfrm>
            <a:off x="4644008" y="2852936"/>
            <a:ext cx="3888432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овелитель\Desktop\единый день ПДД\rdZ2hT2UrRU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3816424" cy="46085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Users\Повелитель\Desktop\единый день ПДД\rZeV25jWdt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132856"/>
            <a:ext cx="3565859" cy="42477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В подготовительной  группе воспитатель Соколова О.А. провела познавательное мероприятие 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«Страна </a:t>
            </a:r>
            <a:r>
              <a:rPr lang="ru-RU" sz="3100" dirty="0" err="1" smtClean="0">
                <a:latin typeface="Times New Roman" pitchFamily="18" charset="0"/>
                <a:cs typeface="Times New Roman" pitchFamily="18" charset="0"/>
              </a:rPr>
              <a:t>Светофория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C:\Users\Повелитель\Desktop\единый день ПДД\IMG_20190925_153144.jpg"/>
          <p:cNvPicPr/>
          <p:nvPr/>
        </p:nvPicPr>
        <p:blipFill>
          <a:blip r:embed="rId2" cstate="print"/>
          <a:srcRect t="17655" r="42868"/>
          <a:stretch>
            <a:fillRect/>
          </a:stretch>
        </p:blipFill>
        <p:spPr bwMode="auto">
          <a:xfrm>
            <a:off x="251520" y="2276872"/>
            <a:ext cx="3384376" cy="36949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Users\Повелитель\Desktop\единый день ПДД\IMG_20190925_153258.jpg"/>
          <p:cNvPicPr/>
          <p:nvPr/>
        </p:nvPicPr>
        <p:blipFill>
          <a:blip r:embed="rId3" cstate="print"/>
          <a:srcRect t="14180"/>
          <a:stretch>
            <a:fillRect/>
          </a:stretch>
        </p:blipFill>
        <p:spPr bwMode="auto">
          <a:xfrm>
            <a:off x="3779912" y="2276872"/>
            <a:ext cx="5112568" cy="36724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овелитель\Desktop\единый день ПДД\IMG_20190925_1537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4248472" cy="3384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Users\Повелитель\Desktop\единый день ПДД\IMG_20190925_1544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068960"/>
            <a:ext cx="4555238" cy="35025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229600" cy="1143000"/>
          </a:xfrm>
        </p:spPr>
        <p:txBody>
          <a:bodyPr>
            <a:noAutofit/>
          </a:bodyPr>
          <a:lstStyle/>
          <a:p>
            <a:pPr indent="457200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Педагоги подошли к планированию образовательного процесса с учетом возрастных возможностей детей, учетом условий окружения. Были использованы различные формы, методы и приемы обучения детей.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Заместитель заведующего по безопасности  </a:t>
            </a:r>
            <a:r>
              <a:rPr lang="ru-RU" sz="3100" dirty="0" err="1" smtClean="0">
                <a:latin typeface="Times New Roman" pitchFamily="18" charset="0"/>
                <a:cs typeface="Times New Roman" pitchFamily="18" charset="0"/>
              </a:rPr>
              <a:t>Хмуренко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О.С. и ст.воспитатель Маркова Ю.Г. в игровой форме провели викторину по правилам дорожного движения. Дети вспомнили основные требования правил дорожного движения для пешеходов, пассажиров и велосипедистов. Поучаствовали в спортивной эстафете, которая направлена на профилактику детского дорожно-транспортного травматизма.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По окончанию мероприятия заместитель заведующего по безопасности вручила светоотражающие элементы.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овелитель\Desktop\937CANON\IMG_3411.JPG"/>
          <p:cNvPicPr/>
          <p:nvPr/>
        </p:nvPicPr>
        <p:blipFill>
          <a:blip r:embed="rId2" cstate="print"/>
          <a:srcRect l="11642" r="14639"/>
          <a:stretch>
            <a:fillRect/>
          </a:stretch>
        </p:blipFill>
        <p:spPr bwMode="auto">
          <a:xfrm>
            <a:off x="395536" y="620688"/>
            <a:ext cx="4104456" cy="4320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Users\Повелитель\Desktop\единый день ПДД\IMG_20190925_113306.jpg"/>
          <p:cNvPicPr/>
          <p:nvPr/>
        </p:nvPicPr>
        <p:blipFill>
          <a:blip r:embed="rId3" cstate="print"/>
          <a:srcRect t="18386"/>
          <a:stretch>
            <a:fillRect/>
          </a:stretch>
        </p:blipFill>
        <p:spPr bwMode="auto">
          <a:xfrm>
            <a:off x="4716016" y="2060848"/>
            <a:ext cx="3929552" cy="40200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овелитель\Desktop\единый день ПДД\IMG_20190925_113903.jpg"/>
          <p:cNvPicPr/>
          <p:nvPr/>
        </p:nvPicPr>
        <p:blipFill>
          <a:blip r:embed="rId2" cstate="print"/>
          <a:srcRect l="-10204" t="26786"/>
          <a:stretch>
            <a:fillRect/>
          </a:stretch>
        </p:blipFill>
        <p:spPr bwMode="auto">
          <a:xfrm>
            <a:off x="179512" y="1628800"/>
            <a:ext cx="3888432" cy="29523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Users\Повелитель\Desktop\937CANON\IMG_3417.JPG"/>
          <p:cNvPicPr/>
          <p:nvPr/>
        </p:nvPicPr>
        <p:blipFill>
          <a:blip r:embed="rId3" cstate="print"/>
          <a:srcRect t="9825" b="13536"/>
          <a:stretch>
            <a:fillRect/>
          </a:stretch>
        </p:blipFill>
        <p:spPr bwMode="auto">
          <a:xfrm>
            <a:off x="4283968" y="2708920"/>
            <a:ext cx="4608512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3285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В целях популяризации профессии пожарного спасателя, побуждения поведенческих мотиваций к действиям в чрезвычайных ситуациях, выработки у воспитанников культуры безопасности жизнедеятельности, в МДОАУ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/с №106 были проведены следующие мероприятия: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- В младшей группе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Каракат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Н. А., </a:t>
            </a:r>
            <a:r>
              <a:rPr lang="ru-RU" sz="2700" dirty="0" err="1" smtClean="0">
                <a:latin typeface="Times New Roman" pitchFamily="18" charset="0"/>
                <a:cs typeface="Times New Roman" pitchFamily="18" charset="0"/>
              </a:rPr>
              <a:t>Аляеева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М.Т. с детьми поиграли в дидактическую игру «Горит  - не горит»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1265" name="Picture 1" descr="C:\Users\Повелитель\Desktop\к месячнику по безопасности\IMG-20190926-WA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356992"/>
            <a:ext cx="2242343" cy="32628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Повелитель\Desktop\к месячнику по безопасности\IMG-20190926-WA0003.jpg"/>
          <p:cNvPicPr>
            <a:picLocks noChangeAspect="1" noChangeArrowheads="1"/>
          </p:cNvPicPr>
          <p:nvPr/>
        </p:nvPicPr>
        <p:blipFill>
          <a:blip r:embed="rId2" cstate="print"/>
          <a:srcRect r="27266"/>
          <a:stretch>
            <a:fillRect/>
          </a:stretch>
        </p:blipFill>
        <p:spPr bwMode="auto">
          <a:xfrm>
            <a:off x="611560" y="764704"/>
            <a:ext cx="3744416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8915" name="Picture 3" descr="C:\Users\Повелитель\Desktop\к месячнику по безопасности\IMG-20190926-WA0004.jpg"/>
          <p:cNvPicPr>
            <a:picLocks noChangeAspect="1" noChangeArrowheads="1"/>
          </p:cNvPicPr>
          <p:nvPr/>
        </p:nvPicPr>
        <p:blipFill>
          <a:blip r:embed="rId3" cstate="print"/>
          <a:srcRect r="36842"/>
          <a:stretch>
            <a:fillRect/>
          </a:stretch>
        </p:blipFill>
        <p:spPr bwMode="auto">
          <a:xfrm>
            <a:off x="4788024" y="2996952"/>
            <a:ext cx="3456384" cy="32364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подготовительной группе воспитатель Каширская М.А. показала детям мультфильм «Осторожно, пожар», раскрасили рисунки по пожарной безопасности.  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39939" name="Picture 3" descr="C:\Users\Повелитель\Desktop\к месячнику по безопасности\IMG-20190926-WA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518182"/>
            <a:ext cx="7020272" cy="37191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Повелитель\Desktop\к месячнику по безопасности\IMG-20190926-WA0008.jpg"/>
          <p:cNvPicPr>
            <a:picLocks noChangeAspect="1" noChangeArrowheads="1"/>
          </p:cNvPicPr>
          <p:nvPr/>
        </p:nvPicPr>
        <p:blipFill>
          <a:blip r:embed="rId2" cstate="print"/>
          <a:srcRect r="20652"/>
          <a:stretch>
            <a:fillRect/>
          </a:stretch>
        </p:blipFill>
        <p:spPr bwMode="auto">
          <a:xfrm>
            <a:off x="611560" y="260648"/>
            <a:ext cx="3456384" cy="27977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63" name="Picture 3" descr="C:\Users\Повелитель\Desktop\к месячнику по безопасности\IMG-20190926-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548680"/>
            <a:ext cx="4555329" cy="25736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64" name="Picture 4" descr="C:\Users\Повелитель\Desktop\к месячнику по безопасности\IMG-20190926-WA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429000"/>
            <a:ext cx="6444208" cy="31314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13.09.2023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проведена учебно-тренировочная эвакуация на тему: «Действия сотрудников по сигналу: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«Внимание, Всем! Пожар!»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Повелитель\Desktop\эвакуация\IMG_20190925_110314.jpg"/>
          <p:cNvPicPr>
            <a:picLocks noChangeAspect="1" noChangeArrowheads="1"/>
          </p:cNvPicPr>
          <p:nvPr/>
        </p:nvPicPr>
        <p:blipFill>
          <a:blip r:embed="rId2" cstate="print"/>
          <a:srcRect b="30508"/>
          <a:stretch>
            <a:fillRect/>
          </a:stretch>
        </p:blipFill>
        <p:spPr bwMode="auto">
          <a:xfrm>
            <a:off x="2915816" y="3068960"/>
            <a:ext cx="3888432" cy="29523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велитель\Desktop\эвакуация\IMG_20190925_110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4752528" cy="26583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3" descr="C:\Users\Повелитель\Desktop\эвакуация\IMG_20190925_11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60648"/>
            <a:ext cx="2643758" cy="35250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0" name="Picture 4" descr="C:\Users\Повелитель\Desktop\эвакуация\IMG_20190925_1102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501008"/>
            <a:ext cx="4968553" cy="29856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8092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МДОАУ Детский сад 106 в этом учебном году создана комната ОБЖ для изучения детьми правил дорожного движения, а также безопасному поведению в различных ситуациях как дома, так и вне. Безопасность детей - это самая важная задача для воспитателей и всех взрослых, которые его окружают. В комнате имеется детская литература, настольные игры, методические разработки, плакаты, дорога, машины, знаки дорожного движения, костюмы. Для детей организуем образовательные ситуации, беседы, читаем художественную литературу, придумываем рассказы, сказки о поведении детей на улице, проводим игровые тренинги 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08112"/>
          </a:xfrm>
        </p:spPr>
        <p:txBody>
          <a:bodyPr>
            <a:normAutofit fontScale="90000"/>
          </a:bodyPr>
          <a:lstStyle/>
          <a:p>
            <a:pPr indent="457200"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Ко дню солидарности в борьбе с терроризмом в детском саду №106 были проведены следующие мероприятия: </a:t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844824"/>
            <a:ext cx="820891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ea typeface="+mj-ea"/>
                <a:cs typeface="Times New Roman" pitchFamily="18" charset="0"/>
              </a:rPr>
              <a:t>В группах проведены родительские собрания, были розданы памятки «Внимание терроризм!»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Picture 2" descr="C:\Users\Повелитель\Desktop\месячник безопасности\1XKAiwKXRh4.jpg"/>
          <p:cNvPicPr>
            <a:picLocks noChangeAspect="1" noChangeArrowheads="1"/>
          </p:cNvPicPr>
          <p:nvPr/>
        </p:nvPicPr>
        <p:blipFill>
          <a:blip r:embed="rId2" cstate="print"/>
          <a:srcRect t="26033" r="23810"/>
          <a:stretch>
            <a:fillRect/>
          </a:stretch>
        </p:blipFill>
        <p:spPr bwMode="auto">
          <a:xfrm>
            <a:off x="467544" y="3284984"/>
            <a:ext cx="2304256" cy="30689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3" descr="C:\Users\Повелитель\Desktop\месячник безопасности\DGOo_m9Ld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924944"/>
            <a:ext cx="2304256" cy="35137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4" descr="C:\Users\Повелитель\Desktop\месячник безопасности\LdFZN2yjVe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825552"/>
            <a:ext cx="2458367" cy="40324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Повелитель\Desktop\месячник безопасности\_jmTmshTbIk.jpg"/>
          <p:cNvPicPr>
            <a:picLocks noChangeAspect="1" noChangeArrowheads="1"/>
          </p:cNvPicPr>
          <p:nvPr/>
        </p:nvPicPr>
        <p:blipFill>
          <a:blip r:embed="rId2" cstate="print"/>
          <a:srcRect b="52885"/>
          <a:stretch>
            <a:fillRect/>
          </a:stretch>
        </p:blipFill>
        <p:spPr bwMode="auto">
          <a:xfrm>
            <a:off x="1043608" y="116632"/>
            <a:ext cx="3456384" cy="28950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987" name="Picture 3" descr="C:\Users\Повелитель\Desktop\месячник безопасности\29KD_8_RGe8.jpg"/>
          <p:cNvPicPr>
            <a:picLocks noChangeAspect="1" noChangeArrowheads="1"/>
          </p:cNvPicPr>
          <p:nvPr/>
        </p:nvPicPr>
        <p:blipFill>
          <a:blip r:embed="rId3" cstate="print"/>
          <a:srcRect b="49749"/>
          <a:stretch>
            <a:fillRect/>
          </a:stretch>
        </p:blipFill>
        <p:spPr bwMode="auto">
          <a:xfrm>
            <a:off x="971600" y="3284983"/>
            <a:ext cx="3672408" cy="32807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988" name="Picture 4" descr="C:\Users\Повелитель\Desktop\месячник безопасности\HEPqFYHmXC4.jpg"/>
          <p:cNvPicPr>
            <a:picLocks noChangeAspect="1" noChangeArrowheads="1"/>
          </p:cNvPicPr>
          <p:nvPr/>
        </p:nvPicPr>
        <p:blipFill>
          <a:blip r:embed="rId4" cstate="print"/>
          <a:srcRect r="19294" b="11268"/>
          <a:stretch>
            <a:fillRect/>
          </a:stretch>
        </p:blipFill>
        <p:spPr bwMode="auto">
          <a:xfrm>
            <a:off x="6012160" y="1268760"/>
            <a:ext cx="2232249" cy="4536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556792"/>
            <a:ext cx="8229600" cy="216024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Анализируя работу по проведению месячника безопасности, можно сделать вывод, что благодаря систематизации мероприятий у детей повысился уровень знаний по правилам дорожного движения, пожарной безопасности, безопасности дома и на улице. 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Хочется отметить активность и заинтересованность воспитанников и применение знаний правил безопасности после усвоения нового материала.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68760"/>
            <a:ext cx="871296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dirty="0" smtClean="0"/>
              <a:t> 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6 сентября прошло мероприятие посвященное «Дню солидарности в борьбе с терроризмом». Воспитатель Рейдер Е.Ю.показала презентацию «Беслан – мы помним тебя!». 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C:\Users\Повелитель\Desktop\месячник безопасности\Rt3P3-jgF_c.jpg"/>
          <p:cNvPicPr>
            <a:picLocks noChangeAspect="1" noChangeArrowheads="1"/>
          </p:cNvPicPr>
          <p:nvPr/>
        </p:nvPicPr>
        <p:blipFill>
          <a:blip r:embed="rId2" cstate="print"/>
          <a:srcRect t="25534" r="42857"/>
          <a:stretch>
            <a:fillRect/>
          </a:stretch>
        </p:blipFill>
        <p:spPr bwMode="auto">
          <a:xfrm>
            <a:off x="2627784" y="2132856"/>
            <a:ext cx="5616624" cy="44130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младшей группе воспитатель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Каракат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Н.А. провела беседу «Осторожно незнакомцы». Игровая ситуация «Если незнакомец позвонил по телефону».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1026" name="Picture 2" descr="C:\Users\Повелитель\Desktop\IMG-20190930-WA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132856"/>
            <a:ext cx="6048672" cy="44514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велитель\Desktop\IMG-20190930-WA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3779912" cy="28349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C:\Users\Повелитель\Desktop\IMG-20190930-WA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04664"/>
            <a:ext cx="3219822" cy="42930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C:\Users\Повелитель\Desktop\IMG-20190930-WA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3140968"/>
            <a:ext cx="3935670" cy="34929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3691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рамках комплексного информационно- профилактического мероприятия " Внимание дети!" проводимое в период с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18.09.2023 по 22.09.2023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 по Оренбургской области, в целях профилактики и предупреждения дорожного - транспортных происшествий и дорожно-транспортного травматизма у детей. В МДОАУ Детский сад 106 посетил сотрудник ОГИБДД МО МВД по Орску, которая провела беседу на данную тему. Дети закрепили знания о поведении на улице и проезжей части. А также Александра Владимировна посетила комнату ОБЖ в ДОУ. Дети показали и рассказали, чем оснащено данное помещение.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велитель\Desktop\месячник безопасности\81YsWIJ_AvU.jpg"/>
          <p:cNvPicPr>
            <a:picLocks noChangeAspect="1" noChangeArrowheads="1"/>
          </p:cNvPicPr>
          <p:nvPr/>
        </p:nvPicPr>
        <p:blipFill>
          <a:blip r:embed="rId2" cstate="print"/>
          <a:srcRect t="20000" r="38597"/>
          <a:stretch>
            <a:fillRect/>
          </a:stretch>
        </p:blipFill>
        <p:spPr bwMode="auto">
          <a:xfrm>
            <a:off x="251520" y="404664"/>
            <a:ext cx="8676456" cy="61206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839</Words>
  <Application>Microsoft Office PowerPoint</Application>
  <PresentationFormat>Экран (4:3)</PresentationFormat>
  <Paragraphs>33</Paragraphs>
  <Slides>41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Муниципальное дошкольное образовательное автономное учреждение «Детский сад № 106 «Анютины глазки» комбинированного вида» г. Орска  </vt:lpstr>
      <vt:lpstr>Слайд 2</vt:lpstr>
      <vt:lpstr>Педагоги подошли к планированию образовательного процесса с учетом возрастных возможностей детей, учетом условий окружения. Были использованы различные формы, методы и приемы обучения детей.  </vt:lpstr>
      <vt:lpstr>   Ко дню солидарности в борьбе с терроризмом в детском саду №106 были проведены следующие мероприятия:  </vt:lpstr>
      <vt:lpstr>  6 сентября прошло мероприятие посвященное «Дню солидарности в борьбе с терроризмом». Воспитатель Рейдер Е.Ю.показала презентацию «Беслан – мы помним тебя!».    </vt:lpstr>
      <vt:lpstr>В младшей группе воспитатель Каракат Н.А. провела беседу «Осторожно незнакомцы». Игровая ситуация «Если незнакомец позвонил по телефону». </vt:lpstr>
      <vt:lpstr>Слайд 7</vt:lpstr>
      <vt:lpstr>В рамках комплексного информационно- профилактического мероприятия " Внимание дети!" проводимое в период с 18.09.2023 по 22.09.2023 г по Оренбургской области, в целях профилактики и предупреждения дорожного - транспортных происшествий и дорожно-транспортного травматизма у детей. В МДОАУ Детский сад 106 посетил сотрудник ОГИБДД МО МВД по Орску, которая провела беседу на данную тему. Дети закрепили знания о поведении на улице и проезжей части. А также Александра Владимировна посетила комнату ОБЖ в ДОУ. Дети показали и рассказали, чем оснащено данное помещение.</vt:lpstr>
      <vt:lpstr>Слайд 9</vt:lpstr>
      <vt:lpstr>Слайд 10</vt:lpstr>
      <vt:lpstr>Слайд 11</vt:lpstr>
      <vt:lpstr>  В  целях активизации работы по предупреждению детского дорожно-транспортного травматизма в период с 18 сентября по 22 сентября 2023 года в ДОУ было организовано проведение комплексного информационно-профилактического мероприятия «Внимание-дети!».  В группах были проведены следующие мероприятия:  </vt:lpstr>
      <vt:lpstr>В младшей группе воспитателем Каракат Н.А.. в течение месячника проведены: Сюжетно ролевая игра «Пешеходы и водители», дети с воспитателем общались на тему «Как я с мамой перехожу дорогу», ОД: «Описание транспорта», вспомнили дорожные знаки и виды транспорта. </vt:lpstr>
      <vt:lpstr>Слайд 14</vt:lpstr>
      <vt:lpstr>В средней группе воспитателями Гура А.А. и  Морозова Т.В. проведены: беседа «Зачем нужно знать и точно соблюдать ПДД». Дети познакомились с основными правилами уличного движения, объяснили как опасно их нарушать. Сходили на пешеходный переход, научились как правильно переходить дорогу, познакомились со знаками. </vt:lpstr>
      <vt:lpstr>Слайд 16</vt:lpstr>
      <vt:lpstr>В старшей группе воспитатель Витько Т.Н. провела викторину по правилам дорожного движения, которая никого не оставила равнодушным, юные пешеходы продемонстрировали отличные знания. Вместе с детьми продемонстрировали правила поведения на проезжей части, а также вспомнили, что дорогу можно переходить только на зеленый сигнал светофора.  </vt:lpstr>
      <vt:lpstr>Слайд 18</vt:lpstr>
      <vt:lpstr>Слайд 19</vt:lpstr>
      <vt:lpstr> </vt:lpstr>
      <vt:lpstr>  </vt:lpstr>
      <vt:lpstr>Также проведено познавательное занятие на тему: «Транспорт». Ребята рассмотрели иллюстрации с видами транспорта, отгадывали транспорт  по звукам, поиграли в подвижную игру «Поезд».</vt:lpstr>
      <vt:lpstr>Слайд 23</vt:lpstr>
      <vt:lpstr>В старшей группе воспитатель Витько Т.Н.провела занятие по ознакомлению с транспортом. Дети закрепили знания о строении машины ее назначении. Вырезали из цветной бумаги груз для машины.</vt:lpstr>
      <vt:lpstr>Слайд 25</vt:lpstr>
      <vt:lpstr>В старшей группе воспитатель Петухова Е.В.. провела викторину по ПДД. Поиграли в подвижные игры для закрепления знаний по правилам дорожного движения.  </vt:lpstr>
      <vt:lpstr>Слайд 27</vt:lpstr>
      <vt:lpstr>В подготовительной  группе воспитатель Соколова О.А. провела познавательное мероприятие  «Страна Светофория».   </vt:lpstr>
      <vt:lpstr>Слайд 29</vt:lpstr>
      <vt:lpstr>Заместитель заведующего по безопасности  Хмуренко О.С. и ст.воспитатель Маркова Ю.Г. в игровой форме провели викторину по правилам дорожного движения. Дети вспомнили основные требования правил дорожного движения для пешеходов, пассажиров и велосипедистов. Поучаствовали в спортивной эстафете, которая направлена на профилактику детского дорожно-транспортного травматизма. По окончанию мероприятия заместитель заведующего по безопасности вручила светоотражающие элементы. </vt:lpstr>
      <vt:lpstr>Слайд 31</vt:lpstr>
      <vt:lpstr>Слайд 32</vt:lpstr>
      <vt:lpstr>В целях популяризации профессии пожарного спасателя, побуждения поведенческих мотиваций к действиям в чрезвычайных ситуациях, выработки у воспитанников культуры безопасности жизнедеятельности, в МДОАУ д/с №106 были проведены следующие мероприятия:   - В младшей группе Каракат Н. А., Аляеева М.Т. с детьми поиграли в дидактическую игру «Горит  - не горит»    </vt:lpstr>
      <vt:lpstr>Слайд 34</vt:lpstr>
      <vt:lpstr>В подготовительной группе воспитатель Каширская М.А. показала детям мультфильм «Осторожно, пожар», раскрасили рисунки по пожарной безопасности.     </vt:lpstr>
      <vt:lpstr>Слайд 36</vt:lpstr>
      <vt:lpstr>13.09.2023 проведена учебно-тренировочная эвакуация на тему: «Действия сотрудников по сигналу: «Внимание, Всем! Пожар!» </vt:lpstr>
      <vt:lpstr>Слайд 38</vt:lpstr>
      <vt:lpstr>В МДОАУ Детский сад 106 в этом учебном году создана комната ОБЖ для изучения детьми правил дорожного движения, а также безопасному поведению в различных ситуациях как дома, так и вне. Безопасность детей - это самая важная задача для воспитателей и всех взрослых, которые его окружают. В комнате имеется детская литература, настольные игры, методические разработки, плакаты, дорога, машины, знаки дорожного движения, костюмы. Для детей организуем образовательные ситуации, беседы, читаем художественную литературу, придумываем рассказы, сказки о поведении детей на улице, проводим игровые тренинги .</vt:lpstr>
      <vt:lpstr>Слайд 40</vt:lpstr>
      <vt:lpstr>Анализируя работу по проведению месячника безопасности, можно сделать вывод, что благодаря систематизации мероприятий у детей повысился уровень знаний по правилам дорожного движения, пожарной безопасности, безопасности дома и на улице.   Хочется отметить активность и заинтересованность воспитанников и применение знаний правил безопасности после усвоения нового материала.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БЮДЖЕТНОЕ УЧРЕЖДЕНИЕ «ДЕТСКИЙ САД №10» ГОРОДСКОГО ОКРУГА РОШАЛЬ МОСКОВСКОЙ ОБЛАСТИ</dc:title>
  <dc:creator>Повелитель</dc:creator>
  <cp:lastModifiedBy>Future</cp:lastModifiedBy>
  <cp:revision>62</cp:revision>
  <dcterms:created xsi:type="dcterms:W3CDTF">2016-09-12T11:14:54Z</dcterms:created>
  <dcterms:modified xsi:type="dcterms:W3CDTF">2023-10-22T15:28:36Z</dcterms:modified>
</cp:coreProperties>
</file>