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3FBDC-E912-E44A-AB69-8E7DE211A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C4E020-2EC2-7043-9353-95EA6B14E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99428-7529-BF45-8688-D096A79A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61852-EA21-954E-B5E1-D2D1FE38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D0F13-2F9A-164A-88ED-F38FE6C8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5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B0991-301A-3C4D-8401-11F5D4E0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FA32B4-21BA-E14F-BB1F-6674C5E1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7FDD4-0A14-854B-99EE-0C627BBB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0D29DF-0DEF-8841-B401-37FA2B32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6D3B0-6D41-2F4B-BF83-9EBD389A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5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1A1E68-AD96-5E4B-8124-DB8A492E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F7B6A-0681-864D-A48D-5F876F36B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32660-8413-E243-85F9-2760F8DA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A9C7E7-CC30-9949-8F89-BD899E1E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E6BD88-437D-724B-9C73-28AB2343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5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436F8-ABCF-144D-945A-2FF826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5CB42-8E9F-454F-ACA9-C14425B5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B79C5-F7AB-604A-9728-93D8BE26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BB977-6997-E447-88E0-ADB085F5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77AE8-F291-984D-809D-CC5E6B14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7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9001A-867C-494C-B26C-2BA132D6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E79D05-F82E-0243-920D-FD5A885E4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56DB6-7167-EA49-9B3C-2BEE91F1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C9F3F-FFB3-A24B-9944-47FCDB9B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060EE-07C5-D54A-82E5-B2C9A7C2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06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80DFC-67D5-CE48-AAA5-6E442859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97EC8-0BAE-0546-BCD7-F881B55CD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2EA5FD-8CEA-E74D-A06D-BE27EDA5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A216A1-E8F4-EB45-B99B-937BCEF0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A7CF8-0AAA-C344-9603-D0AE87BF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82C6B7-6C49-BA43-81D9-FA37AA2A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E82B9-53F6-6A4E-B22D-09DCFF96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C39997-9BD5-0D43-A7BC-A6B8CC528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6CA8D-B18D-4F41-998A-5DC8DEDA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8E76D4-0820-7349-ACC7-39796FA1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512347-C1B5-4A40-8A3D-969C3400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41F1E2-958C-6846-B4A0-2812D6F0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F454F1-BE5C-644E-A254-26DACAF3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94750-C98D-8343-870F-1B3155FA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2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DDFED-B6BA-F941-B408-FBA11500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2CB682-1B7F-3540-AB11-AE719A07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B7BCA2-9AAB-B44F-AA7D-7F06F9E4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ECD9F0-4CF9-0147-B9D1-768DE9A2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ED5711-D1BB-D540-B03C-2A5EC5B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34BDF4-EB9F-9B45-99B4-2C3F82BF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4B6F72-BA4C-6B4E-BE5F-71BFEE9E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00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A435A-705F-C447-888C-BB19F7B7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87D96-B207-E747-828D-AB29B673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A4DB72-6B9F-B54B-836A-F95F07CC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92544-CFA4-E243-9F8B-81F22B42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834C6D-D723-FB4D-B8C7-F8425787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DA25A2-FA10-FA4C-973E-6CAB34CB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25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D4F1C-99DE-F549-B306-3402B418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1D3368-DEA7-6446-BC71-1052ECD3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5A5E1-32C1-674C-B6F2-63F5F8D0F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DBB053-9240-6B40-9BBB-2DA98F62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61B1BC-60BF-654D-A14D-866D2383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015AFA-EAB0-F74C-B6AF-A1CBE212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0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CE2F2E-1726-D346-A2DF-2B32C6FF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8B110D-A4F4-6849-B404-8BB7B9F7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F58ED2-D4CA-204D-B7E1-C2E784CAE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B627-F5B0-514F-9851-FE1B9E4AA2F4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E7D119-C01E-1742-8C41-113D7380F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294FC-D880-EB49-9684-7346BD8B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9DD1-27D7-5E40-A34C-45FA9BDDC5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3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DEDE63FA-C326-F441-A1D0-137BF6B32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-1" r="7134" b="673"/>
          <a:stretch/>
        </p:blipFill>
        <p:spPr>
          <a:xfrm>
            <a:off x="1184520" y="391797"/>
            <a:ext cx="10160000" cy="64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E56F3407-11E4-EC4C-875D-CC30D6CC0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r="7061" b="-3125"/>
          <a:stretch/>
        </p:blipFill>
        <p:spPr>
          <a:xfrm>
            <a:off x="1135673" y="600807"/>
            <a:ext cx="9683749" cy="56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C9B208C1-DDA7-EC46-A09F-A9AD34568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1" r="7812" b="-9961"/>
          <a:stretch/>
        </p:blipFill>
        <p:spPr>
          <a:xfrm>
            <a:off x="781539" y="478691"/>
            <a:ext cx="9976826" cy="61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6930DFCE-B088-304B-B1BA-487B7694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-1" r="10366" b="-8658"/>
          <a:stretch/>
        </p:blipFill>
        <p:spPr>
          <a:xfrm>
            <a:off x="1382346" y="513043"/>
            <a:ext cx="9427307" cy="62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B33E7849-432D-0946-B036-B31050F9A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6912" b="-2474"/>
          <a:stretch/>
        </p:blipFill>
        <p:spPr>
          <a:xfrm>
            <a:off x="1050193" y="722922"/>
            <a:ext cx="9915769" cy="56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E6AAFDF4-BE98-DB41-9E1A-A12D4882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r="7813" b="5339"/>
          <a:stretch/>
        </p:blipFill>
        <p:spPr>
          <a:xfrm>
            <a:off x="1013557" y="576384"/>
            <a:ext cx="10379807" cy="5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4F1DF21-FF13-884E-B8BA-C1132DC82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-2" r="11117" b="-2800"/>
          <a:stretch/>
        </p:blipFill>
        <p:spPr>
          <a:xfrm>
            <a:off x="1028211" y="393212"/>
            <a:ext cx="10135577" cy="63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9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cudi university</dc:creator>
  <cp:lastModifiedBy>cudi university</cp:lastModifiedBy>
  <cp:revision>1</cp:revision>
  <dcterms:created xsi:type="dcterms:W3CDTF">2021-10-31T18:08:09Z</dcterms:created>
  <dcterms:modified xsi:type="dcterms:W3CDTF">2021-10-31T18:16:49Z</dcterms:modified>
</cp:coreProperties>
</file>