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99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41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23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14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2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3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3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0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2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BCA0-4598-4C4F-A19F-306AE607B371}" type="datetimeFigureOut">
              <a:rPr lang="es-MX" smtClean="0"/>
              <a:t>21/10/2021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269F-17C0-4F8A-BD64-9497D97D39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350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moy blanca\Desktop\Imagen (95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 bwMode="auto">
          <a:xfrm rot="5400000">
            <a:off x="313082" y="-1068456"/>
            <a:ext cx="7772400" cy="99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apitulo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7491" y="548680"/>
            <a:ext cx="609600" cy="6096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587491" y="5524782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Uriel Alejandro Hernández Nava </a:t>
            </a:r>
          </a:p>
          <a:p>
            <a:r>
              <a:rPr lang="es-MX" dirty="0" smtClean="0"/>
              <a:t>Ximena </a:t>
            </a:r>
            <a:r>
              <a:rPr lang="es-MX" dirty="0" err="1" smtClean="0"/>
              <a:t>ortiz</a:t>
            </a:r>
            <a:r>
              <a:rPr lang="es-MX" dirty="0" smtClean="0"/>
              <a:t> </a:t>
            </a:r>
            <a:r>
              <a:rPr lang="es-MX" dirty="0" err="1" smtClean="0"/>
              <a:t>Garcia</a:t>
            </a:r>
            <a:endParaRPr lang="es-MX" dirty="0" smtClean="0"/>
          </a:p>
          <a:p>
            <a:r>
              <a:rPr lang="es-MX" dirty="0" err="1" smtClean="0"/>
              <a:t>Jan</a:t>
            </a:r>
            <a:r>
              <a:rPr lang="es-MX" dirty="0" smtClean="0"/>
              <a:t> Alexander Nava Angelito</a:t>
            </a:r>
          </a:p>
          <a:p>
            <a:r>
              <a:rPr lang="es-MX" dirty="0" smtClean="0"/>
              <a:t>Milagros </a:t>
            </a:r>
            <a:r>
              <a:rPr lang="es-MX" dirty="0" err="1" smtClean="0"/>
              <a:t>lebiram</a:t>
            </a:r>
            <a:r>
              <a:rPr lang="es-MX" dirty="0" smtClean="0"/>
              <a:t> </a:t>
            </a:r>
            <a:r>
              <a:rPr lang="es-MX" dirty="0" err="1" smtClean="0"/>
              <a:t>solis</a:t>
            </a:r>
            <a:r>
              <a:rPr lang="es-MX" dirty="0" smtClean="0"/>
              <a:t> </a:t>
            </a:r>
            <a:r>
              <a:rPr lang="es-MX" dirty="0" err="1" smtClean="0"/>
              <a:t>Juarez</a:t>
            </a:r>
            <a:endParaRPr lang="es-MX" dirty="0" smtClean="0"/>
          </a:p>
          <a:p>
            <a:r>
              <a:rPr lang="es-MX" dirty="0" smtClean="0"/>
              <a:t>Axel Alejandro  </a:t>
            </a:r>
            <a:r>
              <a:rPr lang="es-MX" dirty="0" err="1" smtClean="0"/>
              <a:t>Chavez</a:t>
            </a:r>
            <a:r>
              <a:rPr lang="es-MX" dirty="0" smtClean="0"/>
              <a:t> Villegas</a:t>
            </a:r>
          </a:p>
          <a:p>
            <a:r>
              <a:rPr lang="es-MX" dirty="0" smtClean="0"/>
              <a:t>Dulce Alejandrina </a:t>
            </a:r>
          </a:p>
          <a:p>
            <a:r>
              <a:rPr lang="es-MX" dirty="0" err="1" smtClean="0"/>
              <a:t>Rios</a:t>
            </a:r>
            <a:r>
              <a:rPr lang="es-MX" dirty="0" smtClean="0"/>
              <a:t> espinosa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73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pitulo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pitulo-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Xapitulo-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0" y="-99392"/>
            <a:ext cx="609600" cy="6096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246" y="-1164032"/>
            <a:ext cx="69895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moy blanca\Desktop\d5acab64-5d5b-4842-a3ac-8e1900bd13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389" r="6697" b="264"/>
          <a:stretch/>
        </p:blipFill>
        <p:spPr bwMode="auto">
          <a:xfrm rot="16200000">
            <a:off x="385091" y="-1225456"/>
            <a:ext cx="8352930" cy="91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apitulo-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49" y="-825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23</Words>
  <Application>Microsoft Office PowerPoint</Application>
  <PresentationFormat>Presentación en pantalla (4:3)</PresentationFormat>
  <Paragraphs>7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memoy blanca</dc:creator>
  <cp:lastModifiedBy>memoy blanca</cp:lastModifiedBy>
  <cp:revision>10</cp:revision>
  <dcterms:created xsi:type="dcterms:W3CDTF">2021-10-17T22:18:27Z</dcterms:created>
  <dcterms:modified xsi:type="dcterms:W3CDTF">2021-10-21T14:01:03Z</dcterms:modified>
</cp:coreProperties>
</file>