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59EA-3FAE-4A17-B9E6-260DC30B8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98E142-81BA-4AB0-ACEF-C3E6AC5F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12F30-5027-4466-AD07-776FD8BD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CA10C-D2B0-4D07-98DB-7A1CDE0F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79940-8057-43E3-BDB0-465FF8C5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02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8E7CA-D1C0-46A5-A292-7F6354C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EFA758-A6F9-429B-AEF0-19BE8B958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109E99-BCD6-4D6D-9602-2A7FD23E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2BD63-B289-4EA0-9D62-E0E9098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A8F40-816A-42FD-8C3A-EB45D228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76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AAFD71-C8C8-47EB-8FD6-86D2D2C6C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F8CE4D-7375-4121-9614-BDD24EDFE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18AF8D-AF68-44B2-99C9-2F144267E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1DDB7-DBB9-4176-AA70-A850E27A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6011F-6375-4BA2-BB02-211B1923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9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715EC-39F1-438A-A4BA-8C4174A6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C7E6A-9759-459D-A47A-E2FB755B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56DF2B-B3D5-41DE-9F32-82C0D0AD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9AA473-FB3A-42DE-AEED-7752CA76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131EB-83B0-4A75-81D8-1383B399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91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A6CF0-25BF-42C8-A6BC-EAA97741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8EF9C2-EDFA-4854-8298-9D2CF819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28C94-5E1E-45C3-AB5F-60BD0C5D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89E1C-1687-4FCC-9E40-6CDB0FAF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1A622-3D00-4756-AC6B-8E97FD95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45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73B9A-267A-4334-8DF9-953BEB3B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A2906-04C2-4FC6-9AFD-FFACCE31C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34955-29A1-4119-B700-88FEFFDB7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AB9CB5-2301-4BE2-8F6A-522BA05A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36C84D-12B3-459F-8AF2-9A3F8FAC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1E5491-2AAF-4A54-8BCF-B987C129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0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7CAEB-346F-41BC-9950-3CA7D7FD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A68ADD-ABB0-406E-925D-309766195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7C0B3E-D412-4EFC-9B66-4978961D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615BFF-EBF8-4AE6-9CAD-EA9D6DC0E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D95A8-1F04-40F3-897F-D45D4BF2F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AE6E11-77BA-452A-AE06-C5C0B5A7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8DAA1F-E6C8-426B-A788-2C4D5E43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D61349-CADB-4452-9BF8-2AE9FA88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9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ECF35-19EF-4017-9A5B-B747ED5B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661EBB-315C-495E-AF72-A718B3B4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845257-CE57-44AE-8CD0-E2BCA43E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E6820D-8DD3-40AC-BE6F-3E89D2FA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51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63D512-F20F-4CF3-866E-9C07D80A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E26DA9-372F-41D1-AFEE-0591405E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99C532-84AE-48E7-B57B-DF2D7E0B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9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56641-9C97-4DBF-AFD9-4C27E367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D275E-C09B-4F2E-9278-01EEEDD4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EC88E4-705B-4A86-9474-2371E15E7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3EA01B-503E-49B7-B727-76FFC2CD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220749-E0A1-4D39-B33E-88476C51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CB1449-150A-4F17-9388-99691CBB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91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F4AEB-5F7C-440F-AACC-F27F71C4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A801A9-9421-475C-9565-BE462FCE6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405C8C-9B95-475A-A188-DA0D3F733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DC4FC9-0125-447D-AC9D-8B6C3248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9C94E-70F0-4A22-A819-EE04E1EE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749377-4375-411A-A5FD-6B4309A4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3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C5DD50-15AE-4FA1-A030-7B093183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55BA78-05D6-4ACE-B22C-DBEB11807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B756DD-4254-441B-90B3-CCFFF80B5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D937-D2D7-4E10-86EF-E5C8DFDDB975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AD809B-759E-41AB-A98A-349BE4CF6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5AE337-6451-4B79-ADBE-6805D172B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B0DCD-B712-4AF6-807B-17C2DDA39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6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9461F1-FD19-49C2-A437-0D2D86E412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7" r="4946" b="4493"/>
          <a:stretch/>
        </p:blipFill>
        <p:spPr>
          <a:xfrm>
            <a:off x="-225083" y="-35060"/>
            <a:ext cx="12534314" cy="6858000"/>
          </a:xfrm>
          <a:prstGeom prst="rect">
            <a:avLst/>
          </a:prstGeom>
        </p:spPr>
      </p:pic>
      <p:sp>
        <p:nvSpPr>
          <p:cNvPr id="7" name="Cinta: inclinada hacia arriba 6">
            <a:extLst>
              <a:ext uri="{FF2B5EF4-FFF2-40B4-BE49-F238E27FC236}">
                <a16:creationId xmlns:a16="http://schemas.microsoft.com/office/drawing/2014/main" id="{0B816774-1B9A-4C05-B241-AE47962A4DD9}"/>
              </a:ext>
            </a:extLst>
          </p:cNvPr>
          <p:cNvSpPr/>
          <p:nvPr/>
        </p:nvSpPr>
        <p:spPr>
          <a:xfrm>
            <a:off x="7408984" y="332749"/>
            <a:ext cx="3094892" cy="961480"/>
          </a:xfrm>
          <a:prstGeom prst="ribbon2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D335C6-4F96-4D21-A672-F923A71A0D47}"/>
              </a:ext>
            </a:extLst>
          </p:cNvPr>
          <p:cNvSpPr txBox="1"/>
          <p:nvPr/>
        </p:nvSpPr>
        <p:spPr>
          <a:xfrm>
            <a:off x="8384344" y="332749"/>
            <a:ext cx="185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Inicio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BE4558-CB9D-4D92-9A19-33DE4D045250}"/>
              </a:ext>
            </a:extLst>
          </p:cNvPr>
          <p:cNvSpPr txBox="1"/>
          <p:nvPr/>
        </p:nvSpPr>
        <p:spPr>
          <a:xfrm>
            <a:off x="576775" y="2008945"/>
            <a:ext cx="3629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Gerardo Hernández Serrano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Grabación de pantalla 2">
            <a:hlinkClick r:id="" action="ppaction://media"/>
            <a:extLst>
              <a:ext uri="{FF2B5EF4-FFF2-40B4-BE49-F238E27FC236}">
                <a16:creationId xmlns:a16="http://schemas.microsoft.com/office/drawing/2014/main" id="{26FF3A77-EE98-4862-AE2B-595DA15302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7014" y="5306437"/>
            <a:ext cx="590843" cy="609600"/>
          </a:xfrm>
          <a:prstGeom prst="rect">
            <a:avLst/>
          </a:prstGeom>
        </p:spPr>
      </p:pic>
      <p:pic>
        <p:nvPicPr>
          <p:cNvPr id="10" name="Grabación de pantalla 2">
            <a:hlinkClick r:id="" action="ppaction://media"/>
            <a:extLst>
              <a:ext uri="{FF2B5EF4-FFF2-40B4-BE49-F238E27FC236}">
                <a16:creationId xmlns:a16="http://schemas.microsoft.com/office/drawing/2014/main" id="{BFB53B15-B84C-4AA5-A7E5-C8F0F4C413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6085" y="5689182"/>
            <a:ext cx="59084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9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7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7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100000">
                <p:cTn id="2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163053C-D0AD-4423-B54A-9EFB3EF52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6941"/>
          <a:stretch/>
        </p:blipFill>
        <p:spPr>
          <a:xfrm rot="16200000">
            <a:off x="2711519" y="-2711518"/>
            <a:ext cx="6768962" cy="12191999"/>
          </a:xfrm>
          <a:prstGeom prst="rect">
            <a:avLst/>
          </a:prstGeom>
        </p:spPr>
      </p:pic>
      <p:sp>
        <p:nvSpPr>
          <p:cNvPr id="8" name="Cinta: inclinada hacia arriba 7">
            <a:extLst>
              <a:ext uri="{FF2B5EF4-FFF2-40B4-BE49-F238E27FC236}">
                <a16:creationId xmlns:a16="http://schemas.microsoft.com/office/drawing/2014/main" id="{2B8107BA-546C-4E80-A079-3532BDB7F39D}"/>
              </a:ext>
            </a:extLst>
          </p:cNvPr>
          <p:cNvSpPr/>
          <p:nvPr/>
        </p:nvSpPr>
        <p:spPr>
          <a:xfrm>
            <a:off x="7315201" y="5233182"/>
            <a:ext cx="4501662" cy="689316"/>
          </a:xfrm>
          <a:prstGeom prst="ribbon2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E6B11C-B1A9-4435-A69F-08D74CBF8953}"/>
              </a:ext>
            </a:extLst>
          </p:cNvPr>
          <p:cNvSpPr txBox="1"/>
          <p:nvPr/>
        </p:nvSpPr>
        <p:spPr>
          <a:xfrm>
            <a:off x="8492197" y="5233182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Desarrollo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6E8004-D98F-4293-BC64-21DD0A15C151}"/>
              </a:ext>
            </a:extLst>
          </p:cNvPr>
          <p:cNvSpPr txBox="1"/>
          <p:nvPr/>
        </p:nvSpPr>
        <p:spPr>
          <a:xfrm>
            <a:off x="6096000" y="52699"/>
            <a:ext cx="472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Marcos Gael 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Grabación de pantalla 2">
            <a:hlinkClick r:id="" action="ppaction://media"/>
            <a:extLst>
              <a:ext uri="{FF2B5EF4-FFF2-40B4-BE49-F238E27FC236}">
                <a16:creationId xmlns:a16="http://schemas.microsoft.com/office/drawing/2014/main" id="{C63FC103-B5A1-4D75-8593-4D7017680D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7014" y="5306437"/>
            <a:ext cx="59084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8C02C8-9CF4-40C1-A058-3E9A1228A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"/>
          <a:stretch/>
        </p:blipFill>
        <p:spPr>
          <a:xfrm rot="16200000">
            <a:off x="2618866" y="-2618868"/>
            <a:ext cx="6954267" cy="12192000"/>
          </a:xfrm>
          <a:prstGeom prst="rect">
            <a:avLst/>
          </a:prstGeom>
        </p:spPr>
      </p:pic>
      <p:sp>
        <p:nvSpPr>
          <p:cNvPr id="6" name="Cinta: inclinada hacia arriba 5">
            <a:extLst>
              <a:ext uri="{FF2B5EF4-FFF2-40B4-BE49-F238E27FC236}">
                <a16:creationId xmlns:a16="http://schemas.microsoft.com/office/drawing/2014/main" id="{DE77C3EC-7452-4AA2-81C8-46167D7DADF5}"/>
              </a:ext>
            </a:extLst>
          </p:cNvPr>
          <p:cNvSpPr/>
          <p:nvPr/>
        </p:nvSpPr>
        <p:spPr>
          <a:xfrm>
            <a:off x="8243668" y="872197"/>
            <a:ext cx="3948332" cy="970671"/>
          </a:xfrm>
          <a:prstGeom prst="ribbon2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5D2951-6FF3-4081-BF5E-7AD774192A5A}"/>
              </a:ext>
            </a:extLst>
          </p:cNvPr>
          <p:cNvSpPr txBox="1"/>
          <p:nvPr/>
        </p:nvSpPr>
        <p:spPr>
          <a:xfrm>
            <a:off x="9326880" y="99041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Desarrollo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37A4A9-187C-4FEB-963E-8250AE7633DB}"/>
              </a:ext>
            </a:extLst>
          </p:cNvPr>
          <p:cNvSpPr txBox="1"/>
          <p:nvPr/>
        </p:nvSpPr>
        <p:spPr>
          <a:xfrm>
            <a:off x="2110154" y="731520"/>
            <a:ext cx="384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Gael Virgilio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Grabación de pantalla 2">
            <a:hlinkClick r:id="" action="ppaction://media"/>
            <a:extLst>
              <a:ext uri="{FF2B5EF4-FFF2-40B4-BE49-F238E27FC236}">
                <a16:creationId xmlns:a16="http://schemas.microsoft.com/office/drawing/2014/main" id="{466374C2-AF99-4935-A2EB-958DE5EEBE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7014" y="5306437"/>
            <a:ext cx="59084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A6406E-8BCD-4614-A506-EA78744DC9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"/>
          <a:stretch/>
        </p:blipFill>
        <p:spPr>
          <a:xfrm rot="16200000">
            <a:off x="2651143" y="-2651143"/>
            <a:ext cx="6889714" cy="12191999"/>
          </a:xfrm>
          <a:prstGeom prst="rect">
            <a:avLst/>
          </a:prstGeom>
        </p:spPr>
      </p:pic>
      <p:pic>
        <p:nvPicPr>
          <p:cNvPr id="3" name="Grabación de pantalla 2">
            <a:hlinkClick r:id="" action="ppaction://media"/>
            <a:extLst>
              <a:ext uri="{FF2B5EF4-FFF2-40B4-BE49-F238E27FC236}">
                <a16:creationId xmlns:a16="http://schemas.microsoft.com/office/drawing/2014/main" id="{806A0105-7384-46D7-B372-3E53C10348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7014" y="5306437"/>
            <a:ext cx="59084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FAE8486-4FA0-49F2-99E8-84A90384D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3669" r="1164"/>
          <a:stretch/>
        </p:blipFill>
        <p:spPr>
          <a:xfrm>
            <a:off x="0" y="0"/>
            <a:ext cx="12192000" cy="6722532"/>
          </a:xfrm>
        </p:spPr>
      </p:pic>
      <p:sp>
        <p:nvSpPr>
          <p:cNvPr id="7" name="Cinta: inclinada hacia arriba 6">
            <a:extLst>
              <a:ext uri="{FF2B5EF4-FFF2-40B4-BE49-F238E27FC236}">
                <a16:creationId xmlns:a16="http://schemas.microsoft.com/office/drawing/2014/main" id="{5787B41C-165F-47B4-AE14-01E2FA783F7B}"/>
              </a:ext>
            </a:extLst>
          </p:cNvPr>
          <p:cNvSpPr/>
          <p:nvPr/>
        </p:nvSpPr>
        <p:spPr>
          <a:xfrm>
            <a:off x="8181536" y="669695"/>
            <a:ext cx="4417255" cy="810251"/>
          </a:xfrm>
          <a:prstGeom prst="ribbon2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7D4B48-D331-4278-95CB-39353DD9D4E1}"/>
              </a:ext>
            </a:extLst>
          </p:cNvPr>
          <p:cNvSpPr txBox="1"/>
          <p:nvPr/>
        </p:nvSpPr>
        <p:spPr>
          <a:xfrm>
            <a:off x="9216096" y="669695"/>
            <a:ext cx="315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Cierre o final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C0321A-E4F2-425A-8F80-AD5B3F7CD817}"/>
              </a:ext>
            </a:extLst>
          </p:cNvPr>
          <p:cNvSpPr txBox="1"/>
          <p:nvPr/>
        </p:nvSpPr>
        <p:spPr>
          <a:xfrm>
            <a:off x="1814732" y="393895"/>
            <a:ext cx="361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Geraldine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ángulo: biselado 2">
            <a:extLst>
              <a:ext uri="{FF2B5EF4-FFF2-40B4-BE49-F238E27FC236}">
                <a16:creationId xmlns:a16="http://schemas.microsoft.com/office/drawing/2014/main" id="{67062179-8E32-485E-8A12-44BB45786E88}"/>
              </a:ext>
            </a:extLst>
          </p:cNvPr>
          <p:cNvSpPr/>
          <p:nvPr/>
        </p:nvSpPr>
        <p:spPr>
          <a:xfrm>
            <a:off x="4951828" y="1625263"/>
            <a:ext cx="2067951" cy="146304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CD947A-1FE4-4D96-9D94-0D74F91906EC}"/>
              </a:ext>
            </a:extLst>
          </p:cNvPr>
          <p:cNvSpPr txBox="1"/>
          <p:nvPr/>
        </p:nvSpPr>
        <p:spPr>
          <a:xfrm>
            <a:off x="5336344" y="1848951"/>
            <a:ext cx="1519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bación de pantalla 2">
            <a:hlinkClick r:id="" action="ppaction://media"/>
            <a:extLst>
              <a:ext uri="{FF2B5EF4-FFF2-40B4-BE49-F238E27FC236}">
                <a16:creationId xmlns:a16="http://schemas.microsoft.com/office/drawing/2014/main" id="{D263D784-5A6D-4E50-88E3-86C7CD25CF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7014" y="5306437"/>
            <a:ext cx="59084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7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</Words>
  <Application>Microsoft Office PowerPoint</Application>
  <PresentationFormat>Panorámica</PresentationFormat>
  <Paragraphs>9</Paragraphs>
  <Slides>5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Bahnschrift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4</cp:revision>
  <dcterms:created xsi:type="dcterms:W3CDTF">2021-10-05T23:01:01Z</dcterms:created>
  <dcterms:modified xsi:type="dcterms:W3CDTF">2021-10-11T17:59:23Z</dcterms:modified>
</cp:coreProperties>
</file>