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F6679E-F06E-A24B-E20B-C211E28FD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51C29F-D0E9-2059-9CC8-A9C147B99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C926A-AF69-C929-AD0E-8D06035B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8B9C22-9E5F-EBBA-9082-70E2A3E6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39CEEE-07EA-5251-9B0F-398585B3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73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D84FD-7707-901A-9106-FA3BDBC1F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09CECE-38B5-2E39-D82C-2CB9AE994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A99E53-C1A9-AF78-814F-C8830C819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7135-750C-2F69-2FDC-575A8E401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D594E7-7B4B-E9DC-9ED7-92A39CD82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8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130C57-92AD-80E2-D389-CAB708058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03B8B6-8680-B84D-AC7A-18F8EE45C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4AF969-7FEB-22F6-7528-384354C9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158B07-5B23-175A-89FD-405DCF33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C5F848-ED3F-31D2-4364-C60F624E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55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8575CB-C443-4021-3D3A-ECDC899E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F7F4EF-501C-0B13-09AB-AC1BBBDC1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F79DEB-0366-B82A-DE94-8C186279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178095-D021-7981-0945-2AA4D454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DB98CE-24B8-A8E9-9E07-170289F4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DF86B3-4E65-3E32-9C51-2496A9C7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B09F57-0A36-6120-660E-8E8258857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FE7660-A8F9-32DF-6F6C-A4E2C2959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EA50EA-DC86-59A2-3962-6420B6269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2FCEBA-1C39-C382-9A27-B4CEC0DE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6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DB9BD4-07A8-6FE6-D4E4-82CFF347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325CFF-0E42-BFDD-2D3E-E502BE554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C15CEB-34C7-B1F0-1905-7763E2999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FA8E25-1D41-0057-5342-572F94E1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C0CC6B-1939-92FC-CF3C-217D7562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1D08CF-BF63-A0D2-9D9C-95B0E219B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86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C935CB-6BA4-D645-4306-225D62E7A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3E3CF6-5E3F-8565-5040-5DE0C62AF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4319FF-42E7-188B-EFF9-50F8D3892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3D0F5B-3AAC-5D62-08BB-33451B282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09C6C9-BDA0-4522-25CC-746E68133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36290D-DC90-DB2F-DAFA-45F31FE8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FD2D70E-5927-ACBB-B126-917033D0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80FAB7-AE9F-8055-BB64-A86184AD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6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7DF184-7A46-5E3C-4579-8056756A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176388-7C1F-ED36-C864-0D2D5CC6C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23A43D-6DD4-F91C-3096-19C437E70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E81561-C73C-F2BC-8B58-554E8686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93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6CF65B3-7EEB-1B6C-77E3-90C970A0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21DFDC1-08AD-C116-C5B3-89D55878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143FFC-E5A6-5BB9-EA75-795C911D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12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9F3360-D7C1-2CE7-F422-308228564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4AA5C2-4BA4-4708-1BA5-9550CCDFE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989E59-31A0-6C82-DAFA-7147AFCC6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13D12-6F60-7E75-4CF1-2CCFB2B63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7EF482-4931-B91D-BD07-8DC8B12E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31779D-0F2A-ED1D-2CF9-EB0C7603F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38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CE0465-E026-66FC-3744-6C66E7D29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8BAFEE-02A9-9630-0404-3C3098C2F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DFBA54-1C50-4AB2-10F0-F505AC6B3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C61ADD-5F4D-71C7-385D-5619BE11D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E7C662-0C1E-2C88-406A-C7226511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45C94-AE26-DFFF-CD09-39EA02C61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15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581BBD-9E6F-1793-FB78-292BD73F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7CE616-4965-97F1-56C6-5A391D259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72B52D-8DA9-C765-8802-C7B4B468C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F301A-4D09-487B-AE7B-7261F19E5E8B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608506-DC6A-B754-7A83-51EF2B233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987C15-E88D-59C9-A8EB-9A4F40AD3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8D97E-FE89-44B4-8B91-024E0A962C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62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136515A-B114-B2E1-9A70-02A225FCB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99" y="1625669"/>
            <a:ext cx="2956956" cy="301892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CC81F22-2A5F-077C-F690-7EC90147E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361" y="-20182"/>
            <a:ext cx="2741533" cy="504088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6D881E7-A4B1-A024-E1D5-6D4A41290F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989"/>
            <a:ext cx="4547549" cy="342877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992F338-F6C9-91FE-53DE-8591E7257D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58422" cy="250026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ED25966-92B6-BCF7-706F-19D62C23AD75}"/>
              </a:ext>
            </a:extLst>
          </p:cNvPr>
          <p:cNvSpPr txBox="1"/>
          <p:nvPr/>
        </p:nvSpPr>
        <p:spPr>
          <a:xfrm>
            <a:off x="3107483" y="1674421"/>
            <a:ext cx="3162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&lt;-Murnau, photogramme extrait du film </a:t>
            </a:r>
            <a:r>
              <a:rPr lang="fr-FR" i="1" dirty="0"/>
              <a:t>Nosferatu</a:t>
            </a:r>
            <a:r>
              <a:rPr lang="fr-FR" dirty="0"/>
              <a:t>, 1922 [cinéma expressionniste]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DD9ED42-7477-A41B-2B55-7D924D001F0A}"/>
              </a:ext>
            </a:extLst>
          </p:cNvPr>
          <p:cNvSpPr txBox="1"/>
          <p:nvPr/>
        </p:nvSpPr>
        <p:spPr>
          <a:xfrm>
            <a:off x="8955894" y="138393"/>
            <a:ext cx="31068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&lt;- Jacques Tardi et Léo Mallet , vignette de la BD </a:t>
            </a:r>
            <a:r>
              <a:rPr lang="fr-FR" i="1" dirty="0"/>
              <a:t>120 rue de la gare</a:t>
            </a:r>
            <a:r>
              <a:rPr lang="fr-FR" dirty="0"/>
              <a:t>, 1988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951016-5587-0061-5A90-9C6FE995B939}"/>
              </a:ext>
            </a:extLst>
          </p:cNvPr>
          <p:cNvSpPr txBox="1"/>
          <p:nvPr/>
        </p:nvSpPr>
        <p:spPr>
          <a:xfrm>
            <a:off x="4547549" y="5328981"/>
            <a:ext cx="49289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&lt;-Norman Rockwell, </a:t>
            </a:r>
            <a:r>
              <a:rPr lang="fr-FR" i="1" dirty="0"/>
              <a:t>The </a:t>
            </a:r>
            <a:r>
              <a:rPr lang="fr-FR" i="1" dirty="0" err="1"/>
              <a:t>problem</a:t>
            </a:r>
            <a:r>
              <a:rPr lang="fr-FR" i="1" dirty="0"/>
              <a:t> </a:t>
            </a:r>
            <a:r>
              <a:rPr lang="fr-FR" i="1" dirty="0" err="1"/>
              <a:t>we</a:t>
            </a:r>
            <a:r>
              <a:rPr lang="fr-FR" i="1" dirty="0"/>
              <a:t> all live </a:t>
            </a:r>
            <a:r>
              <a:rPr lang="fr-FR" i="1" dirty="0" err="1"/>
              <a:t>with</a:t>
            </a:r>
            <a:r>
              <a:rPr lang="fr-FR" i="1" dirty="0"/>
              <a:t> (le problème avec lequel nous vivons tous)</a:t>
            </a:r>
            <a:r>
              <a:rPr lang="fr-FR" dirty="0"/>
              <a:t>, 1964, peinture sur toile</a:t>
            </a:r>
          </a:p>
          <a:p>
            <a:endParaRPr lang="fr-FR" sz="500" dirty="0"/>
          </a:p>
          <a:p>
            <a:r>
              <a:rPr lang="fr-FR" sz="1400" dirty="0"/>
              <a:t>Contexte de la ségrégation aux Etats-Unis (racisme)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D6E7B8C-9C16-1AAD-C81A-5DFFD73E7F72}"/>
              </a:ext>
            </a:extLst>
          </p:cNvPr>
          <p:cNvSpPr txBox="1"/>
          <p:nvPr/>
        </p:nvSpPr>
        <p:spPr>
          <a:xfrm>
            <a:off x="9393382" y="4500748"/>
            <a:ext cx="2669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Marc-Antoine Mathieu, </a:t>
            </a:r>
            <a:r>
              <a:rPr lang="fr-FR" i="1" dirty="0"/>
              <a:t>3 secondes</a:t>
            </a:r>
            <a:r>
              <a:rPr lang="fr-FR" dirty="0"/>
              <a:t>, BD, 2011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86DD527-A19F-9C18-47CC-DB734E65DA88}"/>
              </a:ext>
            </a:extLst>
          </p:cNvPr>
          <p:cNvSpPr txBox="1"/>
          <p:nvPr/>
        </p:nvSpPr>
        <p:spPr>
          <a:xfrm>
            <a:off x="3012479" y="138393"/>
            <a:ext cx="3352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 hors-champ dans les œuvres: </a:t>
            </a:r>
          </a:p>
          <a:p>
            <a:r>
              <a:rPr lang="fr-FR" b="1" dirty="0"/>
              <a:t>de l’art de raconter des histoires</a:t>
            </a:r>
          </a:p>
        </p:txBody>
      </p:sp>
    </p:spTree>
    <p:extLst>
      <p:ext uri="{BB962C8B-B14F-4D97-AF65-F5344CB8AC3E}">
        <p14:creationId xmlns:p14="http://schemas.microsoft.com/office/powerpoint/2010/main" val="15261964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86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</cp:lastModifiedBy>
  <cp:revision>2</cp:revision>
  <dcterms:created xsi:type="dcterms:W3CDTF">2023-04-12T12:07:45Z</dcterms:created>
  <dcterms:modified xsi:type="dcterms:W3CDTF">2023-04-12T12:19:37Z</dcterms:modified>
</cp:coreProperties>
</file>