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8" r:id="rId3"/>
    <p:sldId id="289" r:id="rId4"/>
    <p:sldId id="275" r:id="rId5"/>
    <p:sldId id="274" r:id="rId6"/>
    <p:sldId id="286" r:id="rId7"/>
    <p:sldId id="301" r:id="rId8"/>
    <p:sldId id="293" r:id="rId9"/>
    <p:sldId id="272" r:id="rId10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60"/>
  </p:normalViewPr>
  <p:slideViewPr>
    <p:cSldViewPr>
      <p:cViewPr varScale="1">
        <p:scale>
          <a:sx n="38" d="100"/>
          <a:sy n="38" d="100"/>
        </p:scale>
        <p:origin x="-1637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au\Desktop\i3RV9M9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85184" y="1619672"/>
            <a:ext cx="148478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9040" y="3851920"/>
            <a:ext cx="274248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Воображение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9080" y="3059832"/>
            <a:ext cx="241284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Мышление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7152" y="2339752"/>
            <a:ext cx="173156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Память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2856" y="7812360"/>
            <a:ext cx="435728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Чувство  прекрасного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0808" y="5364088"/>
            <a:ext cx="4887162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Эстетическое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восприятие художественного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0648" y="7092280"/>
            <a:ext cx="449815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Расширяется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кругозор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40969" y="4644008"/>
            <a:ext cx="371703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Словарный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запас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1475656"/>
            <a:ext cx="33123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60648" y="323528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«Нестандартные подходы к заучиванию стихотворений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au\Desktop\i3RV9M9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" y="76656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2656" y="971600"/>
            <a:ext cx="6525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дети хорошо запоминают текст стихотворения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648" y="251520"/>
            <a:ext cx="273630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79712"/>
            <a:ext cx="706199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плохо запоминают текст?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627784"/>
            <a:ext cx="6858000" cy="73928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недостаточная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мотивация к заучиванию художественных произведений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нарушения чувства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ритма</a:t>
            </a: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отклонения в формировании слоговой структуры слова; </a:t>
            </a: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отставание в развитии слухового внимания и слуховой памяти; </a:t>
            </a:r>
          </a:p>
          <a:p>
            <a:pPr>
              <a:lnSpc>
                <a:spcPct val="120000"/>
              </a:lnSpc>
              <a:buFont typeface="Arial" pitchFamily="34" charset="0"/>
              <a:buBlip>
                <a:blip r:embed="rId3"/>
              </a:buBlip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отставание в развитии всех сторон речевой системы; </a:t>
            </a:r>
          </a:p>
        </p:txBody>
      </p:sp>
    </p:spTree>
    <p:extLst>
      <p:ext uri="{BB962C8B-B14F-4D97-AF65-F5344CB8AC3E}">
        <p14:creationId xmlns:p14="http://schemas.microsoft.com/office/powerpoint/2010/main" xmlns="" val="24479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u\Desktop\i3RV9M9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3056" y="0"/>
            <a:ext cx="2095279" cy="2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4784" y="2411760"/>
            <a:ext cx="3933056" cy="32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3596" r="5199" b="12317"/>
          <a:stretch/>
        </p:blipFill>
        <p:spPr bwMode="auto">
          <a:xfrm>
            <a:off x="1268760" y="0"/>
            <a:ext cx="2304866" cy="26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frau\Desktop\img1 (1).jpg"/>
          <p:cNvPicPr>
            <a:picLocks noChangeAspect="1" noChangeArrowheads="1"/>
          </p:cNvPicPr>
          <p:nvPr/>
        </p:nvPicPr>
        <p:blipFill>
          <a:blip r:embed="rId6" cstate="print"/>
          <a:srcRect l="5124" t="18614" r="3926" b="26718"/>
          <a:stretch>
            <a:fillRect/>
          </a:stretch>
        </p:blipFill>
        <p:spPr bwMode="auto">
          <a:xfrm>
            <a:off x="1772816" y="5518591"/>
            <a:ext cx="3861048" cy="3625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5736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rau\Desktop\i3RV9M9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" y="0"/>
            <a:ext cx="6858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етоды и приемы разучивания стихов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способ. Учим стихи по картинкам.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frau\Desktop\Camera\20120122_015428.jpg"/>
          <p:cNvPicPr>
            <a:picLocks noChangeAspect="1" noChangeArrowheads="1"/>
          </p:cNvPicPr>
          <p:nvPr/>
        </p:nvPicPr>
        <p:blipFill>
          <a:blip r:embed="rId3" cstate="print"/>
          <a:srcRect l="12478" t="13531" b="3397"/>
          <a:stretch>
            <a:fillRect/>
          </a:stretch>
        </p:blipFill>
        <p:spPr bwMode="auto">
          <a:xfrm rot="5400000">
            <a:off x="896617" y="2423863"/>
            <a:ext cx="2616291" cy="115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frau\Desktop\IMG009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1691681"/>
            <a:ext cx="124417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04664" y="4499992"/>
            <a:ext cx="6048672" cy="397031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u="sng" dirty="0" smtClean="0">
                <a:solidFill>
                  <a:srgbClr val="FF0000"/>
                </a:solidFill>
              </a:rPr>
              <a:t>К. Д. Ушинский</a:t>
            </a:r>
          </a:p>
          <a:p>
            <a:pPr>
              <a:buFont typeface="Wingdings" pitchFamily="2" charset="2"/>
              <a:buNone/>
            </a:pPr>
            <a:endParaRPr lang="ru-RU" sz="2800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«Учите  ребёнка  каким-нибудь  неизвестным  ему  пяти словам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 он  будет  долго  и  напрасно  мучиться,  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но  свяжите двадцать  таких  слов  с  картинками, 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  он  их  усвоит  на  лету».</a:t>
            </a:r>
          </a:p>
          <a:p>
            <a:pPr algn="ctr">
              <a:buFont typeface="Wingdings" pitchFamily="2" charset="2"/>
              <a:buNone/>
            </a:pPr>
            <a:endParaRPr lang="ru-RU" sz="2800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pic>
        <p:nvPicPr>
          <p:cNvPr id="8" name="Рисунок 3" descr="https://ds02.infourok.ru/uploads/ex/04cf/000680f6-a64ad23d/hello_html_2ab555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4984" y="1835696"/>
            <a:ext cx="3143380" cy="3383417"/>
          </a:xfrm>
          <a:prstGeom prst="rect">
            <a:avLst/>
          </a:prstGeom>
          <a:noFill/>
          <a:ln w="0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rau\Desktop\i3RV9M9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20688" y="251520"/>
            <a:ext cx="5832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способ. Учим стихи в движении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C:\Users\frau\Pictures\фото  здоровье\IMG132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7032" y="899592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Users\frau\Desktop\фото 19-20\3 фото сентябрь\20190918_033222.jpg"/>
          <p:cNvPicPr>
            <a:picLocks noChangeAspect="1" noChangeArrowheads="1"/>
          </p:cNvPicPr>
          <p:nvPr/>
        </p:nvPicPr>
        <p:blipFill>
          <a:blip r:embed="rId4" cstate="print"/>
          <a:srcRect l="6767" r="8791"/>
          <a:stretch>
            <a:fillRect/>
          </a:stretch>
        </p:blipFill>
        <p:spPr bwMode="auto">
          <a:xfrm>
            <a:off x="908720" y="1115616"/>
            <a:ext cx="2376264" cy="241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3707904"/>
            <a:ext cx="6172200" cy="960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Двигательный метод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4355976"/>
            <a:ext cx="6507342" cy="316835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5"/>
              </a:buBlip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Отхлопывание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(отстукивание,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протопывание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отбивание мячом и т. д.) ритма стихотворения.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5"/>
              </a:buBlip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Сопровождение чтения стихотворения движениями, которые предлагает взрослый.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5"/>
              </a:buBlip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Придумывание детьми движений к тексту.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5"/>
              </a:buBlip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Заучивание текста при выполнении графических заданий: обведении изображений по точкам, раскрашивании и т. д.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648" y="6978739"/>
            <a:ext cx="1764196" cy="216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2896" y="6984244"/>
            <a:ext cx="1700808" cy="21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53136" y="6746607"/>
            <a:ext cx="1656184" cy="239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au\Desktop\i3RV9M9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899592"/>
            <a:ext cx="6709674" cy="452431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система различных приемов, облегчающих запоминание и увеличивающих объём памяти путём образования дополнительных ассоциаций, организация учебного процесса в виде игры. Использование мнемотехники в настоящее время становиться актуальным.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8680" y="323528"/>
            <a:ext cx="4206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способ. Мнемотехника.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9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4201362" cy="960107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мнемотехники: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115616"/>
            <a:ext cx="6172200" cy="6420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ru-RU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Мнемоквадрат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Мнемодорожка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Мнемотаблица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744" y="6012160"/>
            <a:ext cx="4531190" cy="31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07904"/>
            <a:ext cx="6858000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1008" y="1115616"/>
            <a:ext cx="2088232" cy="229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5353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u\Desktop\i3RV9M9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2050" name="Picture 2" descr="C:\Users\User\Desktop\картинки стихи\img9 —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721" y="3651062"/>
            <a:ext cx="3807042" cy="486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649" y="251521"/>
            <a:ext cx="6318702" cy="107721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Орлов «Почему медведь спит зимой»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29" y="1691680"/>
            <a:ext cx="2790224" cy="267765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Мишка, мишка,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Что с тобой?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Почему ты спишь  зимой?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Потому, что снег и лед, не малина и не мед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2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rau\Desktop\i3RV9M9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48680" y="251520"/>
            <a:ext cx="5562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способ. Учим стихи построчно.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60648" y="683568"/>
            <a:ext cx="621069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1.Дети собираются в кружок.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Педагог читает стихотворение.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«Раздает» (в устной форме) каждому по одной строчке со словами: «Запомни,- повтори и дотронься рукой до соседа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frau\Desktop\фото 19-20\фото 2 сентябрь\Скака про Колобка.jpg"/>
          <p:cNvPicPr>
            <a:picLocks noChangeAspect="1" noChangeArrowheads="1"/>
          </p:cNvPicPr>
          <p:nvPr/>
        </p:nvPicPr>
        <p:blipFill>
          <a:blip r:embed="rId3" cstate="print"/>
          <a:srcRect l="45022" t="32188"/>
          <a:stretch>
            <a:fillRect/>
          </a:stretch>
        </p:blipFill>
        <p:spPr bwMode="auto">
          <a:xfrm>
            <a:off x="3573016" y="4644008"/>
            <a:ext cx="321592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0648" y="3563888"/>
            <a:ext cx="6318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 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пособ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Запоминание и проговаривание хором.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frau\Desktop\фото 19-20\фото 2 сентябрь\20190916_032951.jpg"/>
          <p:cNvPicPr>
            <a:picLocks noChangeAspect="1" noChangeArrowheads="1"/>
          </p:cNvPicPr>
          <p:nvPr/>
        </p:nvPicPr>
        <p:blipFill>
          <a:blip r:embed="rId4" cstate="print"/>
          <a:srcRect l="35294" t="30235"/>
          <a:stretch>
            <a:fillRect/>
          </a:stretch>
        </p:blipFill>
        <p:spPr bwMode="auto">
          <a:xfrm>
            <a:off x="0" y="4644008"/>
            <a:ext cx="3414815" cy="413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262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Структура мнемотехники: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frau</dc:creator>
  <cp:lastModifiedBy>Kristina</cp:lastModifiedBy>
  <cp:revision>66</cp:revision>
  <dcterms:created xsi:type="dcterms:W3CDTF">2019-11-11T06:13:46Z</dcterms:created>
  <dcterms:modified xsi:type="dcterms:W3CDTF">2022-06-07T05:16:59Z</dcterms:modified>
</cp:coreProperties>
</file>