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7" r:id="rId4"/>
    <p:sldId id="277" r:id="rId5"/>
    <p:sldId id="268" r:id="rId6"/>
    <p:sldId id="278" r:id="rId7"/>
    <p:sldId id="270" r:id="rId8"/>
    <p:sldId id="279" r:id="rId9"/>
    <p:sldId id="271" r:id="rId10"/>
    <p:sldId id="280" r:id="rId11"/>
    <p:sldId id="272" r:id="rId12"/>
    <p:sldId id="282" r:id="rId13"/>
    <p:sldId id="259" r:id="rId14"/>
    <p:sldId id="284" r:id="rId15"/>
    <p:sldId id="258" r:id="rId16"/>
    <p:sldId id="285" r:id="rId17"/>
    <p:sldId id="299" r:id="rId18"/>
    <p:sldId id="264" r:id="rId19"/>
    <p:sldId id="289" r:id="rId20"/>
    <p:sldId id="290" r:id="rId21"/>
    <p:sldId id="291" r:id="rId22"/>
    <p:sldId id="287" r:id="rId23"/>
    <p:sldId id="292" r:id="rId24"/>
    <p:sldId id="300" r:id="rId25"/>
    <p:sldId id="288" r:id="rId26"/>
    <p:sldId id="301" r:id="rId27"/>
    <p:sldId id="297" r:id="rId28"/>
    <p:sldId id="302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2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C1AF-BB27-4DA0-B25F-D0BACD6909CF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AE58E-75C1-438A-B18E-0D7536DB7F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336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9"/>
            <a:ext cx="7886728" cy="33147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899938"/>
            <a:ext cx="8643998" cy="295806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92D050"/>
                </a:solidFill>
              </a:rPr>
              <a:t>  «Добрый мир  </a:t>
            </a:r>
          </a:p>
          <a:p>
            <a:r>
              <a:rPr lang="ru-RU" sz="6000" b="1" dirty="0" smtClean="0">
                <a:solidFill>
                  <a:srgbClr val="92D050"/>
                </a:solidFill>
              </a:rPr>
              <a:t>        любимых  книг»</a:t>
            </a:r>
            <a:endParaRPr lang="ru-RU" sz="6000" dirty="0">
              <a:solidFill>
                <a:srgbClr val="92D050"/>
              </a:solidFill>
            </a:endParaRPr>
          </a:p>
        </p:txBody>
      </p:sp>
      <p:pic>
        <p:nvPicPr>
          <p:cNvPr id="4" name="Рисунок 3" descr="https://kcsonsokol.gov35.ru/upload/iblock/8f4/be4lya7prm1bekuio1snii6dvvk74r0a/5_origina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3456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C:\Users\Kristina\Desktop\OiHPW1s9A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2745" y="0"/>
            <a:ext cx="2511256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https://orenburgkniga.ru/wp-content/uploads/0/5/a/05a054fa378131a33243094dc658839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2736304" cy="36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1c-interes.ru/images/2023/01/Professor_b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4" t="5160" r="8136" b="6537"/>
          <a:stretch/>
        </p:blipFill>
        <p:spPr bwMode="auto">
          <a:xfrm>
            <a:off x="6300192" y="260648"/>
            <a:ext cx="2678506" cy="365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orenburgkniga.ru/wp-content/uploads/8/7/6/876048d31a355091db388b118767df8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334" y="332657"/>
            <a:ext cx="2698048" cy="362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28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68" y="0"/>
            <a:ext cx="9144000" cy="6858000"/>
          </a:xfrm>
          <a:prstGeom prst="rect">
            <a:avLst/>
          </a:prstGeom>
          <a:noFill/>
        </p:spPr>
      </p:pic>
      <p:sp>
        <p:nvSpPr>
          <p:cNvPr id="7" name="Содержимое 7"/>
          <p:cNvSpPr txBox="1">
            <a:spLocks/>
          </p:cNvSpPr>
          <p:nvPr/>
        </p:nvSpPr>
        <p:spPr>
          <a:xfrm>
            <a:off x="5214942" y="404664"/>
            <a:ext cx="3429024" cy="2857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Бажов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Павел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Петрович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1879-1950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http://www.mega-stars.ru/img/writers/pictures/bazhov_pavel_petrovich/internet/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11" b="8954"/>
          <a:stretch/>
        </p:blipFill>
        <p:spPr bwMode="auto">
          <a:xfrm flipH="1">
            <a:off x="611560" y="235620"/>
            <a:ext cx="4248094" cy="48965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4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68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https://shkatulka.shop/wa-data/public/shop/products/76/09/4540976/images/1240785/1240785.9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25" r="19046"/>
          <a:stretch/>
        </p:blipFill>
        <p:spPr bwMode="auto">
          <a:xfrm>
            <a:off x="179512" y="188641"/>
            <a:ext cx="244827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cdn.img-gorod.ru/nomenclature/27/664/27664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77"/>
          <a:stretch/>
        </p:blipFill>
        <p:spPr bwMode="auto">
          <a:xfrm>
            <a:off x="2771800" y="188641"/>
            <a:ext cx="298046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dn.img-gorod.ru/nomenclature/29/511/2951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2"/>
            <a:ext cx="31192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03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15536" cy="685800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5715008" y="428604"/>
            <a:ext cx="3071802" cy="2786081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Крылов</a:t>
            </a:r>
          </a:p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Иван </a:t>
            </a:r>
          </a:p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Андреевич</a:t>
            </a:r>
          </a:p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1769-1844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https://sun9-8.userapi.com/impg/sLQYOQPq_bKJc0EJNjUorWlhAD8zBMJRLgew0w/Nc7bRhQJowg.jpg?size=950x1187&amp;quality=95&amp;sign=62ca1a5dbe18ea5a142c03b1aaa52913&amp;c_uniq_tag=7-KzvixdgMAwFIdN6saBleTvxO3AILLGtEbNnIMx3EM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3" t="2909" r="1677" b="9223"/>
          <a:stretch/>
        </p:blipFill>
        <p:spPr bwMode="auto">
          <a:xfrm>
            <a:off x="623887" y="240184"/>
            <a:ext cx="4364419" cy="49766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15536" cy="6858000"/>
          </a:xfrm>
          <a:prstGeom prst="rect">
            <a:avLst/>
          </a:prstGeom>
          <a:noFill/>
        </p:spPr>
      </p:pic>
      <p:pic>
        <p:nvPicPr>
          <p:cNvPr id="15362" name="Picture 2" descr="https://cdn.img-gorod.ru/nomenclature/26/024/2602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082" y="188640"/>
            <a:ext cx="288576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.gr-assets.com/images/S/compressed.photo.goodreads.com/books/1576689576i/49428600._UY3753_SS3753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6" name="Picture 6" descr="https://cdn.img-gorod.ru/nomenclature/28/379/28379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701" y="200968"/>
            <a:ext cx="2826491" cy="409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cdn.img-gorod.ru/nomenclature/28/379/28379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1948" y="200968"/>
            <a:ext cx="2823567" cy="409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901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ббб</a:t>
            </a:r>
            <a:endParaRPr lang="ru-RU" dirty="0"/>
          </a:p>
        </p:txBody>
      </p:sp>
      <p:pic>
        <p:nvPicPr>
          <p:cNvPr id="205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5148064" y="332656"/>
            <a:ext cx="3816424" cy="2857520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5200" b="1" dirty="0" smtClean="0">
                <a:latin typeface="Arial" pitchFamily="34" charset="0"/>
                <a:cs typeface="Arial" pitchFamily="34" charset="0"/>
              </a:rPr>
              <a:t>Пушкин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5200" b="1" dirty="0" smtClean="0">
                <a:latin typeface="Arial" pitchFamily="34" charset="0"/>
                <a:cs typeface="Arial" pitchFamily="34" charset="0"/>
              </a:rPr>
              <a:t>Александр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5200" b="1" dirty="0" smtClean="0">
                <a:latin typeface="Arial" pitchFamily="34" charset="0"/>
                <a:cs typeface="Arial" pitchFamily="34" charset="0"/>
              </a:rPr>
              <a:t>Сергеевич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5200" b="1" dirty="0" smtClean="0">
                <a:latin typeface="Arial" pitchFamily="34" charset="0"/>
                <a:cs typeface="Arial" pitchFamily="34" charset="0"/>
              </a:rPr>
              <a:t>1799-1837</a:t>
            </a:r>
            <a:endParaRPr lang="ru-RU" sz="5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User\Desktop\portrety-izvestnyh-pisateley-04.jpg"/>
          <p:cNvPicPr>
            <a:picLocks noChangeAspect="1" noChangeArrowheads="1"/>
          </p:cNvPicPr>
          <p:nvPr/>
        </p:nvPicPr>
        <p:blipFill>
          <a:blip r:embed="rId3" cstate="print"/>
          <a:srcRect l="12676" t="7041" r="12676" b="22535"/>
          <a:stretch>
            <a:fillRect/>
          </a:stretch>
        </p:blipFill>
        <p:spPr bwMode="auto">
          <a:xfrm>
            <a:off x="357158" y="0"/>
            <a:ext cx="4643470" cy="5214998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ббб</a:t>
            </a:r>
            <a:endParaRPr lang="ru-RU" dirty="0"/>
          </a:p>
        </p:txBody>
      </p:sp>
      <p:pic>
        <p:nvPicPr>
          <p:cNvPr id="205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16386" name="Picture 2" descr="https://yfox.ru/upload/iblock/07a/07adbddf0471e9dbd757f2b5a14cfd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-27236"/>
            <a:ext cx="2904361" cy="39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avatars.mds.yandex.net/get-eda/3518584/51e8d8897ac1d8660cd808aadeff2a08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13618"/>
            <a:ext cx="2880320" cy="389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poligraf-kit.ru/upload/iblock/7f6/7f6d02e0d57c8a6b978a0e9d8aa831bf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83"/>
          <a:stretch/>
        </p:blipFill>
        <p:spPr bwMode="auto">
          <a:xfrm>
            <a:off x="6156176" y="0"/>
            <a:ext cx="2855020" cy="38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795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rR-W9paE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60"/>
          </a:xfrm>
        </p:spPr>
      </p:pic>
      <p:sp>
        <p:nvSpPr>
          <p:cNvPr id="7" name="Вертикальный свиток 6"/>
          <p:cNvSpPr/>
          <p:nvPr/>
        </p:nvSpPr>
        <p:spPr>
          <a:xfrm rot="822594">
            <a:off x="141508" y="538510"/>
            <a:ext cx="5030093" cy="4041336"/>
          </a:xfrm>
          <a:prstGeom prst="verticalScroll">
            <a:avLst>
              <a:gd name="adj" fmla="val 25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845854">
            <a:off x="1090674" y="1396824"/>
            <a:ext cx="299237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«САМАЯ СКАЗОЧНАЯ РАБОТА»</a:t>
            </a:r>
            <a:endParaRPr lang="ru-RU" sz="4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1700808"/>
            <a:ext cx="9649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ru-RU" sz="12000" b="1" cap="none" spc="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Викторина</a:t>
            </a:r>
            <a:endParaRPr lang="ru-RU" sz="12000" b="1" cap="none" spc="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psihologicheskij-smysl-skazki-o-rybake-i-rybke-205b89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07196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dirty="0" smtClean="0"/>
              <a:t>  </a:t>
            </a: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Детские писатели – </a:t>
            </a:r>
          </a:p>
          <a:p>
            <a:pPr algn="ctr">
              <a:buNone/>
            </a:pP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юбиляры</a:t>
            </a:r>
          </a:p>
          <a:p>
            <a:pPr algn="ctr">
              <a:buNone/>
            </a:pPr>
            <a:r>
              <a:rPr lang="ru-RU" sz="6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6000" b="1" dirty="0" smtClean="0">
                <a:latin typeface="Arial" pitchFamily="34" charset="0"/>
                <a:cs typeface="Arial" pitchFamily="34" charset="0"/>
              </a:rPr>
              <a:t>2023-2024 г</a:t>
            </a:r>
            <a:endParaRPr lang="ru-RU" sz="6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1673569895_gas-kvas-com-p-detskii-risunok-tri-devitsi-pod-oknom-prya-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1676550644_gas-kvas-com-p-detskie-risunki-nosova-neznaika-4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orenburgkniga.ru/wp-content/uploads/f/3/9/f39670aabf732e6f88510b6b9a4b5e1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172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1676394556_gas-kvas-com-p-serebryanoe-kopittse-detskie-risunki-k-ska-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rR-W9paE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60"/>
          </a:xfrm>
        </p:spPr>
      </p:pic>
      <p:sp>
        <p:nvSpPr>
          <p:cNvPr id="7" name="Вертикальный свиток 6"/>
          <p:cNvSpPr/>
          <p:nvPr/>
        </p:nvSpPr>
        <p:spPr>
          <a:xfrm rot="822594">
            <a:off x="141508" y="538510"/>
            <a:ext cx="5030093" cy="4041336"/>
          </a:xfrm>
          <a:prstGeom prst="verticalScroll">
            <a:avLst>
              <a:gd name="adj" fmla="val 25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845854">
            <a:off x="930115" y="1453474"/>
            <a:ext cx="3335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САМЫЙ ИНТЕРЕСНЫЙ СЮЖЕТ»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гротанец «Двигайся! Замри!»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1080" end="21005.23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936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924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rR-W9paE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60"/>
          </a:xfrm>
        </p:spPr>
      </p:pic>
      <p:sp>
        <p:nvSpPr>
          <p:cNvPr id="7" name="Вертикальный свиток 6"/>
          <p:cNvSpPr/>
          <p:nvPr/>
        </p:nvSpPr>
        <p:spPr>
          <a:xfrm rot="822594">
            <a:off x="141508" y="538510"/>
            <a:ext cx="5030093" cy="4041336"/>
          </a:xfrm>
          <a:prstGeom prst="verticalScroll">
            <a:avLst>
              <a:gd name="adj" fmla="val 25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845854">
            <a:off x="704109" y="1629635"/>
            <a:ext cx="3719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«ЛУЧШАЯ ИЛЛЮСТРАЦИЯ СЮЖЕТА»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9-46U-w6SB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1" y="0"/>
            <a:ext cx="9144000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LrR-W9paEL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60"/>
          </a:xfrm>
        </p:spPr>
      </p:pic>
      <p:sp>
        <p:nvSpPr>
          <p:cNvPr id="7" name="Вертикальный свиток 6"/>
          <p:cNvSpPr/>
          <p:nvPr/>
        </p:nvSpPr>
        <p:spPr>
          <a:xfrm rot="822594">
            <a:off x="141508" y="538510"/>
            <a:ext cx="5030093" cy="4041336"/>
          </a:xfrm>
          <a:prstGeom prst="verticalScroll">
            <a:avLst>
              <a:gd name="adj" fmla="val 25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 rot="845854">
            <a:off x="704109" y="1675801"/>
            <a:ext cx="3719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«ЛЮБИМЫЙ 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ЛИТЕРАТУРНЫЙ 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ГЕРОЙ»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9"/>
            <a:ext cx="7886728" cy="33147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899938"/>
            <a:ext cx="8643998" cy="295806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92D050"/>
                </a:solidFill>
              </a:rPr>
              <a:t>  «Добрый мир  </a:t>
            </a:r>
          </a:p>
          <a:p>
            <a:r>
              <a:rPr lang="ru-RU" sz="6000" b="1" dirty="0" smtClean="0">
                <a:solidFill>
                  <a:srgbClr val="92D050"/>
                </a:solidFill>
              </a:rPr>
              <a:t>        любимых  книг»</a:t>
            </a:r>
            <a:endParaRPr lang="ru-RU" sz="6000" dirty="0">
              <a:solidFill>
                <a:srgbClr val="92D050"/>
              </a:solidFill>
            </a:endParaRPr>
          </a:p>
        </p:txBody>
      </p:sp>
      <p:pic>
        <p:nvPicPr>
          <p:cNvPr id="4" name="Рисунок 3" descr="https://kcsonsokol.gov35.ru/upload/iblock/8f4/be4lya7prm1bekuio1snii6dvvk74r0a/5_original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34563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6" name="Picture 2" descr="C:\Users\Kristina\Desktop\OiHPW1s9A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2745" y="0"/>
            <a:ext cx="2511256" cy="1412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ббб</a:t>
            </a:r>
            <a:endParaRPr lang="ru-RU" dirty="0"/>
          </a:p>
        </p:txBody>
      </p:sp>
      <p:pic>
        <p:nvPicPr>
          <p:cNvPr id="205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4669533" y="199008"/>
            <a:ext cx="4294955" cy="2857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Борис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Владимирович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Заходер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1918–2000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prezentacii.org/upload/cloud/18/11/93651/images/screen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563" t="14289" r="16759" b="18056"/>
          <a:stretch/>
        </p:blipFill>
        <p:spPr bwMode="auto">
          <a:xfrm>
            <a:off x="683568" y="199008"/>
            <a:ext cx="3985965" cy="52293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23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7170" name="Picture 2" descr="https://avatars.mds.yandex.net/i?id=d3700d999bffdbc0511285833eb0ab8818c68d4f-5987336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96" r="28838"/>
          <a:stretch/>
        </p:blipFill>
        <p:spPr bwMode="auto">
          <a:xfrm>
            <a:off x="179513" y="188640"/>
            <a:ext cx="2880320" cy="366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audio-books.su/uploads/posts/2023-04/seraja-zvezdochka-zahoder-bor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072" y="235259"/>
            <a:ext cx="2603856" cy="357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russia-on-line.com/159917-large_default/kit-i-kot-whale-and-cat-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91" t="12333" r="18542" b="7167"/>
          <a:stretch/>
        </p:blipFill>
        <p:spPr bwMode="auto">
          <a:xfrm>
            <a:off x="6084168" y="253597"/>
            <a:ext cx="2864435" cy="35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317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ббб</a:t>
            </a:r>
            <a:endParaRPr lang="ru-RU" dirty="0"/>
          </a:p>
        </p:txBody>
      </p:sp>
      <p:pic>
        <p:nvPicPr>
          <p:cNvPr id="205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14338"/>
            <a:ext cx="9289032" cy="707233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5000628" y="214290"/>
            <a:ext cx="3675828" cy="28575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Лев Николаевич Толстой</a:t>
            </a:r>
          </a:p>
          <a:p>
            <a:pPr algn="ctr">
              <a:buNone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1828–1910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s://flomaster.club/uploads/posts/2022-06/1655440155_2-flomaster-club-p-tolstoi-portret-krasivo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6" t="4154" r="3413" b="9038"/>
          <a:stretch/>
        </p:blipFill>
        <p:spPr bwMode="auto">
          <a:xfrm>
            <a:off x="642393" y="116633"/>
            <a:ext cx="3915543" cy="50268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6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ббб</a:t>
            </a:r>
            <a:endParaRPr lang="ru-RU" dirty="0"/>
          </a:p>
        </p:txBody>
      </p:sp>
      <p:pic>
        <p:nvPicPr>
          <p:cNvPr id="205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14338"/>
            <a:ext cx="9289032" cy="7072338"/>
          </a:xfrm>
          <a:prstGeom prst="rect">
            <a:avLst/>
          </a:prstGeom>
          <a:noFill/>
        </p:spPr>
      </p:pic>
      <p:pic>
        <p:nvPicPr>
          <p:cNvPr id="8196" name="Picture 4" descr="https://images.vfl.ru/ii_save/1356258524/f008acc8/14374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63" t="27867" r="12369"/>
          <a:stretch/>
        </p:blipFill>
        <p:spPr bwMode="auto">
          <a:xfrm>
            <a:off x="107504" y="16396"/>
            <a:ext cx="296943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karapuzov.ru/upload/iblock/693/5bspr9dye5ajp0yzz9plcurpqrd5odsa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43" b="4852"/>
          <a:stretch/>
        </p:blipFill>
        <p:spPr bwMode="auto">
          <a:xfrm>
            <a:off x="3275856" y="16396"/>
            <a:ext cx="278127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www.roslit.ru/upload/iblock/f2a/d3dp8l2fn9925nzde1sx175uryjvu0y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3" t="10187" r="6473" b="5606"/>
          <a:stretch/>
        </p:blipFill>
        <p:spPr bwMode="auto">
          <a:xfrm>
            <a:off x="6253412" y="0"/>
            <a:ext cx="2783084" cy="35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60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User\Desktop\31882018fb15053780ec716103808d3369.jpg"/>
          <p:cNvPicPr>
            <a:picLocks noChangeAspect="1" noChangeArrowheads="1"/>
          </p:cNvPicPr>
          <p:nvPr/>
        </p:nvPicPr>
        <p:blipFill>
          <a:blip r:embed="rId3" cstate="print"/>
          <a:srcRect l="22529" t="708" r="25262" b="8476"/>
          <a:stretch>
            <a:fillRect/>
          </a:stretch>
        </p:blipFill>
        <p:spPr bwMode="auto">
          <a:xfrm flipH="1">
            <a:off x="611560" y="171428"/>
            <a:ext cx="4175088" cy="5273796"/>
          </a:xfrm>
          <a:prstGeom prst="ellipse">
            <a:avLst/>
          </a:prstGeom>
          <a:noFill/>
        </p:spPr>
      </p:pic>
      <p:sp>
        <p:nvSpPr>
          <p:cNvPr id="6" name="Содержимое 7"/>
          <p:cNvSpPr txBox="1">
            <a:spLocks/>
          </p:cNvSpPr>
          <p:nvPr/>
        </p:nvSpPr>
        <p:spPr>
          <a:xfrm>
            <a:off x="5214942" y="642918"/>
            <a:ext cx="3429024" cy="2857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Носов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Николай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Николаевич</a:t>
            </a: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1908-1976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5367342" y="795318"/>
            <a:ext cx="3429024" cy="2857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46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7"/>
          <p:cNvSpPr txBox="1">
            <a:spLocks/>
          </p:cNvSpPr>
          <p:nvPr/>
        </p:nvSpPr>
        <p:spPr>
          <a:xfrm>
            <a:off x="5214942" y="642918"/>
            <a:ext cx="3429024" cy="2857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7"/>
          <p:cNvSpPr txBox="1">
            <a:spLocks/>
          </p:cNvSpPr>
          <p:nvPr/>
        </p:nvSpPr>
        <p:spPr>
          <a:xfrm>
            <a:off x="5367342" y="795318"/>
            <a:ext cx="3429024" cy="2857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8" name="Picture 2" descr="https://cdn1.ozone.ru/s3/multimedia-6/6226192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20" y="181990"/>
            <a:ext cx="2703382" cy="367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ndc.book24.ru/iblock/1c3/1c3c8ff8e440e71166a100d71c6db88c/f1d19286f3d4a273d2b1d40cbc00a3a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29022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kancelar53.ru/export/img/c462afa5-8cad-11eb-8dd3-ac1f6bbcbf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15" b="3866"/>
          <a:stretch/>
        </p:blipFill>
        <p:spPr bwMode="auto">
          <a:xfrm>
            <a:off x="6059441" y="187697"/>
            <a:ext cx="2977055" cy="36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663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674853503_bogatyr-club-p-fon-dlya-bibliotechnoi-prezentatsii-fon-in-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143504" y="500042"/>
            <a:ext cx="32147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Драгунский</a:t>
            </a:r>
          </a:p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Виктор </a:t>
            </a:r>
            <a:r>
              <a:rPr lang="ru-RU" sz="4000" b="1" dirty="0">
                <a:latin typeface="Arial" pitchFamily="34" charset="0"/>
                <a:cs typeface="Arial" pitchFamily="34" charset="0"/>
              </a:rPr>
              <a:t>Юзефович 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1913–1972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avatars.mds.yandex.net/i?id=cc4f3812331517d1b808649b43711f24_l-3608959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938"/>
          <a:stretch/>
        </p:blipFill>
        <p:spPr bwMode="auto">
          <a:xfrm flipH="1">
            <a:off x="251520" y="223948"/>
            <a:ext cx="4692108" cy="5168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4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762</TotalTime>
  <Words>80</Words>
  <Application>Microsoft Office PowerPoint</Application>
  <PresentationFormat>Экран (4:3)</PresentationFormat>
  <Paragraphs>40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Городская</vt:lpstr>
      <vt:lpstr>Слайд 1</vt:lpstr>
      <vt:lpstr>Слайд 2</vt:lpstr>
      <vt:lpstr>ббб</vt:lpstr>
      <vt:lpstr>Слайд 4</vt:lpstr>
      <vt:lpstr>ббб</vt:lpstr>
      <vt:lpstr>ббб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ббб</vt:lpstr>
      <vt:lpstr>ббб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Kristina</cp:lastModifiedBy>
  <cp:revision>47</cp:revision>
  <dcterms:created xsi:type="dcterms:W3CDTF">2023-09-22T16:35:29Z</dcterms:created>
  <dcterms:modified xsi:type="dcterms:W3CDTF">2023-10-30T15:47:24Z</dcterms:modified>
</cp:coreProperties>
</file>