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BACBE-1DC5-4C17-954C-1C879240AFB0}" v="760" dt="2021-11-27T19:27:11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72BACBE-1DC5-4C17-954C-1C879240AFB0}"/>
    <pc:docChg chg="addSld delSld modSld addMainMaster modMainMaster">
      <pc:chgData name="Zhigalov Roman" userId="1f97e9fdf7779aa5" providerId="Windows Live" clId="Web-{872BACBE-1DC5-4C17-954C-1C879240AFB0}" dt="2021-11-27T19:27:11.292" v="1004"/>
      <pc:docMkLst>
        <pc:docMk/>
      </pc:docMkLst>
      <pc:sldChg chg="modSp">
        <pc:chgData name="Zhigalov Roman" userId="1f97e9fdf7779aa5" providerId="Windows Live" clId="Web-{872BACBE-1DC5-4C17-954C-1C879240AFB0}" dt="2021-11-27T18:35:24.602" v="0" actId="20577"/>
        <pc:sldMkLst>
          <pc:docMk/>
          <pc:sldMk cId="1351651579" sldId="256"/>
        </pc:sldMkLst>
        <pc:spChg chg="mod">
          <ac:chgData name="Zhigalov Roman" userId="1f97e9fdf7779aa5" providerId="Windows Live" clId="Web-{872BACBE-1DC5-4C17-954C-1C879240AFB0}" dt="2021-11-27T18:35:24.602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72BACBE-1DC5-4C17-954C-1C879240AFB0}" dt="2021-11-27T18:35:34.399" v="25" actId="20577"/>
        <pc:sldMkLst>
          <pc:docMk/>
          <pc:sldMk cId="1238627063" sldId="257"/>
        </pc:sldMkLst>
        <pc:spChg chg="mod">
          <ac:chgData name="Zhigalov Roman" userId="1f97e9fdf7779aa5" providerId="Windows Live" clId="Web-{872BACBE-1DC5-4C17-954C-1C879240AFB0}" dt="2021-11-27T18:35:34.399" v="25" actId="20577"/>
          <ac:spMkLst>
            <pc:docMk/>
            <pc:sldMk cId="1238627063" sldId="257"/>
            <ac:spMk id="2" creationId="{CE764200-912E-43CB-8073-6054D462F1AF}"/>
          </ac:spMkLst>
        </pc:spChg>
      </pc:sldChg>
      <pc:sldChg chg="addSp delSp modSp new mod setBg">
        <pc:chgData name="Zhigalov Roman" userId="1f97e9fdf7779aa5" providerId="Windows Live" clId="Web-{872BACBE-1DC5-4C17-954C-1C879240AFB0}" dt="2021-11-27T18:42:29.205" v="124"/>
        <pc:sldMkLst>
          <pc:docMk/>
          <pc:sldMk cId="1473228236" sldId="258"/>
        </pc:sldMkLst>
        <pc:spChg chg="mod">
          <ac:chgData name="Zhigalov Roman" userId="1f97e9fdf7779aa5" providerId="Windows Live" clId="Web-{872BACBE-1DC5-4C17-954C-1C879240AFB0}" dt="2021-11-27T18:42:29.205" v="124"/>
          <ac:spMkLst>
            <pc:docMk/>
            <pc:sldMk cId="1473228236" sldId="258"/>
            <ac:spMk id="2" creationId="{3912373B-95F0-41CD-8D68-4BF6D6A172D8}"/>
          </ac:spMkLst>
        </pc:spChg>
        <pc:spChg chg="mod">
          <ac:chgData name="Zhigalov Roman" userId="1f97e9fdf7779aa5" providerId="Windows Live" clId="Web-{872BACBE-1DC5-4C17-954C-1C879240AFB0}" dt="2021-11-27T18:42:29.205" v="124"/>
          <ac:spMkLst>
            <pc:docMk/>
            <pc:sldMk cId="1473228236" sldId="258"/>
            <ac:spMk id="3" creationId="{687D947C-27C0-4A2F-9866-7F81063A6DE2}"/>
          </ac:spMkLst>
        </pc:spChg>
        <pc:spChg chg="add del">
          <ac:chgData name="Zhigalov Roman" userId="1f97e9fdf7779aa5" providerId="Windows Live" clId="Web-{872BACBE-1DC5-4C17-954C-1C879240AFB0}" dt="2021-11-27T18:42:06.298" v="65"/>
          <ac:spMkLst>
            <pc:docMk/>
            <pc:sldMk cId="1473228236" sldId="258"/>
            <ac:spMk id="8" creationId="{DBF61EA3-B236-439E-9C0B-340980D56BEE}"/>
          </ac:spMkLst>
        </pc:spChg>
        <pc:spChg chg="add">
          <ac:chgData name="Zhigalov Roman" userId="1f97e9fdf7779aa5" providerId="Windows Live" clId="Web-{872BACBE-1DC5-4C17-954C-1C879240AFB0}" dt="2021-11-27T18:42:29.205" v="124"/>
          <ac:spMkLst>
            <pc:docMk/>
            <pc:sldMk cId="1473228236" sldId="258"/>
            <ac:spMk id="9" creationId="{2B1D4F77-A17C-43D7-B7FA-545148E4E93D}"/>
          </ac:spMkLst>
        </pc:spChg>
        <pc:spChg chg="add del">
          <ac:chgData name="Zhigalov Roman" userId="1f97e9fdf7779aa5" providerId="Windows Live" clId="Web-{872BACBE-1DC5-4C17-954C-1C879240AFB0}" dt="2021-11-27T18:42:06.298" v="65"/>
          <ac:spMkLst>
            <pc:docMk/>
            <pc:sldMk cId="1473228236" sldId="258"/>
            <ac:spMk id="14" creationId="{E659831F-0D9A-4C63-9EBB-8435B85A440F}"/>
          </ac:spMkLst>
        </pc:spChg>
        <pc:grpChg chg="add del">
          <ac:chgData name="Zhigalov Roman" userId="1f97e9fdf7779aa5" providerId="Windows Live" clId="Web-{872BACBE-1DC5-4C17-954C-1C879240AFB0}" dt="2021-11-27T18:42:06.298" v="65"/>
          <ac:grpSpMkLst>
            <pc:docMk/>
            <pc:sldMk cId="1473228236" sldId="258"/>
            <ac:grpSpMk id="10" creationId="{28FAF094-D087-493F-8DF9-A486C2D6BBAA}"/>
          </ac:grpSpMkLst>
        </pc:grpChg>
        <pc:picChg chg="add">
          <ac:chgData name="Zhigalov Roman" userId="1f97e9fdf7779aa5" providerId="Windows Live" clId="Web-{872BACBE-1DC5-4C17-954C-1C879240AFB0}" dt="2021-11-27T18:42:29.205" v="124"/>
          <ac:picMkLst>
            <pc:docMk/>
            <pc:sldMk cId="1473228236" sldId="258"/>
            <ac:picMk id="5" creationId="{CC2F77F0-82C0-472D-BF70-8263BCAC496F}"/>
          </ac:picMkLst>
        </pc:picChg>
      </pc:sldChg>
      <pc:sldChg chg="addSp modSp new mod setBg">
        <pc:chgData name="Zhigalov Roman" userId="1f97e9fdf7779aa5" providerId="Windows Live" clId="Web-{872BACBE-1DC5-4C17-954C-1C879240AFB0}" dt="2021-11-27T18:43:57.004" v="136"/>
        <pc:sldMkLst>
          <pc:docMk/>
          <pc:sldMk cId="439450224" sldId="259"/>
        </pc:sldMkLst>
        <pc:spChg chg="mod">
          <ac:chgData name="Zhigalov Roman" userId="1f97e9fdf7779aa5" providerId="Windows Live" clId="Web-{872BACBE-1DC5-4C17-954C-1C879240AFB0}" dt="2021-11-27T18:43:57.004" v="136"/>
          <ac:spMkLst>
            <pc:docMk/>
            <pc:sldMk cId="439450224" sldId="259"/>
            <ac:spMk id="2" creationId="{BE4DF2DB-AF2B-43F1-A359-D1AC22C404A2}"/>
          </ac:spMkLst>
        </pc:spChg>
        <pc:spChg chg="mod">
          <ac:chgData name="Zhigalov Roman" userId="1f97e9fdf7779aa5" providerId="Windows Live" clId="Web-{872BACBE-1DC5-4C17-954C-1C879240AFB0}" dt="2021-11-27T18:43:57.004" v="136"/>
          <ac:spMkLst>
            <pc:docMk/>
            <pc:sldMk cId="439450224" sldId="259"/>
            <ac:spMk id="3" creationId="{53B13048-6D52-48B3-8628-99B60E084A94}"/>
          </ac:spMkLst>
        </pc:spChg>
        <pc:spChg chg="add">
          <ac:chgData name="Zhigalov Roman" userId="1f97e9fdf7779aa5" providerId="Windows Live" clId="Web-{872BACBE-1DC5-4C17-954C-1C879240AFB0}" dt="2021-11-27T18:43:57.004" v="136"/>
          <ac:spMkLst>
            <pc:docMk/>
            <pc:sldMk cId="439450224" sldId="259"/>
            <ac:spMk id="8" creationId="{4522B21E-B2B9-4C72-9A71-C87EFD137480}"/>
          </ac:spMkLst>
        </pc:spChg>
        <pc:spChg chg="add">
          <ac:chgData name="Zhigalov Roman" userId="1f97e9fdf7779aa5" providerId="Windows Live" clId="Web-{872BACBE-1DC5-4C17-954C-1C879240AFB0}" dt="2021-11-27T18:43:57.004" v="136"/>
          <ac:spMkLst>
            <pc:docMk/>
            <pc:sldMk cId="439450224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72BACBE-1DC5-4C17-954C-1C879240AFB0}" dt="2021-11-27T18:43:57.004" v="136"/>
          <ac:spMkLst>
            <pc:docMk/>
            <pc:sldMk cId="439450224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72BACBE-1DC5-4C17-954C-1C879240AFB0}" dt="2021-11-27T18:43:57.004" v="136"/>
          <ac:cxnSpMkLst>
            <pc:docMk/>
            <pc:sldMk cId="439450224" sldId="259"/>
            <ac:cxnSpMk id="14" creationId="{F7C8EA93-3210-4C62-99E9-153C275E3A87}"/>
          </ac:cxnSpMkLst>
        </pc:cxnChg>
      </pc:sldChg>
      <pc:sldChg chg="modSp new del">
        <pc:chgData name="Zhigalov Roman" userId="1f97e9fdf7779aa5" providerId="Windows Live" clId="Web-{872BACBE-1DC5-4C17-954C-1C879240AFB0}" dt="2021-11-27T18:58:47.163" v="157"/>
        <pc:sldMkLst>
          <pc:docMk/>
          <pc:sldMk cId="882832018" sldId="260"/>
        </pc:sldMkLst>
        <pc:spChg chg="mod">
          <ac:chgData name="Zhigalov Roman" userId="1f97e9fdf7779aa5" providerId="Windows Live" clId="Web-{872BACBE-1DC5-4C17-954C-1C879240AFB0}" dt="2021-11-27T18:55:02.549" v="142" actId="20577"/>
          <ac:spMkLst>
            <pc:docMk/>
            <pc:sldMk cId="882832018" sldId="260"/>
            <ac:spMk id="2" creationId="{F3C92BD2-25D6-4346-BD0C-8909395CDDBA}"/>
          </ac:spMkLst>
        </pc:spChg>
      </pc:sldChg>
      <pc:sldChg chg="new del">
        <pc:chgData name="Zhigalov Roman" userId="1f97e9fdf7779aa5" providerId="Windows Live" clId="Web-{872BACBE-1DC5-4C17-954C-1C879240AFB0}" dt="2021-11-27T18:58:48.881" v="158"/>
        <pc:sldMkLst>
          <pc:docMk/>
          <pc:sldMk cId="1917529526" sldId="261"/>
        </pc:sldMkLst>
      </pc:sldChg>
      <pc:sldChg chg="addSp delSp modSp new mod setBg">
        <pc:chgData name="Zhigalov Roman" userId="1f97e9fdf7779aa5" providerId="Windows Live" clId="Web-{872BACBE-1DC5-4C17-954C-1C879240AFB0}" dt="2021-11-27T18:55:41.612" v="156"/>
        <pc:sldMkLst>
          <pc:docMk/>
          <pc:sldMk cId="2244218053" sldId="262"/>
        </pc:sldMkLst>
        <pc:spChg chg="mod ord">
          <ac:chgData name="Zhigalov Roman" userId="1f97e9fdf7779aa5" providerId="Windows Live" clId="Web-{872BACBE-1DC5-4C17-954C-1C879240AFB0}" dt="2021-11-27T18:55:41.612" v="156"/>
          <ac:spMkLst>
            <pc:docMk/>
            <pc:sldMk cId="2244218053" sldId="262"/>
            <ac:spMk id="2" creationId="{E18AEDA9-AF58-4106-A366-7CEACF59E84E}"/>
          </ac:spMkLst>
        </pc:spChg>
        <pc:spChg chg="del">
          <ac:chgData name="Zhigalov Roman" userId="1f97e9fdf7779aa5" providerId="Windows Live" clId="Web-{872BACBE-1DC5-4C17-954C-1C879240AFB0}" dt="2021-11-27T18:55:34.784" v="153"/>
          <ac:spMkLst>
            <pc:docMk/>
            <pc:sldMk cId="2244218053" sldId="262"/>
            <ac:spMk id="3" creationId="{EC6F577B-80FF-4AA1-B65A-55616A40AEFA}"/>
          </ac:spMkLst>
        </pc:spChg>
        <pc:spChg chg="mod">
          <ac:chgData name="Zhigalov Roman" userId="1f97e9fdf7779aa5" providerId="Windows Live" clId="Web-{872BACBE-1DC5-4C17-954C-1C879240AFB0}" dt="2021-11-27T18:55:41.612" v="156"/>
          <ac:spMkLst>
            <pc:docMk/>
            <pc:sldMk cId="2244218053" sldId="262"/>
            <ac:spMk id="4" creationId="{BBD07B1D-0DD3-4400-B3B2-81CFDDAFB598}"/>
          </ac:spMkLst>
        </pc:spChg>
        <pc:spChg chg="add">
          <ac:chgData name="Zhigalov Roman" userId="1f97e9fdf7779aa5" providerId="Windows Live" clId="Web-{872BACBE-1DC5-4C17-954C-1C879240AFB0}" dt="2021-11-27T18:55:41.612" v="156"/>
          <ac:spMkLst>
            <pc:docMk/>
            <pc:sldMk cId="2244218053" sldId="262"/>
            <ac:spMk id="7" creationId="{3CD9DF72-87A3-404E-A828-84CBF11A8303}"/>
          </ac:spMkLst>
        </pc:spChg>
        <pc:spChg chg="add del">
          <ac:chgData name="Zhigalov Roman" userId="1f97e9fdf7779aa5" providerId="Windows Live" clId="Web-{872BACBE-1DC5-4C17-954C-1C879240AFB0}" dt="2021-11-27T18:55:41.612" v="155"/>
          <ac:spMkLst>
            <pc:docMk/>
            <pc:sldMk cId="2244218053" sldId="262"/>
            <ac:spMk id="10" creationId="{6EFC920F-B85A-4068-BD93-41064EDE93D3}"/>
          </ac:spMkLst>
        </pc:spChg>
        <pc:spChg chg="add del">
          <ac:chgData name="Zhigalov Roman" userId="1f97e9fdf7779aa5" providerId="Windows Live" clId="Web-{872BACBE-1DC5-4C17-954C-1C879240AFB0}" dt="2021-11-27T18:55:41.612" v="155"/>
          <ac:spMkLst>
            <pc:docMk/>
            <pc:sldMk cId="2244218053" sldId="262"/>
            <ac:spMk id="16" creationId="{CBC4F608-B4B8-48C3-9572-C0F061B1CD99}"/>
          </ac:spMkLst>
        </pc:spChg>
        <pc:spChg chg="add del">
          <ac:chgData name="Zhigalov Roman" userId="1f97e9fdf7779aa5" providerId="Windows Live" clId="Web-{872BACBE-1DC5-4C17-954C-1C879240AFB0}" dt="2021-11-27T18:55:41.612" v="155"/>
          <ac:spMkLst>
            <pc:docMk/>
            <pc:sldMk cId="2244218053" sldId="262"/>
            <ac:spMk id="18" creationId="{1382A32C-5B0C-4B1C-A074-76C6DBCC9F87}"/>
          </ac:spMkLst>
        </pc:spChg>
        <pc:grpChg chg="add del">
          <ac:chgData name="Zhigalov Roman" userId="1f97e9fdf7779aa5" providerId="Windows Live" clId="Web-{872BACBE-1DC5-4C17-954C-1C879240AFB0}" dt="2021-11-27T18:55:41.612" v="155"/>
          <ac:grpSpMkLst>
            <pc:docMk/>
            <pc:sldMk cId="2244218053" sldId="262"/>
            <ac:grpSpMk id="12" creationId="{1C559108-BBAE-426C-8564-051D2BA6DDC8}"/>
          </ac:grpSpMkLst>
        </pc:grpChg>
        <pc:picChg chg="add mod ord">
          <ac:chgData name="Zhigalov Roman" userId="1f97e9fdf7779aa5" providerId="Windows Live" clId="Web-{872BACBE-1DC5-4C17-954C-1C879240AFB0}" dt="2021-11-27T18:55:41.612" v="156"/>
          <ac:picMkLst>
            <pc:docMk/>
            <pc:sldMk cId="2244218053" sldId="262"/>
            <ac:picMk id="5" creationId="{8D246656-0554-4456-A76F-C4323964D226}"/>
          </ac:picMkLst>
        </pc:picChg>
        <pc:cxnChg chg="add">
          <ac:chgData name="Zhigalov Roman" userId="1f97e9fdf7779aa5" providerId="Windows Live" clId="Web-{872BACBE-1DC5-4C17-954C-1C879240AFB0}" dt="2021-11-27T18:55:41.612" v="156"/>
          <ac:cxnSpMkLst>
            <pc:docMk/>
            <pc:sldMk cId="2244218053" sldId="262"/>
            <ac:cxnSpMk id="8" creationId="{20E3A342-4D61-4E3F-AF90-1AB42AEB96CC}"/>
          </ac:cxnSpMkLst>
        </pc:cxnChg>
      </pc:sldChg>
      <pc:sldChg chg="addSp delSp modSp new mod setBg">
        <pc:chgData name="Zhigalov Roman" userId="1f97e9fdf7779aa5" providerId="Windows Live" clId="Web-{872BACBE-1DC5-4C17-954C-1C879240AFB0}" dt="2021-11-27T19:01:50.588" v="169" actId="1076"/>
        <pc:sldMkLst>
          <pc:docMk/>
          <pc:sldMk cId="455027496" sldId="263"/>
        </pc:sldMkLst>
        <pc:spChg chg="mod ord">
          <ac:chgData name="Zhigalov Roman" userId="1f97e9fdf7779aa5" providerId="Windows Live" clId="Web-{872BACBE-1DC5-4C17-954C-1C879240AFB0}" dt="2021-11-27T19:01:43.432" v="166"/>
          <ac:spMkLst>
            <pc:docMk/>
            <pc:sldMk cId="455027496" sldId="263"/>
            <ac:spMk id="2" creationId="{53DAE433-AB0E-4B4F-8FC3-A38C55779742}"/>
          </ac:spMkLst>
        </pc:spChg>
        <pc:spChg chg="del">
          <ac:chgData name="Zhigalov Roman" userId="1f97e9fdf7779aa5" providerId="Windows Live" clId="Web-{872BACBE-1DC5-4C17-954C-1C879240AFB0}" dt="2021-11-27T19:01:36.041" v="163"/>
          <ac:spMkLst>
            <pc:docMk/>
            <pc:sldMk cId="455027496" sldId="263"/>
            <ac:spMk id="3" creationId="{34E8E1B2-FC28-4B45-803E-6BA10903C470}"/>
          </ac:spMkLst>
        </pc:spChg>
        <pc:spChg chg="add">
          <ac:chgData name="Zhigalov Roman" userId="1f97e9fdf7779aa5" providerId="Windows Live" clId="Web-{872BACBE-1DC5-4C17-954C-1C879240AFB0}" dt="2021-11-27T19:01:43.432" v="166"/>
          <ac:spMkLst>
            <pc:docMk/>
            <pc:sldMk cId="455027496" sldId="263"/>
            <ac:spMk id="6" creationId="{047C8CCB-F95D-4249-92DD-651249D3535A}"/>
          </ac:spMkLst>
        </pc:spChg>
        <pc:spChg chg="add del">
          <ac:chgData name="Zhigalov Roman" userId="1f97e9fdf7779aa5" providerId="Windows Live" clId="Web-{872BACBE-1DC5-4C17-954C-1C879240AFB0}" dt="2021-11-27T19:01:43.416" v="165"/>
          <ac:spMkLst>
            <pc:docMk/>
            <pc:sldMk cId="455027496" sldId="263"/>
            <ac:spMk id="8" creationId="{3AA73A0F-B9CC-4C30-889B-4BDE06BA2809}"/>
          </ac:spMkLst>
        </pc:spChg>
        <pc:spChg chg="add">
          <ac:chgData name="Zhigalov Roman" userId="1f97e9fdf7779aa5" providerId="Windows Live" clId="Web-{872BACBE-1DC5-4C17-954C-1C879240AFB0}" dt="2021-11-27T19:01:43.432" v="166"/>
          <ac:spMkLst>
            <pc:docMk/>
            <pc:sldMk cId="455027496" sldId="263"/>
            <ac:spMk id="9" creationId="{6753252F-4873-4F63-801D-CC719279A7D5}"/>
          </ac:spMkLst>
        </pc:spChg>
        <pc:spChg chg="add del">
          <ac:chgData name="Zhigalov Roman" userId="1f97e9fdf7779aa5" providerId="Windows Live" clId="Web-{872BACBE-1DC5-4C17-954C-1C879240AFB0}" dt="2021-11-27T19:01:43.416" v="165"/>
          <ac:spMkLst>
            <pc:docMk/>
            <pc:sldMk cId="455027496" sldId="263"/>
            <ac:spMk id="11" creationId="{3CD9DF72-87A3-404E-A828-84CBF11A8303}"/>
          </ac:spMkLst>
        </pc:spChg>
        <pc:picChg chg="add mod ord">
          <ac:chgData name="Zhigalov Roman" userId="1f97e9fdf7779aa5" providerId="Windows Live" clId="Web-{872BACBE-1DC5-4C17-954C-1C879240AFB0}" dt="2021-11-27T19:01:50.588" v="169" actId="1076"/>
          <ac:picMkLst>
            <pc:docMk/>
            <pc:sldMk cId="455027496" sldId="263"/>
            <ac:picMk id="4" creationId="{7A52302A-3A5E-4E8F-8931-94EFB0D2C4CC}"/>
          </ac:picMkLst>
        </pc:picChg>
        <pc:cxnChg chg="add del">
          <ac:chgData name="Zhigalov Roman" userId="1f97e9fdf7779aa5" providerId="Windows Live" clId="Web-{872BACBE-1DC5-4C17-954C-1C879240AFB0}" dt="2021-11-27T19:01:43.416" v="165"/>
          <ac:cxnSpMkLst>
            <pc:docMk/>
            <pc:sldMk cId="455027496" sldId="263"/>
            <ac:cxnSpMk id="13" creationId="{20E3A342-4D61-4E3F-AF90-1AB42AEB96CC}"/>
          </ac:cxnSpMkLst>
        </pc:cxnChg>
      </pc:sldChg>
      <pc:sldChg chg="addSp delSp modSp new mod setBg">
        <pc:chgData name="Zhigalov Roman" userId="1f97e9fdf7779aa5" providerId="Windows Live" clId="Web-{872BACBE-1DC5-4C17-954C-1C879240AFB0}" dt="2021-11-27T19:03:17.074" v="172"/>
        <pc:sldMkLst>
          <pc:docMk/>
          <pc:sldMk cId="1657693614" sldId="264"/>
        </pc:sldMkLst>
        <pc:spChg chg="del">
          <ac:chgData name="Zhigalov Roman" userId="1f97e9fdf7779aa5" providerId="Windows Live" clId="Web-{872BACBE-1DC5-4C17-954C-1C879240AFB0}" dt="2021-11-27T19:03:17.074" v="172"/>
          <ac:spMkLst>
            <pc:docMk/>
            <pc:sldMk cId="1657693614" sldId="264"/>
            <ac:spMk id="2" creationId="{69273E03-5C92-41CB-8990-6784A557A5C5}"/>
          </ac:spMkLst>
        </pc:spChg>
        <pc:spChg chg="del">
          <ac:chgData name="Zhigalov Roman" userId="1f97e9fdf7779aa5" providerId="Windows Live" clId="Web-{872BACBE-1DC5-4C17-954C-1C879240AFB0}" dt="2021-11-27T19:03:13.043" v="171"/>
          <ac:spMkLst>
            <pc:docMk/>
            <pc:sldMk cId="1657693614" sldId="264"/>
            <ac:spMk id="3" creationId="{F513FE8B-959B-426E-AAFC-2E5084506908}"/>
          </ac:spMkLst>
        </pc:spChg>
        <pc:spChg chg="add">
          <ac:chgData name="Zhigalov Roman" userId="1f97e9fdf7779aa5" providerId="Windows Live" clId="Web-{872BACBE-1DC5-4C17-954C-1C879240AFB0}" dt="2021-11-27T19:03:17.074" v="172"/>
          <ac:spMkLst>
            <pc:docMk/>
            <pc:sldMk cId="1657693614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872BACBE-1DC5-4C17-954C-1C879240AFB0}" dt="2021-11-27T19:03:17.074" v="172"/>
          <ac:picMkLst>
            <pc:docMk/>
            <pc:sldMk cId="1657693614" sldId="264"/>
            <ac:picMk id="4" creationId="{8267D18C-78CF-4FA3-AA10-BE0ABCCF65FD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04:38.232" v="265"/>
        <pc:sldMkLst>
          <pc:docMk/>
          <pc:sldMk cId="1512587112" sldId="265"/>
        </pc:sldMkLst>
        <pc:spChg chg="mod">
          <ac:chgData name="Zhigalov Roman" userId="1f97e9fdf7779aa5" providerId="Windows Live" clId="Web-{872BACBE-1DC5-4C17-954C-1C879240AFB0}" dt="2021-11-27T19:04:38.232" v="265"/>
          <ac:spMkLst>
            <pc:docMk/>
            <pc:sldMk cId="1512587112" sldId="265"/>
            <ac:spMk id="2" creationId="{67B2F2F5-A5F8-4556-9BEF-AEE9408AEF26}"/>
          </ac:spMkLst>
        </pc:spChg>
        <pc:spChg chg="mod">
          <ac:chgData name="Zhigalov Roman" userId="1f97e9fdf7779aa5" providerId="Windows Live" clId="Web-{872BACBE-1DC5-4C17-954C-1C879240AFB0}" dt="2021-11-27T19:04:38.232" v="265"/>
          <ac:spMkLst>
            <pc:docMk/>
            <pc:sldMk cId="1512587112" sldId="265"/>
            <ac:spMk id="3" creationId="{8DC559C1-BF9F-45A9-BBDD-A1A8D5B5D00A}"/>
          </ac:spMkLst>
        </pc:spChg>
        <pc:spChg chg="add">
          <ac:chgData name="Zhigalov Roman" userId="1f97e9fdf7779aa5" providerId="Windows Live" clId="Web-{872BACBE-1DC5-4C17-954C-1C879240AFB0}" dt="2021-11-27T19:04:38.232" v="265"/>
          <ac:spMkLst>
            <pc:docMk/>
            <pc:sldMk cId="1512587112" sldId="265"/>
            <ac:spMk id="6" creationId="{04C21BAE-6866-4C7A-A7EC-C1B2E572D5BE}"/>
          </ac:spMkLst>
        </pc:spChg>
        <pc:spChg chg="add">
          <ac:chgData name="Zhigalov Roman" userId="1f97e9fdf7779aa5" providerId="Windows Live" clId="Web-{872BACBE-1DC5-4C17-954C-1C879240AFB0}" dt="2021-11-27T19:04:38.232" v="265"/>
          <ac:spMkLst>
            <pc:docMk/>
            <pc:sldMk cId="1512587112" sldId="265"/>
            <ac:spMk id="11" creationId="{7E7D0C94-08B4-48AE-8813-CC4D60294F42}"/>
          </ac:spMkLst>
        </pc:spChg>
        <pc:spChg chg="add">
          <ac:chgData name="Zhigalov Roman" userId="1f97e9fdf7779aa5" providerId="Windows Live" clId="Web-{872BACBE-1DC5-4C17-954C-1C879240AFB0}" dt="2021-11-27T19:04:38.232" v="265"/>
          <ac:spMkLst>
            <pc:docMk/>
            <pc:sldMk cId="1512587112" sldId="265"/>
            <ac:spMk id="13" creationId="{F0C518C2-0AA4-470C-87B9-9CBF428FBA25}"/>
          </ac:spMkLst>
        </pc:spChg>
        <pc:picChg chg="add del">
          <ac:chgData name="Zhigalov Roman" userId="1f97e9fdf7779aa5" providerId="Windows Live" clId="Web-{872BACBE-1DC5-4C17-954C-1C879240AFB0}" dt="2021-11-27T19:04:38.201" v="264"/>
          <ac:picMkLst>
            <pc:docMk/>
            <pc:sldMk cId="1512587112" sldId="265"/>
            <ac:picMk id="5" creationId="{48081BE4-6860-4CC7-ABB9-A09C5C2DA580}"/>
          </ac:picMkLst>
        </pc:picChg>
        <pc:picChg chg="add">
          <ac:chgData name="Zhigalov Roman" userId="1f97e9fdf7779aa5" providerId="Windows Live" clId="Web-{872BACBE-1DC5-4C17-954C-1C879240AFB0}" dt="2021-11-27T19:04:38.232" v="265"/>
          <ac:picMkLst>
            <pc:docMk/>
            <pc:sldMk cId="1512587112" sldId="265"/>
            <ac:picMk id="7" creationId="{B2E4F16A-7225-472A-9325-9E612BD29535}"/>
          </ac:picMkLst>
        </pc:picChg>
        <pc:cxnChg chg="add del">
          <ac:chgData name="Zhigalov Roman" userId="1f97e9fdf7779aa5" providerId="Windows Live" clId="Web-{872BACBE-1DC5-4C17-954C-1C879240AFB0}" dt="2021-11-27T19:04:38.201" v="264"/>
          <ac:cxnSpMkLst>
            <pc:docMk/>
            <pc:sldMk cId="1512587112" sldId="265"/>
            <ac:cxnSpMk id="9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872BACBE-1DC5-4C17-954C-1C879240AFB0}" dt="2021-11-27T19:05:14.514" v="271"/>
        <pc:sldMkLst>
          <pc:docMk/>
          <pc:sldMk cId="3179932345" sldId="266"/>
        </pc:sldMkLst>
        <pc:spChg chg="mo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2" creationId="{77B6E470-AADC-48FD-B1FE-60C8E32DE511}"/>
          </ac:spMkLst>
        </pc:spChg>
        <pc:spChg chg="del">
          <ac:chgData name="Zhigalov Roman" userId="1f97e9fdf7779aa5" providerId="Windows Live" clId="Web-{872BACBE-1DC5-4C17-954C-1C879240AFB0}" dt="2021-11-27T19:05:11.217" v="270"/>
          <ac:spMkLst>
            <pc:docMk/>
            <pc:sldMk cId="3179932345" sldId="266"/>
            <ac:spMk id="3" creationId="{BB3FDC2F-2E94-4409-954C-8D58A37B8530}"/>
          </ac:spMkLst>
        </pc:spChg>
        <pc:spChg chg="mo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4" creationId="{92564552-CFA2-4807-B630-8436952A9A02}"/>
          </ac:spMkLst>
        </pc:spChg>
        <pc:spChg chg="ad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10" creationId="{201CC55D-ED54-4C5C-95E6-10947BD1103B}"/>
          </ac:spMkLst>
        </pc:spChg>
        <pc:spChg chg="ad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16" creationId="{3873B707-463F-40B0-8227-E8CC6C67EB25}"/>
          </ac:spMkLst>
        </pc:spChg>
        <pc:spChg chg="ad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18" creationId="{C13237C8-E62C-4F0D-A318-BD6FB6C2D138}"/>
          </ac:spMkLst>
        </pc:spChg>
        <pc:spChg chg="add">
          <ac:chgData name="Zhigalov Roman" userId="1f97e9fdf7779aa5" providerId="Windows Live" clId="Web-{872BACBE-1DC5-4C17-954C-1C879240AFB0}" dt="2021-11-27T19:05:14.514" v="271"/>
          <ac:spMkLst>
            <pc:docMk/>
            <pc:sldMk cId="3179932345" sldId="266"/>
            <ac:spMk id="20" creationId="{19C9EAEA-39D0-4B0E-A0EB-51E7B26740B1}"/>
          </ac:spMkLst>
        </pc:spChg>
        <pc:grpChg chg="add">
          <ac:chgData name="Zhigalov Roman" userId="1f97e9fdf7779aa5" providerId="Windows Live" clId="Web-{872BACBE-1DC5-4C17-954C-1C879240AFB0}" dt="2021-11-27T19:05:14.514" v="271"/>
          <ac:grpSpMkLst>
            <pc:docMk/>
            <pc:sldMk cId="3179932345" sldId="26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872BACBE-1DC5-4C17-954C-1C879240AFB0}" dt="2021-11-27T19:05:14.514" v="271"/>
          <ac:picMkLst>
            <pc:docMk/>
            <pc:sldMk cId="3179932345" sldId="266"/>
            <ac:picMk id="5" creationId="{E82102FB-FB7D-4614-ACDD-9D0F5D3D8984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07:00.454" v="314"/>
        <pc:sldMkLst>
          <pc:docMk/>
          <pc:sldMk cId="3498968658" sldId="267"/>
        </pc:sldMkLst>
        <pc:spChg chg="mod">
          <ac:chgData name="Zhigalov Roman" userId="1f97e9fdf7779aa5" providerId="Windows Live" clId="Web-{872BACBE-1DC5-4C17-954C-1C879240AFB0}" dt="2021-11-27T19:07:00.454" v="314"/>
          <ac:spMkLst>
            <pc:docMk/>
            <pc:sldMk cId="3498968658" sldId="267"/>
            <ac:spMk id="2" creationId="{A7FA0B07-050E-4135-B743-F01C5294436E}"/>
          </ac:spMkLst>
        </pc:spChg>
        <pc:spChg chg="del">
          <ac:chgData name="Zhigalov Roman" userId="1f97e9fdf7779aa5" providerId="Windows Live" clId="Web-{872BACBE-1DC5-4C17-954C-1C879240AFB0}" dt="2021-11-27T19:06:46.079" v="273"/>
          <ac:spMkLst>
            <pc:docMk/>
            <pc:sldMk cId="3498968658" sldId="267"/>
            <ac:spMk id="3" creationId="{EA79F278-517D-4D71-B913-512AD31750F6}"/>
          </ac:spMkLst>
        </pc:spChg>
        <pc:spChg chg="add">
          <ac:chgData name="Zhigalov Roman" userId="1f97e9fdf7779aa5" providerId="Windows Live" clId="Web-{872BACBE-1DC5-4C17-954C-1C879240AFB0}" dt="2021-11-27T19:07:00.454" v="314"/>
          <ac:spMkLst>
            <pc:docMk/>
            <pc:sldMk cId="3498968658" sldId="267"/>
            <ac:spMk id="9" creationId="{F0DCC097-1DB8-4B6D-85D0-6FBA0E1CA4BA}"/>
          </ac:spMkLst>
        </pc:spChg>
        <pc:spChg chg="add">
          <ac:chgData name="Zhigalov Roman" userId="1f97e9fdf7779aa5" providerId="Windows Live" clId="Web-{872BACBE-1DC5-4C17-954C-1C879240AFB0}" dt="2021-11-27T19:07:00.454" v="314"/>
          <ac:spMkLst>
            <pc:docMk/>
            <pc:sldMk cId="3498968658" sldId="267"/>
            <ac:spMk id="11" creationId="{E0B58608-23C8-4441-994D-C6823EEE1DB7}"/>
          </ac:spMkLst>
        </pc:spChg>
        <pc:picChg chg="add mod ord">
          <ac:chgData name="Zhigalov Roman" userId="1f97e9fdf7779aa5" providerId="Windows Live" clId="Web-{872BACBE-1DC5-4C17-954C-1C879240AFB0}" dt="2021-11-27T19:07:00.454" v="314"/>
          <ac:picMkLst>
            <pc:docMk/>
            <pc:sldMk cId="3498968658" sldId="267"/>
            <ac:picMk id="4" creationId="{8D64D4E1-319C-4B73-9E78-F12C29F5B5A3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07:24.142" v="317"/>
        <pc:sldMkLst>
          <pc:docMk/>
          <pc:sldMk cId="1474090922" sldId="268"/>
        </pc:sldMkLst>
        <pc:spChg chg="del">
          <ac:chgData name="Zhigalov Roman" userId="1f97e9fdf7779aa5" providerId="Windows Live" clId="Web-{872BACBE-1DC5-4C17-954C-1C879240AFB0}" dt="2021-11-27T19:07:24.142" v="317"/>
          <ac:spMkLst>
            <pc:docMk/>
            <pc:sldMk cId="1474090922" sldId="268"/>
            <ac:spMk id="2" creationId="{40E9166F-B07E-40F0-8045-9E13D3A0540C}"/>
          </ac:spMkLst>
        </pc:spChg>
        <pc:spChg chg="del">
          <ac:chgData name="Zhigalov Roman" userId="1f97e9fdf7779aa5" providerId="Windows Live" clId="Web-{872BACBE-1DC5-4C17-954C-1C879240AFB0}" dt="2021-11-27T19:07:22.501" v="316"/>
          <ac:spMkLst>
            <pc:docMk/>
            <pc:sldMk cId="1474090922" sldId="268"/>
            <ac:spMk id="3" creationId="{717CAA26-5AFC-4141-8090-B133485F1495}"/>
          </ac:spMkLst>
        </pc:spChg>
        <pc:picChg chg="add mod ord">
          <ac:chgData name="Zhigalov Roman" userId="1f97e9fdf7779aa5" providerId="Windows Live" clId="Web-{872BACBE-1DC5-4C17-954C-1C879240AFB0}" dt="2021-11-27T19:07:24.142" v="317"/>
          <ac:picMkLst>
            <pc:docMk/>
            <pc:sldMk cId="1474090922" sldId="268"/>
            <ac:picMk id="4" creationId="{60237856-A4E7-43F3-9644-6EC42F944A85}"/>
          </ac:picMkLst>
        </pc:picChg>
      </pc:sldChg>
      <pc:sldChg chg="addSp delSp modSp new mod setBg setClrOvrMap">
        <pc:chgData name="Zhigalov Roman" userId="1f97e9fdf7779aa5" providerId="Windows Live" clId="Web-{872BACBE-1DC5-4C17-954C-1C879240AFB0}" dt="2021-11-27T19:12:46.493" v="570"/>
        <pc:sldMkLst>
          <pc:docMk/>
          <pc:sldMk cId="901084156" sldId="269"/>
        </pc:sldMkLst>
        <pc:spChg chg="mod">
          <ac:chgData name="Zhigalov Roman" userId="1f97e9fdf7779aa5" providerId="Windows Live" clId="Web-{872BACBE-1DC5-4C17-954C-1C879240AFB0}" dt="2021-11-27T19:12:46.493" v="570"/>
          <ac:spMkLst>
            <pc:docMk/>
            <pc:sldMk cId="901084156" sldId="269"/>
            <ac:spMk id="2" creationId="{09889B85-CA14-4962-BF6E-AC0EB4B96DF9}"/>
          </ac:spMkLst>
        </pc:spChg>
        <pc:spChg chg="del">
          <ac:chgData name="Zhigalov Roman" userId="1f97e9fdf7779aa5" providerId="Windows Live" clId="Web-{872BACBE-1DC5-4C17-954C-1C879240AFB0}" dt="2021-11-27T19:08:16.503" v="330"/>
          <ac:spMkLst>
            <pc:docMk/>
            <pc:sldMk cId="901084156" sldId="269"/>
            <ac:spMk id="3" creationId="{D9AC7418-B96F-404A-9FC9-7246738B734D}"/>
          </ac:spMkLst>
        </pc:spChg>
        <pc:spChg chg="add del">
          <ac:chgData name="Zhigalov Roman" userId="1f97e9fdf7779aa5" providerId="Windows Live" clId="Web-{872BACBE-1DC5-4C17-954C-1C879240AFB0}" dt="2021-11-27T19:12:40.617" v="565"/>
          <ac:spMkLst>
            <pc:docMk/>
            <pc:sldMk cId="901084156" sldId="269"/>
            <ac:spMk id="7" creationId="{DCC231C8-C761-4B31-9B1C-C6D19248C6B3}"/>
          </ac:spMkLst>
        </pc:spChg>
        <pc:spChg chg="add del">
          <ac:chgData name="Zhigalov Roman" userId="1f97e9fdf7779aa5" providerId="Windows Live" clId="Web-{872BACBE-1DC5-4C17-954C-1C879240AFB0}" dt="2021-11-27T19:12:43.383" v="567"/>
          <ac:spMkLst>
            <pc:docMk/>
            <pc:sldMk cId="901084156" sldId="269"/>
            <ac:spMk id="8" creationId="{69AAB938-4404-42AF-B159-EFB4EFB1E4F7}"/>
          </ac:spMkLst>
        </pc:spChg>
        <pc:spChg chg="add del">
          <ac:chgData name="Zhigalov Roman" userId="1f97e9fdf7779aa5" providerId="Windows Live" clId="Web-{872BACBE-1DC5-4C17-954C-1C879240AFB0}" dt="2021-11-27T19:12:34.945" v="561"/>
          <ac:spMkLst>
            <pc:docMk/>
            <pc:sldMk cId="901084156" sldId="269"/>
            <ac:spMk id="9" creationId="{2E442304-DDBD-4F7B-8017-36BCC863FB40}"/>
          </ac:spMkLst>
        </pc:spChg>
        <pc:spChg chg="add del">
          <ac:chgData name="Zhigalov Roman" userId="1f97e9fdf7779aa5" providerId="Windows Live" clId="Web-{872BACBE-1DC5-4C17-954C-1C879240AFB0}" dt="2021-11-27T19:12:37.852" v="563"/>
          <ac:spMkLst>
            <pc:docMk/>
            <pc:sldMk cId="901084156" sldId="269"/>
            <ac:spMk id="10" creationId="{6EBF06A5-4173-45DE-87B1-0791E098A374}"/>
          </ac:spMkLst>
        </pc:spChg>
        <pc:spChg chg="add del">
          <ac:chgData name="Zhigalov Roman" userId="1f97e9fdf7779aa5" providerId="Windows Live" clId="Web-{872BACBE-1DC5-4C17-954C-1C879240AFB0}" dt="2021-11-27T19:12:34.945" v="561"/>
          <ac:spMkLst>
            <pc:docMk/>
            <pc:sldMk cId="901084156" sldId="269"/>
            <ac:spMk id="11" creationId="{5E107275-3853-46FD-A241-DE4355A42675}"/>
          </ac:spMkLst>
        </pc:spChg>
        <pc:spChg chg="add del">
          <ac:chgData name="Zhigalov Roman" userId="1f97e9fdf7779aa5" providerId="Windows Live" clId="Web-{872BACBE-1DC5-4C17-954C-1C879240AFB0}" dt="2021-11-27T19:12:37.852" v="563"/>
          <ac:spMkLst>
            <pc:docMk/>
            <pc:sldMk cId="901084156" sldId="269"/>
            <ac:spMk id="12" creationId="{581DAA37-DAFB-47C9-9EE7-11C030BEC838}"/>
          </ac:spMkLst>
        </pc:spChg>
        <pc:spChg chg="add del">
          <ac:chgData name="Zhigalov Roman" userId="1f97e9fdf7779aa5" providerId="Windows Live" clId="Web-{872BACBE-1DC5-4C17-954C-1C879240AFB0}" dt="2021-11-27T19:12:43.383" v="567"/>
          <ac:spMkLst>
            <pc:docMk/>
            <pc:sldMk cId="901084156" sldId="269"/>
            <ac:spMk id="13" creationId="{92A46B1C-E9BA-4577-BED6-B96DDC9AC4D2}"/>
          </ac:spMkLst>
        </pc:spChg>
        <pc:spChg chg="add del">
          <ac:chgData name="Zhigalov Roman" userId="1f97e9fdf7779aa5" providerId="Windows Live" clId="Web-{872BACBE-1DC5-4C17-954C-1C879240AFB0}" dt="2021-11-27T19:12:37.852" v="563"/>
          <ac:spMkLst>
            <pc:docMk/>
            <pc:sldMk cId="901084156" sldId="269"/>
            <ac:spMk id="14" creationId="{F4CBD955-7E14-485C-919F-EC1D1B9BC25C}"/>
          </ac:spMkLst>
        </pc:spChg>
        <pc:spChg chg="add del">
          <ac:chgData name="Zhigalov Roman" userId="1f97e9fdf7779aa5" providerId="Windows Live" clId="Web-{872BACBE-1DC5-4C17-954C-1C879240AFB0}" dt="2021-11-27T19:12:46.289" v="569"/>
          <ac:spMkLst>
            <pc:docMk/>
            <pc:sldMk cId="901084156" sldId="269"/>
            <ac:spMk id="15" creationId="{5628E5CB-913B-4378-97CE-18C9F6410C53}"/>
          </ac:spMkLst>
        </pc:spChg>
        <pc:spChg chg="add">
          <ac:chgData name="Zhigalov Roman" userId="1f97e9fdf7779aa5" providerId="Windows Live" clId="Web-{872BACBE-1DC5-4C17-954C-1C879240AFB0}" dt="2021-11-27T19:12:46.493" v="570"/>
          <ac:spMkLst>
            <pc:docMk/>
            <pc:sldMk cId="901084156" sldId="269"/>
            <ac:spMk id="16" creationId="{2E442304-DDBD-4F7B-8017-36BCC863FB40}"/>
          </ac:spMkLst>
        </pc:spChg>
        <pc:spChg chg="add">
          <ac:chgData name="Zhigalov Roman" userId="1f97e9fdf7779aa5" providerId="Windows Live" clId="Web-{872BACBE-1DC5-4C17-954C-1C879240AFB0}" dt="2021-11-27T19:12:46.493" v="570"/>
          <ac:spMkLst>
            <pc:docMk/>
            <pc:sldMk cId="901084156" sldId="269"/>
            <ac:spMk id="17" creationId="{5E107275-3853-46FD-A241-DE4355A42675}"/>
          </ac:spMkLst>
        </pc:spChg>
        <pc:graphicFrameChg chg="add mod ord modGraphic">
          <ac:chgData name="Zhigalov Roman" userId="1f97e9fdf7779aa5" providerId="Windows Live" clId="Web-{872BACBE-1DC5-4C17-954C-1C879240AFB0}" dt="2021-11-27T19:12:46.493" v="570"/>
          <ac:graphicFrameMkLst>
            <pc:docMk/>
            <pc:sldMk cId="901084156" sldId="269"/>
            <ac:graphicFrameMk id="4" creationId="{03C7FB98-1299-4CDD-8A5B-6BBBC38D54C7}"/>
          </ac:graphicFrameMkLst>
        </pc:graphicFrameChg>
        <pc:picChg chg="add del">
          <ac:chgData name="Zhigalov Roman" userId="1f97e9fdf7779aa5" providerId="Windows Live" clId="Web-{872BACBE-1DC5-4C17-954C-1C879240AFB0}" dt="2021-11-27T19:12:37.852" v="563"/>
          <ac:picMkLst>
            <pc:docMk/>
            <pc:sldMk cId="901084156" sldId="269"/>
            <ac:picMk id="6" creationId="{453EF7C8-9873-4D65-AFA9-3289C14BF67E}"/>
          </ac:picMkLst>
        </pc:picChg>
      </pc:sldChg>
      <pc:sldChg chg="addSp modSp new mod setBg">
        <pc:chgData name="Zhigalov Roman" userId="1f97e9fdf7779aa5" providerId="Windows Live" clId="Web-{872BACBE-1DC5-4C17-954C-1C879240AFB0}" dt="2021-11-27T19:13:15.337" v="584"/>
        <pc:sldMkLst>
          <pc:docMk/>
          <pc:sldMk cId="708248399" sldId="270"/>
        </pc:sldMkLst>
        <pc:spChg chg="mod">
          <ac:chgData name="Zhigalov Roman" userId="1f97e9fdf7779aa5" providerId="Windows Live" clId="Web-{872BACBE-1DC5-4C17-954C-1C879240AFB0}" dt="2021-11-27T19:13:15.337" v="584"/>
          <ac:spMkLst>
            <pc:docMk/>
            <pc:sldMk cId="708248399" sldId="270"/>
            <ac:spMk id="2" creationId="{9C36915D-BB44-4D59-AF27-E2522DE848BE}"/>
          </ac:spMkLst>
        </pc:spChg>
        <pc:spChg chg="mod">
          <ac:chgData name="Zhigalov Roman" userId="1f97e9fdf7779aa5" providerId="Windows Live" clId="Web-{872BACBE-1DC5-4C17-954C-1C879240AFB0}" dt="2021-11-27T19:13:15.337" v="584"/>
          <ac:spMkLst>
            <pc:docMk/>
            <pc:sldMk cId="708248399" sldId="270"/>
            <ac:spMk id="3" creationId="{1C363EED-2E9B-4DEE-B604-1832BE98D0A4}"/>
          </ac:spMkLst>
        </pc:spChg>
        <pc:spChg chg="add">
          <ac:chgData name="Zhigalov Roman" userId="1f97e9fdf7779aa5" providerId="Windows Live" clId="Web-{872BACBE-1DC5-4C17-954C-1C879240AFB0}" dt="2021-11-27T19:13:15.337" v="584"/>
          <ac:spMkLst>
            <pc:docMk/>
            <pc:sldMk cId="708248399" sldId="270"/>
            <ac:spMk id="8" creationId="{4522B21E-B2B9-4C72-9A71-C87EFD137480}"/>
          </ac:spMkLst>
        </pc:spChg>
        <pc:spChg chg="add">
          <ac:chgData name="Zhigalov Roman" userId="1f97e9fdf7779aa5" providerId="Windows Live" clId="Web-{872BACBE-1DC5-4C17-954C-1C879240AFB0}" dt="2021-11-27T19:13:15.337" v="584"/>
          <ac:spMkLst>
            <pc:docMk/>
            <pc:sldMk cId="708248399" sldId="270"/>
            <ac:spMk id="10" creationId="{5EB7D2A2-F448-44D4-938C-DC84CBCB3B1E}"/>
          </ac:spMkLst>
        </pc:spChg>
        <pc:spChg chg="add">
          <ac:chgData name="Zhigalov Roman" userId="1f97e9fdf7779aa5" providerId="Windows Live" clId="Web-{872BACBE-1DC5-4C17-954C-1C879240AFB0}" dt="2021-11-27T19:13:15.337" v="584"/>
          <ac:spMkLst>
            <pc:docMk/>
            <pc:sldMk cId="708248399" sldId="270"/>
            <ac:spMk id="12" creationId="{871AEA07-1E14-44B4-8E55-64EF049CD66F}"/>
          </ac:spMkLst>
        </pc:spChg>
        <pc:cxnChg chg="add">
          <ac:chgData name="Zhigalov Roman" userId="1f97e9fdf7779aa5" providerId="Windows Live" clId="Web-{872BACBE-1DC5-4C17-954C-1C879240AFB0}" dt="2021-11-27T19:13:15.337" v="584"/>
          <ac:cxnSpMkLst>
            <pc:docMk/>
            <pc:sldMk cId="708248399" sldId="270"/>
            <ac:cxnSpMk id="14" creationId="{F7C8EA93-3210-4C62-99E9-153C275E3A87}"/>
          </ac:cxnSpMkLst>
        </pc:cxnChg>
      </pc:sldChg>
      <pc:sldChg chg="addSp delSp modSp new mod setBg addAnim">
        <pc:chgData name="Zhigalov Roman" userId="1f97e9fdf7779aa5" providerId="Windows Live" clId="Web-{872BACBE-1DC5-4C17-954C-1C879240AFB0}" dt="2021-11-27T19:14:46.042" v="649"/>
        <pc:sldMkLst>
          <pc:docMk/>
          <pc:sldMk cId="2725814510" sldId="271"/>
        </pc:sldMkLst>
        <pc:spChg chg="mod">
          <ac:chgData name="Zhigalov Roman" userId="1f97e9fdf7779aa5" providerId="Windows Live" clId="Web-{872BACBE-1DC5-4C17-954C-1C879240AFB0}" dt="2021-11-27T19:14:46.042" v="648"/>
          <ac:spMkLst>
            <pc:docMk/>
            <pc:sldMk cId="2725814510" sldId="271"/>
            <ac:spMk id="2" creationId="{8684283D-0965-40D5-B496-F6D3A9C01BA7}"/>
          </ac:spMkLst>
        </pc:spChg>
        <pc:spChg chg="mod">
          <ac:chgData name="Zhigalov Roman" userId="1f97e9fdf7779aa5" providerId="Windows Live" clId="Web-{872BACBE-1DC5-4C17-954C-1C879240AFB0}" dt="2021-11-27T19:14:46.042" v="648"/>
          <ac:spMkLst>
            <pc:docMk/>
            <pc:sldMk cId="2725814510" sldId="271"/>
            <ac:spMk id="3" creationId="{9766AAA6-D545-42D2-AAFE-9961F73C81EF}"/>
          </ac:spMkLst>
        </pc:spChg>
        <pc:spChg chg="add del">
          <ac:chgData name="Zhigalov Roman" userId="1f97e9fdf7779aa5" providerId="Windows Live" clId="Web-{872BACBE-1DC5-4C17-954C-1C879240AFB0}" dt="2021-11-27T19:14:46.026" v="647"/>
          <ac:spMkLst>
            <pc:docMk/>
            <pc:sldMk cId="2725814510" sldId="271"/>
            <ac:spMk id="6" creationId="{C1DD1A8A-57D5-4A81-AD04-532B043C5611}"/>
          </ac:spMkLst>
        </pc:spChg>
        <pc:spChg chg="add del">
          <ac:chgData name="Zhigalov Roman" userId="1f97e9fdf7779aa5" providerId="Windows Live" clId="Web-{872BACBE-1DC5-4C17-954C-1C879240AFB0}" dt="2021-11-27T19:14:46.026" v="647"/>
          <ac:spMkLst>
            <pc:docMk/>
            <pc:sldMk cId="2725814510" sldId="271"/>
            <ac:spMk id="8" creationId="{007891EC-4501-44ED-A8C8-B11B6DB767AB}"/>
          </ac:spMkLst>
        </pc:spChg>
        <pc:spChg chg="add del">
          <ac:chgData name="Zhigalov Roman" userId="1f97e9fdf7779aa5" providerId="Windows Live" clId="Web-{872BACBE-1DC5-4C17-954C-1C879240AFB0}" dt="2021-11-27T19:14:15.651" v="604"/>
          <ac:spMkLst>
            <pc:docMk/>
            <pc:sldMk cId="2725814510" sldId="271"/>
            <ac:spMk id="9" creationId="{F13C74B1-5B17-4795-BED0-7140497B445A}"/>
          </ac:spMkLst>
        </pc:spChg>
        <pc:spChg chg="add">
          <ac:chgData name="Zhigalov Roman" userId="1f97e9fdf7779aa5" providerId="Windows Live" clId="Web-{872BACBE-1DC5-4C17-954C-1C879240AFB0}" dt="2021-11-27T19:14:46.042" v="648"/>
          <ac:spMkLst>
            <pc:docMk/>
            <pc:sldMk cId="2725814510" sldId="271"/>
            <ac:spMk id="10" creationId="{F13C74B1-5B17-4795-BED0-7140497B445A}"/>
          </ac:spMkLst>
        </pc:spChg>
        <pc:spChg chg="add del">
          <ac:chgData name="Zhigalov Roman" userId="1f97e9fdf7779aa5" providerId="Windows Live" clId="Web-{872BACBE-1DC5-4C17-954C-1C879240AFB0}" dt="2021-11-27T19:14:15.651" v="604"/>
          <ac:spMkLst>
            <pc:docMk/>
            <pc:sldMk cId="2725814510" sldId="271"/>
            <ac:spMk id="11" creationId="{D4974D33-8DC5-464E-8C6D-BE58F0669C17}"/>
          </ac:spMkLst>
        </pc:spChg>
        <pc:spChg chg="add">
          <ac:chgData name="Zhigalov Roman" userId="1f97e9fdf7779aa5" providerId="Windows Live" clId="Web-{872BACBE-1DC5-4C17-954C-1C879240AFB0}" dt="2021-11-27T19:14:46.042" v="648"/>
          <ac:spMkLst>
            <pc:docMk/>
            <pc:sldMk cId="2725814510" sldId="271"/>
            <ac:spMk id="12" creationId="{D4974D33-8DC5-464E-8C6D-BE58F0669C17}"/>
          </ac:spMkLst>
        </pc:spChg>
        <pc:picChg chg="add del">
          <ac:chgData name="Zhigalov Roman" userId="1f97e9fdf7779aa5" providerId="Windows Live" clId="Web-{872BACBE-1DC5-4C17-954C-1C879240AFB0}" dt="2021-11-27T19:14:15.651" v="604"/>
          <ac:picMkLst>
            <pc:docMk/>
            <pc:sldMk cId="2725814510" sldId="271"/>
            <ac:picMk id="5" creationId="{2CE4B80B-7AEB-40D8-B85B-75A0821DD4C9}"/>
          </ac:picMkLst>
        </pc:picChg>
        <pc:picChg chg="add del">
          <ac:chgData name="Zhigalov Roman" userId="1f97e9fdf7779aa5" providerId="Windows Live" clId="Web-{872BACBE-1DC5-4C17-954C-1C879240AFB0}" dt="2021-11-27T19:14:46.026" v="647"/>
          <ac:picMkLst>
            <pc:docMk/>
            <pc:sldMk cId="2725814510" sldId="271"/>
            <ac:picMk id="7" creationId="{C0C7CD44-F254-439B-9896-C84A190D216E}"/>
          </ac:picMkLst>
        </pc:picChg>
        <pc:picChg chg="add">
          <ac:chgData name="Zhigalov Roman" userId="1f97e9fdf7779aa5" providerId="Windows Live" clId="Web-{872BACBE-1DC5-4C17-954C-1C879240AFB0}" dt="2021-11-27T19:14:46.042" v="648"/>
          <ac:picMkLst>
            <pc:docMk/>
            <pc:sldMk cId="2725814510" sldId="271"/>
            <ac:picMk id="13" creationId="{241DBA34-2754-4A2B-816F-B312DE1B34CE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17:52.202" v="844"/>
        <pc:sldMkLst>
          <pc:docMk/>
          <pc:sldMk cId="2012095738" sldId="272"/>
        </pc:sldMkLst>
        <pc:spChg chg="mod">
          <ac:chgData name="Zhigalov Roman" userId="1f97e9fdf7779aa5" providerId="Windows Live" clId="Web-{872BACBE-1DC5-4C17-954C-1C879240AFB0}" dt="2021-11-27T19:17:52.202" v="844"/>
          <ac:spMkLst>
            <pc:docMk/>
            <pc:sldMk cId="2012095738" sldId="272"/>
            <ac:spMk id="2" creationId="{2F6C56CA-7987-4F6B-9024-BC7ED04A9ED0}"/>
          </ac:spMkLst>
        </pc:spChg>
        <pc:spChg chg="mod">
          <ac:chgData name="Zhigalov Roman" userId="1f97e9fdf7779aa5" providerId="Windows Live" clId="Web-{872BACBE-1DC5-4C17-954C-1C879240AFB0}" dt="2021-11-27T19:17:52.202" v="844"/>
          <ac:spMkLst>
            <pc:docMk/>
            <pc:sldMk cId="2012095738" sldId="272"/>
            <ac:spMk id="3" creationId="{AAB2BD7F-8945-4008-9157-659344BD7A0C}"/>
          </ac:spMkLst>
        </pc:spChg>
        <pc:spChg chg="add del">
          <ac:chgData name="Zhigalov Roman" userId="1f97e9fdf7779aa5" providerId="Windows Live" clId="Web-{872BACBE-1DC5-4C17-954C-1C879240AFB0}" dt="2021-11-27T19:17:52.186" v="843"/>
          <ac:spMkLst>
            <pc:docMk/>
            <pc:sldMk cId="2012095738" sldId="272"/>
            <ac:spMk id="6" creationId="{2C61293E-6EBE-43EF-A52C-9BEBFD7679D4}"/>
          </ac:spMkLst>
        </pc:spChg>
        <pc:spChg chg="add del">
          <ac:chgData name="Zhigalov Roman" userId="1f97e9fdf7779aa5" providerId="Windows Live" clId="Web-{872BACBE-1DC5-4C17-954C-1C879240AFB0}" dt="2021-11-27T19:17:52.186" v="843"/>
          <ac:spMkLst>
            <pc:docMk/>
            <pc:sldMk cId="2012095738" sldId="272"/>
            <ac:spMk id="8" creationId="{21540236-BFD5-4A9D-8840-4703E7F76825}"/>
          </ac:spMkLst>
        </pc:spChg>
        <pc:spChg chg="add del">
          <ac:chgData name="Zhigalov Roman" userId="1f97e9fdf7779aa5" providerId="Windows Live" clId="Web-{872BACBE-1DC5-4C17-954C-1C879240AFB0}" dt="2021-11-27T19:17:49.686" v="841"/>
          <ac:spMkLst>
            <pc:docMk/>
            <pc:sldMk cId="2012095738" sldId="272"/>
            <ac:spMk id="9" creationId="{F13C74B1-5B17-4795-BED0-7140497B445A}"/>
          </ac:spMkLst>
        </pc:spChg>
        <pc:spChg chg="add">
          <ac:chgData name="Zhigalov Roman" userId="1f97e9fdf7779aa5" providerId="Windows Live" clId="Web-{872BACBE-1DC5-4C17-954C-1C879240AFB0}" dt="2021-11-27T19:17:52.202" v="844"/>
          <ac:spMkLst>
            <pc:docMk/>
            <pc:sldMk cId="2012095738" sldId="272"/>
            <ac:spMk id="10" creationId="{04812C46-200A-4DEB-A05E-3ED6C68C2387}"/>
          </ac:spMkLst>
        </pc:spChg>
        <pc:spChg chg="add del">
          <ac:chgData name="Zhigalov Roman" userId="1f97e9fdf7779aa5" providerId="Windows Live" clId="Web-{872BACBE-1DC5-4C17-954C-1C879240AFB0}" dt="2021-11-27T19:17:49.686" v="841"/>
          <ac:spMkLst>
            <pc:docMk/>
            <pc:sldMk cId="2012095738" sldId="272"/>
            <ac:spMk id="11" creationId="{D4974D33-8DC5-464E-8C6D-BE58F0669C17}"/>
          </ac:spMkLst>
        </pc:spChg>
        <pc:spChg chg="add">
          <ac:chgData name="Zhigalov Roman" userId="1f97e9fdf7779aa5" providerId="Windows Live" clId="Web-{872BACBE-1DC5-4C17-954C-1C879240AFB0}" dt="2021-11-27T19:17:52.202" v="844"/>
          <ac:spMkLst>
            <pc:docMk/>
            <pc:sldMk cId="2012095738" sldId="272"/>
            <ac:spMk id="13" creationId="{D1EA859B-E555-4109-94F3-6700E046E008}"/>
          </ac:spMkLst>
        </pc:spChg>
        <pc:picChg chg="add del">
          <ac:chgData name="Zhigalov Roman" userId="1f97e9fdf7779aa5" providerId="Windows Live" clId="Web-{872BACBE-1DC5-4C17-954C-1C879240AFB0}" dt="2021-11-27T19:17:49.686" v="841"/>
          <ac:picMkLst>
            <pc:docMk/>
            <pc:sldMk cId="2012095738" sldId="272"/>
            <ac:picMk id="5" creationId="{D3BE3D87-D2E5-45BD-980E-A547628FF191}"/>
          </ac:picMkLst>
        </pc:picChg>
        <pc:picChg chg="add del">
          <ac:chgData name="Zhigalov Roman" userId="1f97e9fdf7779aa5" providerId="Windows Live" clId="Web-{872BACBE-1DC5-4C17-954C-1C879240AFB0}" dt="2021-11-27T19:17:52.186" v="843"/>
          <ac:picMkLst>
            <pc:docMk/>
            <pc:sldMk cId="2012095738" sldId="272"/>
            <ac:picMk id="7" creationId="{2CB64CFF-8D0D-44A4-B876-D75FC5B6EDA3}"/>
          </ac:picMkLst>
        </pc:picChg>
        <pc:picChg chg="add">
          <ac:chgData name="Zhigalov Roman" userId="1f97e9fdf7779aa5" providerId="Windows Live" clId="Web-{872BACBE-1DC5-4C17-954C-1C879240AFB0}" dt="2021-11-27T19:17:52.202" v="844"/>
          <ac:picMkLst>
            <pc:docMk/>
            <pc:sldMk cId="2012095738" sldId="272"/>
            <ac:picMk id="12" creationId="{C9BF1E25-0F92-47CA-A304-BEC0A453D25C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18:20.687" v="855"/>
        <pc:sldMkLst>
          <pc:docMk/>
          <pc:sldMk cId="4235448123" sldId="273"/>
        </pc:sldMkLst>
        <pc:spChg chg="mod">
          <ac:chgData name="Zhigalov Roman" userId="1f97e9fdf7779aa5" providerId="Windows Live" clId="Web-{872BACBE-1DC5-4C17-954C-1C879240AFB0}" dt="2021-11-27T19:18:20.687" v="855"/>
          <ac:spMkLst>
            <pc:docMk/>
            <pc:sldMk cId="4235448123" sldId="273"/>
            <ac:spMk id="2" creationId="{7FD84921-FE6C-456E-9448-768F51CD841D}"/>
          </ac:spMkLst>
        </pc:spChg>
        <pc:spChg chg="del">
          <ac:chgData name="Zhigalov Roman" userId="1f97e9fdf7779aa5" providerId="Windows Live" clId="Web-{872BACBE-1DC5-4C17-954C-1C879240AFB0}" dt="2021-11-27T19:18:15.062" v="854"/>
          <ac:spMkLst>
            <pc:docMk/>
            <pc:sldMk cId="4235448123" sldId="273"/>
            <ac:spMk id="3" creationId="{2CC374C8-3306-4BB2-8529-46AA16772159}"/>
          </ac:spMkLst>
        </pc:spChg>
        <pc:spChg chg="add">
          <ac:chgData name="Zhigalov Roman" userId="1f97e9fdf7779aa5" providerId="Windows Live" clId="Web-{872BACBE-1DC5-4C17-954C-1C879240AFB0}" dt="2021-11-27T19:18:20.687" v="855"/>
          <ac:spMkLst>
            <pc:docMk/>
            <pc:sldMk cId="4235448123" sldId="273"/>
            <ac:spMk id="9" creationId="{BA79A7CF-01AF-4178-9369-94E0C90EB046}"/>
          </ac:spMkLst>
        </pc:spChg>
        <pc:spChg chg="add">
          <ac:chgData name="Zhigalov Roman" userId="1f97e9fdf7779aa5" providerId="Windows Live" clId="Web-{872BACBE-1DC5-4C17-954C-1C879240AFB0}" dt="2021-11-27T19:18:20.687" v="855"/>
          <ac:spMkLst>
            <pc:docMk/>
            <pc:sldMk cId="4235448123" sldId="273"/>
            <ac:spMk id="11" creationId="{99413ED5-9ED4-4772-BCE4-2BCAE6B12E35}"/>
          </ac:spMkLst>
        </pc:spChg>
        <pc:spChg chg="add">
          <ac:chgData name="Zhigalov Roman" userId="1f97e9fdf7779aa5" providerId="Windows Live" clId="Web-{872BACBE-1DC5-4C17-954C-1C879240AFB0}" dt="2021-11-27T19:18:20.687" v="855"/>
          <ac:spMkLst>
            <pc:docMk/>
            <pc:sldMk cId="4235448123" sldId="273"/>
            <ac:spMk id="13" creationId="{04357C93-F0CB-4A1C-8F77-4E9063789819}"/>
          </ac:spMkLst>
        </pc:spChg>
        <pc:spChg chg="add">
          <ac:chgData name="Zhigalov Roman" userId="1f97e9fdf7779aa5" providerId="Windows Live" clId="Web-{872BACBE-1DC5-4C17-954C-1C879240AFB0}" dt="2021-11-27T19:18:20.687" v="855"/>
          <ac:spMkLst>
            <pc:docMk/>
            <pc:sldMk cId="4235448123" sldId="273"/>
            <ac:spMk id="15" creationId="{90F533E9-6690-41A8-A372-4C6C622D028D}"/>
          </ac:spMkLst>
        </pc:spChg>
        <pc:picChg chg="add mod ord">
          <ac:chgData name="Zhigalov Roman" userId="1f97e9fdf7779aa5" providerId="Windows Live" clId="Web-{872BACBE-1DC5-4C17-954C-1C879240AFB0}" dt="2021-11-27T19:18:20.687" v="855"/>
          <ac:picMkLst>
            <pc:docMk/>
            <pc:sldMk cId="4235448123" sldId="273"/>
            <ac:picMk id="4" creationId="{28B2B98D-89E1-4904-8A66-F9E50984EFD4}"/>
          </ac:picMkLst>
        </pc:picChg>
      </pc:sldChg>
      <pc:sldChg chg="addSp delSp modSp new mod setBg">
        <pc:chgData name="Zhigalov Roman" userId="1f97e9fdf7779aa5" providerId="Windows Live" clId="Web-{872BACBE-1DC5-4C17-954C-1C879240AFB0}" dt="2021-11-27T19:24:21.319" v="894"/>
        <pc:sldMkLst>
          <pc:docMk/>
          <pc:sldMk cId="3619149130" sldId="274"/>
        </pc:sldMkLst>
        <pc:spChg chg="mod ord">
          <ac:chgData name="Zhigalov Roman" userId="1f97e9fdf7779aa5" providerId="Windows Live" clId="Web-{872BACBE-1DC5-4C17-954C-1C879240AFB0}" dt="2021-11-27T19:24:21.319" v="894"/>
          <ac:spMkLst>
            <pc:docMk/>
            <pc:sldMk cId="3619149130" sldId="274"/>
            <ac:spMk id="2" creationId="{0230E7AF-D775-47F3-BB9F-1C0DBDC47C71}"/>
          </ac:spMkLst>
        </pc:spChg>
        <pc:spChg chg="del">
          <ac:chgData name="Zhigalov Roman" userId="1f97e9fdf7779aa5" providerId="Windows Live" clId="Web-{872BACBE-1DC5-4C17-954C-1C879240AFB0}" dt="2021-11-27T19:24:16.710" v="893"/>
          <ac:spMkLst>
            <pc:docMk/>
            <pc:sldMk cId="3619149130" sldId="274"/>
            <ac:spMk id="3" creationId="{1CDF5F5B-D1CF-469F-9D16-C1569AB18A16}"/>
          </ac:spMkLst>
        </pc:spChg>
        <pc:spChg chg="add">
          <ac:chgData name="Zhigalov Roman" userId="1f97e9fdf7779aa5" providerId="Windows Live" clId="Web-{872BACBE-1DC5-4C17-954C-1C879240AFB0}" dt="2021-11-27T19:24:21.319" v="894"/>
          <ac:spMkLst>
            <pc:docMk/>
            <pc:sldMk cId="3619149130" sldId="274"/>
            <ac:spMk id="9" creationId="{37C89E4B-3C9F-44B9-8B86-D9E3D112D8EC}"/>
          </ac:spMkLst>
        </pc:spChg>
        <pc:picChg chg="add mod ord">
          <ac:chgData name="Zhigalov Roman" userId="1f97e9fdf7779aa5" providerId="Windows Live" clId="Web-{872BACBE-1DC5-4C17-954C-1C879240AFB0}" dt="2021-11-27T19:24:21.319" v="894"/>
          <ac:picMkLst>
            <pc:docMk/>
            <pc:sldMk cId="3619149130" sldId="274"/>
            <ac:picMk id="4" creationId="{E7509BBC-ABF2-4036-8269-116638D97D67}"/>
          </ac:picMkLst>
        </pc:picChg>
        <pc:cxnChg chg="add">
          <ac:chgData name="Zhigalov Roman" userId="1f97e9fdf7779aa5" providerId="Windows Live" clId="Web-{872BACBE-1DC5-4C17-954C-1C879240AFB0}" dt="2021-11-27T19:24:21.319" v="894"/>
          <ac:cxnSpMkLst>
            <pc:docMk/>
            <pc:sldMk cId="3619149130" sldId="274"/>
            <ac:cxnSpMk id="11" creationId="{AA2EAA10-076F-46BD-8F0F-B9A2FB77A85C}"/>
          </ac:cxnSpMkLst>
        </pc:cxnChg>
        <pc:cxnChg chg="add">
          <ac:chgData name="Zhigalov Roman" userId="1f97e9fdf7779aa5" providerId="Windows Live" clId="Web-{872BACBE-1DC5-4C17-954C-1C879240AFB0}" dt="2021-11-27T19:24:21.319" v="894"/>
          <ac:cxnSpMkLst>
            <pc:docMk/>
            <pc:sldMk cId="3619149130" sldId="27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872BACBE-1DC5-4C17-954C-1C879240AFB0}" dt="2021-11-27T19:24:39.804" v="905"/>
        <pc:sldMkLst>
          <pc:docMk/>
          <pc:sldMk cId="3531494248" sldId="275"/>
        </pc:sldMkLst>
        <pc:spChg chg="mod">
          <ac:chgData name="Zhigalov Roman" userId="1f97e9fdf7779aa5" providerId="Windows Live" clId="Web-{872BACBE-1DC5-4C17-954C-1C879240AFB0}" dt="2021-11-27T19:24:39.804" v="905"/>
          <ac:spMkLst>
            <pc:docMk/>
            <pc:sldMk cId="3531494248" sldId="275"/>
            <ac:spMk id="2" creationId="{6AED794B-B17D-4193-9290-E2EAFCEFB1F9}"/>
          </ac:spMkLst>
        </pc:spChg>
        <pc:spChg chg="mod">
          <ac:chgData name="Zhigalov Roman" userId="1f97e9fdf7779aa5" providerId="Windows Live" clId="Web-{872BACBE-1DC5-4C17-954C-1C879240AFB0}" dt="2021-11-27T19:24:39.804" v="905"/>
          <ac:spMkLst>
            <pc:docMk/>
            <pc:sldMk cId="3531494248" sldId="275"/>
            <ac:spMk id="3" creationId="{BDE279A7-A1D4-4BAC-A5C2-0F3A14DBDB54}"/>
          </ac:spMkLst>
        </pc:spChg>
        <pc:spChg chg="add">
          <ac:chgData name="Zhigalov Roman" userId="1f97e9fdf7779aa5" providerId="Windows Live" clId="Web-{872BACBE-1DC5-4C17-954C-1C879240AFB0}" dt="2021-11-27T19:24:39.804" v="905"/>
          <ac:spMkLst>
            <pc:docMk/>
            <pc:sldMk cId="3531494248" sldId="275"/>
            <ac:spMk id="6" creationId="{0E91F5CA-B392-444C-88E3-BF5BAAEBDEB0}"/>
          </ac:spMkLst>
        </pc:spChg>
        <pc:spChg chg="add">
          <ac:chgData name="Zhigalov Roman" userId="1f97e9fdf7779aa5" providerId="Windows Live" clId="Web-{872BACBE-1DC5-4C17-954C-1C879240AFB0}" dt="2021-11-27T19:24:39.804" v="905"/>
          <ac:spMkLst>
            <pc:docMk/>
            <pc:sldMk cId="3531494248" sldId="275"/>
            <ac:spMk id="7" creationId="{0459807F-B6FA-44D3-9A53-C55B6B56884A}"/>
          </ac:spMkLst>
        </pc:spChg>
        <pc:spChg chg="add del">
          <ac:chgData name="Zhigalov Roman" userId="1f97e9fdf7779aa5" providerId="Windows Live" clId="Web-{872BACBE-1DC5-4C17-954C-1C879240AFB0}" dt="2021-11-27T19:24:39.789" v="904"/>
          <ac:spMkLst>
            <pc:docMk/>
            <pc:sldMk cId="3531494248" sldId="275"/>
            <ac:spMk id="9" creationId="{0E91F5CA-B392-444C-88E3-BF5BAAEBDEB0}"/>
          </ac:spMkLst>
        </pc:spChg>
        <pc:spChg chg="add del">
          <ac:chgData name="Zhigalov Roman" userId="1f97e9fdf7779aa5" providerId="Windows Live" clId="Web-{872BACBE-1DC5-4C17-954C-1C879240AFB0}" dt="2021-11-27T19:24:39.789" v="904"/>
          <ac:spMkLst>
            <pc:docMk/>
            <pc:sldMk cId="3531494248" sldId="275"/>
            <ac:spMk id="11" creationId="{0459807F-B6FA-44D3-9A53-C55B6B56884A}"/>
          </ac:spMkLst>
        </pc:spChg>
        <pc:picChg chg="add del">
          <ac:chgData name="Zhigalov Roman" userId="1f97e9fdf7779aa5" providerId="Windows Live" clId="Web-{872BACBE-1DC5-4C17-954C-1C879240AFB0}" dt="2021-11-27T19:24:39.789" v="904"/>
          <ac:picMkLst>
            <pc:docMk/>
            <pc:sldMk cId="3531494248" sldId="275"/>
            <ac:picMk id="5" creationId="{85464D9C-1FA1-4492-88E1-53BE9E107719}"/>
          </ac:picMkLst>
        </pc:picChg>
        <pc:picChg chg="add">
          <ac:chgData name="Zhigalov Roman" userId="1f97e9fdf7779aa5" providerId="Windows Live" clId="Web-{872BACBE-1DC5-4C17-954C-1C879240AFB0}" dt="2021-11-27T19:24:39.804" v="905"/>
          <ac:picMkLst>
            <pc:docMk/>
            <pc:sldMk cId="3531494248" sldId="275"/>
            <ac:picMk id="8" creationId="{EE430ABF-DD9B-44DB-8BAF-4971AE14897E}"/>
          </ac:picMkLst>
        </pc:picChg>
      </pc:sldChg>
      <pc:sldChg chg="addSp modSp new mod setBg">
        <pc:chgData name="Zhigalov Roman" userId="1f97e9fdf7779aa5" providerId="Windows Live" clId="Web-{872BACBE-1DC5-4C17-954C-1C879240AFB0}" dt="2021-11-27T19:25:36.040" v="923"/>
        <pc:sldMkLst>
          <pc:docMk/>
          <pc:sldMk cId="2979572738" sldId="276"/>
        </pc:sldMkLst>
        <pc:spChg chg="mod">
          <ac:chgData name="Zhigalov Roman" userId="1f97e9fdf7779aa5" providerId="Windows Live" clId="Web-{872BACBE-1DC5-4C17-954C-1C879240AFB0}" dt="2021-11-27T19:25:36.040" v="923"/>
          <ac:spMkLst>
            <pc:docMk/>
            <pc:sldMk cId="2979572738" sldId="276"/>
            <ac:spMk id="2" creationId="{4EFFBE42-5764-4633-A17B-E4766E6765BF}"/>
          </ac:spMkLst>
        </pc:spChg>
        <pc:spChg chg="mod">
          <ac:chgData name="Zhigalov Roman" userId="1f97e9fdf7779aa5" providerId="Windows Live" clId="Web-{872BACBE-1DC5-4C17-954C-1C879240AFB0}" dt="2021-11-27T19:25:36.040" v="923"/>
          <ac:spMkLst>
            <pc:docMk/>
            <pc:sldMk cId="2979572738" sldId="276"/>
            <ac:spMk id="3" creationId="{AE761E70-F87A-4DF7-9F7E-26669C700AC6}"/>
          </ac:spMkLst>
        </pc:spChg>
        <pc:spChg chg="add">
          <ac:chgData name="Zhigalov Roman" userId="1f97e9fdf7779aa5" providerId="Windows Live" clId="Web-{872BACBE-1DC5-4C17-954C-1C879240AFB0}" dt="2021-11-27T19:25:36.040" v="923"/>
          <ac:spMkLst>
            <pc:docMk/>
            <pc:sldMk cId="2979572738" sldId="276"/>
            <ac:spMk id="9" creationId="{F13C74B1-5B17-4795-BED0-7140497B445A}"/>
          </ac:spMkLst>
        </pc:spChg>
        <pc:spChg chg="add">
          <ac:chgData name="Zhigalov Roman" userId="1f97e9fdf7779aa5" providerId="Windows Live" clId="Web-{872BACBE-1DC5-4C17-954C-1C879240AFB0}" dt="2021-11-27T19:25:36.040" v="923"/>
          <ac:spMkLst>
            <pc:docMk/>
            <pc:sldMk cId="2979572738" sldId="276"/>
            <ac:spMk id="11" creationId="{D4974D33-8DC5-464E-8C6D-BE58F0669C17}"/>
          </ac:spMkLst>
        </pc:spChg>
        <pc:picChg chg="add">
          <ac:chgData name="Zhigalov Roman" userId="1f97e9fdf7779aa5" providerId="Windows Live" clId="Web-{872BACBE-1DC5-4C17-954C-1C879240AFB0}" dt="2021-11-27T19:25:36.040" v="923"/>
          <ac:picMkLst>
            <pc:docMk/>
            <pc:sldMk cId="2979572738" sldId="276"/>
            <ac:picMk id="5" creationId="{8658D7B8-047E-467D-9E3F-EE3286783BF2}"/>
          </ac:picMkLst>
        </pc:picChg>
      </pc:sldChg>
      <pc:sldChg chg="modSp new">
        <pc:chgData name="Zhigalov Roman" userId="1f97e9fdf7779aa5" providerId="Windows Live" clId="Web-{872BACBE-1DC5-4C17-954C-1C879240AFB0}" dt="2021-11-27T19:25:52.399" v="930" actId="20577"/>
        <pc:sldMkLst>
          <pc:docMk/>
          <pc:sldMk cId="4231362337" sldId="277"/>
        </pc:sldMkLst>
        <pc:spChg chg="mod">
          <ac:chgData name="Zhigalov Roman" userId="1f97e9fdf7779aa5" providerId="Windows Live" clId="Web-{872BACBE-1DC5-4C17-954C-1C879240AFB0}" dt="2021-11-27T19:25:52.399" v="930" actId="20577"/>
          <ac:spMkLst>
            <pc:docMk/>
            <pc:sldMk cId="4231362337" sldId="277"/>
            <ac:spMk id="2" creationId="{D911C772-1381-4AA1-9FE5-16572C0DAE18}"/>
          </ac:spMkLst>
        </pc:spChg>
      </pc:sldChg>
      <pc:sldChg chg="addSp delSp modSp new mod setBg addAnim delAnim">
        <pc:chgData name="Zhigalov Roman" userId="1f97e9fdf7779aa5" providerId="Windows Live" clId="Web-{872BACBE-1DC5-4C17-954C-1C879240AFB0}" dt="2021-11-27T19:27:10.885" v="1003" actId="20577"/>
        <pc:sldMkLst>
          <pc:docMk/>
          <pc:sldMk cId="3778184975" sldId="278"/>
        </pc:sldMkLst>
        <pc:spChg chg="mod">
          <ac:chgData name="Zhigalov Roman" userId="1f97e9fdf7779aa5" providerId="Windows Live" clId="Web-{872BACBE-1DC5-4C17-954C-1C879240AFB0}" dt="2021-11-27T19:26:38.932" v="1000"/>
          <ac:spMkLst>
            <pc:docMk/>
            <pc:sldMk cId="3778184975" sldId="278"/>
            <ac:spMk id="2" creationId="{02702018-C7F1-40CF-B707-6F8C51B72C85}"/>
          </ac:spMkLst>
        </pc:spChg>
        <pc:spChg chg="mod">
          <ac:chgData name="Zhigalov Roman" userId="1f97e9fdf7779aa5" providerId="Windows Live" clId="Web-{872BACBE-1DC5-4C17-954C-1C879240AFB0}" dt="2021-11-27T19:27:10.885" v="1003" actId="20577"/>
          <ac:spMkLst>
            <pc:docMk/>
            <pc:sldMk cId="3778184975" sldId="278"/>
            <ac:spMk id="3" creationId="{DF23CA63-9F77-401D-BEB1-2D838C6684A9}"/>
          </ac:spMkLst>
        </pc:spChg>
        <pc:spChg chg="add del">
          <ac:chgData name="Zhigalov Roman" userId="1f97e9fdf7779aa5" providerId="Windows Live" clId="Web-{872BACBE-1DC5-4C17-954C-1C879240AFB0}" dt="2021-11-27T19:26:38.916" v="999"/>
          <ac:spMkLst>
            <pc:docMk/>
            <pc:sldMk cId="3778184975" sldId="278"/>
            <ac:spMk id="6" creationId="{0E91F5CA-B392-444C-88E3-BF5BAAEBDEB0}"/>
          </ac:spMkLst>
        </pc:spChg>
        <pc:spChg chg="add del">
          <ac:chgData name="Zhigalov Roman" userId="1f97e9fdf7779aa5" providerId="Windows Live" clId="Web-{872BACBE-1DC5-4C17-954C-1C879240AFB0}" dt="2021-11-27T19:26:38.916" v="999"/>
          <ac:spMkLst>
            <pc:docMk/>
            <pc:sldMk cId="3778184975" sldId="278"/>
            <ac:spMk id="7" creationId="{0459807F-B6FA-44D3-9A53-C55B6B56884A}"/>
          </ac:spMkLst>
        </pc:spChg>
        <pc:spChg chg="add del">
          <ac:chgData name="Zhigalov Roman" userId="1f97e9fdf7779aa5" providerId="Windows Live" clId="Web-{872BACBE-1DC5-4C17-954C-1C879240AFB0}" dt="2021-11-27T19:26:36.275" v="995"/>
          <ac:spMkLst>
            <pc:docMk/>
            <pc:sldMk cId="3778184975" sldId="278"/>
            <ac:spMk id="9" creationId="{2FB82883-1DC0-4BE1-A607-009095F3355A}"/>
          </ac:spMkLst>
        </pc:spChg>
        <pc:spChg chg="add">
          <ac:chgData name="Zhigalov Roman" userId="1f97e9fdf7779aa5" providerId="Windows Live" clId="Web-{872BACBE-1DC5-4C17-954C-1C879240AFB0}" dt="2021-11-27T19:26:38.932" v="1000"/>
          <ac:spMkLst>
            <pc:docMk/>
            <pc:sldMk cId="3778184975" sldId="278"/>
            <ac:spMk id="10" creationId="{F13C74B1-5B17-4795-BED0-7140497B445A}"/>
          </ac:spMkLst>
        </pc:spChg>
        <pc:spChg chg="add del">
          <ac:chgData name="Zhigalov Roman" userId="1f97e9fdf7779aa5" providerId="Windows Live" clId="Web-{872BACBE-1DC5-4C17-954C-1C879240AFB0}" dt="2021-11-27T19:26:36.275" v="995"/>
          <ac:spMkLst>
            <pc:docMk/>
            <pc:sldMk cId="3778184975" sldId="278"/>
            <ac:spMk id="11" creationId="{A3473CF9-37EB-43E7-89EF-D2D1C53D1DAC}"/>
          </ac:spMkLst>
        </pc:spChg>
        <pc:spChg chg="add">
          <ac:chgData name="Zhigalov Roman" userId="1f97e9fdf7779aa5" providerId="Windows Live" clId="Web-{872BACBE-1DC5-4C17-954C-1C879240AFB0}" dt="2021-11-27T19:26:38.932" v="1000"/>
          <ac:spMkLst>
            <pc:docMk/>
            <pc:sldMk cId="3778184975" sldId="278"/>
            <ac:spMk id="12" creationId="{D4974D33-8DC5-464E-8C6D-BE58F0669C17}"/>
          </ac:spMkLst>
        </pc:spChg>
        <pc:spChg chg="add del">
          <ac:chgData name="Zhigalov Roman" userId="1f97e9fdf7779aa5" providerId="Windows Live" clId="Web-{872BACBE-1DC5-4C17-954C-1C879240AFB0}" dt="2021-11-27T19:26:36.275" v="995"/>
          <ac:spMkLst>
            <pc:docMk/>
            <pc:sldMk cId="3778184975" sldId="278"/>
            <ac:spMk id="13" creationId="{586B4EF9-43BA-4655-A6FF-1D8E21574C95}"/>
          </ac:spMkLst>
        </pc:spChg>
        <pc:picChg chg="add del">
          <ac:chgData name="Zhigalov Roman" userId="1f97e9fdf7779aa5" providerId="Windows Live" clId="Web-{872BACBE-1DC5-4C17-954C-1C879240AFB0}" dt="2021-11-27T19:26:36.275" v="995"/>
          <ac:picMkLst>
            <pc:docMk/>
            <pc:sldMk cId="3778184975" sldId="278"/>
            <ac:picMk id="5" creationId="{EC1BA799-A33F-4117-B704-49E4B6F0BE86}"/>
          </ac:picMkLst>
        </pc:picChg>
        <pc:picChg chg="add del">
          <ac:chgData name="Zhigalov Roman" userId="1f97e9fdf7779aa5" providerId="Windows Live" clId="Web-{872BACBE-1DC5-4C17-954C-1C879240AFB0}" dt="2021-11-27T19:26:38.916" v="999"/>
          <ac:picMkLst>
            <pc:docMk/>
            <pc:sldMk cId="3778184975" sldId="278"/>
            <ac:picMk id="8" creationId="{FAC98191-E5B4-492A-9469-621DB56168F8}"/>
          </ac:picMkLst>
        </pc:picChg>
        <pc:picChg chg="add">
          <ac:chgData name="Zhigalov Roman" userId="1f97e9fdf7779aa5" providerId="Windows Live" clId="Web-{872BACBE-1DC5-4C17-954C-1C879240AFB0}" dt="2021-11-27T19:26:38.932" v="1000"/>
          <ac:picMkLst>
            <pc:docMk/>
            <pc:sldMk cId="3778184975" sldId="278"/>
            <ac:picMk id="14" creationId="{365E02F3-44E0-427D-BA24-E5B5B1D2DBBD}"/>
          </ac:picMkLst>
        </pc:picChg>
      </pc:sldChg>
      <pc:sldChg chg="add">
        <pc:chgData name="Zhigalov Roman" userId="1f97e9fdf7779aa5" providerId="Windows Live" clId="Web-{872BACBE-1DC5-4C17-954C-1C879240AFB0}" dt="2021-11-27T19:27:11.292" v="1004"/>
        <pc:sldMkLst>
          <pc:docMk/>
          <pc:sldMk cId="1214062797" sldId="279"/>
        </pc:sldMkLst>
      </pc:sldChg>
      <pc:sldMasterChg chg="add addSldLayout">
        <pc:chgData name="Zhigalov Roman" userId="1f97e9fdf7779aa5" providerId="Windows Live" clId="Web-{872BACBE-1DC5-4C17-954C-1C879240AFB0}" dt="2021-11-27T19:27:11.292" v="1004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872BACBE-1DC5-4C17-954C-1C879240AFB0}" dt="2021-11-27T19:27:11.292" v="1004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872BACBE-1DC5-4C17-954C-1C879240AFB0}" dt="2021-11-27T19:27:11.292" v="100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872BACBE-1DC5-4C17-954C-1C879240AFB0}" dt="2021-11-27T19:27:11.292" v="100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FB01E9-18C7-43E0-9377-576D0690662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E57E31-499E-4C1F-A06A-B23DF0700197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Ухаживание</a:t>
          </a:r>
          <a:endParaRPr lang="ru-RU" dirty="0"/>
        </a:p>
      </dgm:t>
    </dgm:pt>
    <dgm:pt modelId="{61224BCE-A856-4F99-AB5B-F1811F32E522}" type="parTrans" cxnId="{C7A1BB5E-D7ED-4FE0-ADF2-9E907E66C251}">
      <dgm:prSet/>
      <dgm:spPr/>
      <dgm:t>
        <a:bodyPr/>
        <a:lstStyle/>
        <a:p>
          <a:endParaRPr lang="ru-RU"/>
        </a:p>
      </dgm:t>
    </dgm:pt>
    <dgm:pt modelId="{7B7CFD80-DA2D-418C-8742-8265CF0320D2}" type="sibTrans" cxnId="{C7A1BB5E-D7ED-4FE0-ADF2-9E907E66C251}">
      <dgm:prSet/>
      <dgm:spPr/>
      <dgm:t>
        <a:bodyPr/>
        <a:lstStyle/>
        <a:p>
          <a:endParaRPr lang="ru-RU"/>
        </a:p>
      </dgm:t>
    </dgm:pt>
    <dgm:pt modelId="{7F99E326-2454-435E-BC20-BA12046E647C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Предбрачные</a:t>
          </a:r>
          <a:r>
            <a:rPr lang="ru-RU" dirty="0"/>
            <a:t> отношения между мужчиной и женщиной</a:t>
          </a:r>
        </a:p>
      </dgm:t>
    </dgm:pt>
    <dgm:pt modelId="{E50CF70A-FCC6-4ED3-9471-EC10BF527F77}" type="parTrans" cxnId="{96CA724C-72E3-4B49-88BC-2CE3956AC519}">
      <dgm:prSet/>
      <dgm:spPr/>
      <dgm:t>
        <a:bodyPr/>
        <a:lstStyle/>
        <a:p>
          <a:endParaRPr lang="ru-RU"/>
        </a:p>
      </dgm:t>
    </dgm:pt>
    <dgm:pt modelId="{35F7572B-CA33-422C-B2D7-FF0AD5CEF4A4}" type="sibTrans" cxnId="{96CA724C-72E3-4B49-88BC-2CE3956AC519}">
      <dgm:prSet/>
      <dgm:spPr/>
      <dgm:t>
        <a:bodyPr/>
        <a:lstStyle/>
        <a:p>
          <a:endParaRPr lang="ru-RU"/>
        </a:p>
      </dgm:t>
    </dgm:pt>
    <dgm:pt modelId="{0CDD82DE-7C9A-4581-BC14-2BB8C7CC694C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Вступление в брак</a:t>
          </a:r>
          <a:endParaRPr lang="ru-RU" dirty="0"/>
        </a:p>
      </dgm:t>
    </dgm:pt>
    <dgm:pt modelId="{FFF20644-BC60-4A53-AF77-570FF8097DF4}" type="parTrans" cxnId="{B6A8A9E0-880E-4E22-80A2-4B61E81FDEC4}">
      <dgm:prSet/>
      <dgm:spPr/>
      <dgm:t>
        <a:bodyPr/>
        <a:lstStyle/>
        <a:p>
          <a:endParaRPr lang="ru-RU"/>
        </a:p>
      </dgm:t>
    </dgm:pt>
    <dgm:pt modelId="{04C3BB85-FAD7-429A-9857-924B553761B7}" type="sibTrans" cxnId="{B6A8A9E0-880E-4E22-80A2-4B61E81FDEC4}">
      <dgm:prSet/>
      <dgm:spPr/>
      <dgm:t>
        <a:bodyPr/>
        <a:lstStyle/>
        <a:p>
          <a:endParaRPr lang="ru-RU"/>
        </a:p>
      </dgm:t>
    </dgm:pt>
    <dgm:pt modelId="{A81262FD-7BA7-4EEB-BB0A-6D032E495D2E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Образование семьи</a:t>
          </a:r>
          <a:endParaRPr lang="ru-RU" dirty="0"/>
        </a:p>
      </dgm:t>
    </dgm:pt>
    <dgm:pt modelId="{9042C718-7162-4316-8E73-BA549C8D1D17}" type="parTrans" cxnId="{66599B37-FCC4-40F9-BED6-361F4C078AE4}">
      <dgm:prSet/>
      <dgm:spPr/>
      <dgm:t>
        <a:bodyPr/>
        <a:lstStyle/>
        <a:p>
          <a:endParaRPr lang="ru-RU"/>
        </a:p>
      </dgm:t>
    </dgm:pt>
    <dgm:pt modelId="{4EEC4977-B688-4892-9304-B2F98AB74155}" type="sibTrans" cxnId="{66599B37-FCC4-40F9-BED6-361F4C078AE4}">
      <dgm:prSet/>
      <dgm:spPr/>
      <dgm:t>
        <a:bodyPr/>
        <a:lstStyle/>
        <a:p>
          <a:endParaRPr lang="ru-RU"/>
        </a:p>
      </dgm:t>
    </dgm:pt>
    <dgm:pt modelId="{20B92B33-23A2-4909-AF37-8AB78AC7816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Стадия молодой семьи</a:t>
          </a:r>
          <a:endParaRPr lang="ru-RU" dirty="0"/>
        </a:p>
      </dgm:t>
    </dgm:pt>
    <dgm:pt modelId="{986EE479-DA1C-4573-A049-B5667FC549E4}" type="parTrans" cxnId="{F45AB80A-90A8-4C09-921D-0191A56A4A94}">
      <dgm:prSet/>
      <dgm:spPr/>
      <dgm:t>
        <a:bodyPr/>
        <a:lstStyle/>
        <a:p>
          <a:endParaRPr lang="ru-RU"/>
        </a:p>
      </dgm:t>
    </dgm:pt>
    <dgm:pt modelId="{C1D0CAD2-01D7-4D59-8714-84C629E79CCD}" type="sibTrans" cxnId="{F45AB80A-90A8-4C09-921D-0191A56A4A94}">
      <dgm:prSet/>
      <dgm:spPr/>
      <dgm:t>
        <a:bodyPr/>
        <a:lstStyle/>
        <a:p>
          <a:endParaRPr lang="ru-RU"/>
        </a:p>
      </dgm:t>
    </dgm:pt>
    <dgm:pt modelId="{BE10E733-B977-43F8-94D1-76B12C4EB37B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Начало деторождения</a:t>
          </a:r>
        </a:p>
      </dgm:t>
    </dgm:pt>
    <dgm:pt modelId="{01B3B718-1CA1-4667-9C1E-642ABF181558}" type="parTrans" cxnId="{B4CF80E2-9878-417A-9651-730BBC33CCD5}">
      <dgm:prSet/>
      <dgm:spPr/>
    </dgm:pt>
    <dgm:pt modelId="{A57A95FB-9F94-4CAD-9AE2-8AD419AC0ADA}" type="sibTrans" cxnId="{B4CF80E2-9878-417A-9651-730BBC33CCD5}">
      <dgm:prSet/>
      <dgm:spPr/>
    </dgm:pt>
    <dgm:pt modelId="{BF0C8BA4-ABED-45D3-AF1F-1061C504CFFF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Рождение первого ребенка</a:t>
          </a:r>
        </a:p>
      </dgm:t>
    </dgm:pt>
    <dgm:pt modelId="{8CD78E55-20E4-49F5-940B-4FDB2A853E6A}" type="parTrans" cxnId="{F211EDA5-29CA-4B23-BC05-9E304670918E}">
      <dgm:prSet/>
      <dgm:spPr/>
    </dgm:pt>
    <dgm:pt modelId="{7264672B-6E3F-4E6F-8398-DC7258667C1C}" type="sibTrans" cxnId="{F211EDA5-29CA-4B23-BC05-9E304670918E}">
      <dgm:prSet/>
      <dgm:spPr/>
    </dgm:pt>
    <dgm:pt modelId="{34E4021F-1652-4737-801C-1718878DC9EB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Зрелая семья </a:t>
          </a:r>
        </a:p>
      </dgm:t>
    </dgm:pt>
    <dgm:pt modelId="{D12FC3DA-F0A2-4DA3-BC16-86C19F4FC42E}" type="parTrans" cxnId="{D21B25F7-F399-40D9-B651-4F7D948C27B2}">
      <dgm:prSet/>
      <dgm:spPr/>
    </dgm:pt>
    <dgm:pt modelId="{6A6E804A-8831-4351-9A80-5715E3DBCE65}" type="sibTrans" cxnId="{D21B25F7-F399-40D9-B651-4F7D948C27B2}">
      <dgm:prSet/>
      <dgm:spPr/>
    </dgm:pt>
    <dgm:pt modelId="{7EE659E1-17B3-4E5C-BB35-23891A3F9A80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Взросление и социализация детей</a:t>
          </a:r>
        </a:p>
      </dgm:t>
    </dgm:pt>
    <dgm:pt modelId="{20614972-3E32-43EE-B531-A8C09DA73557}" type="parTrans" cxnId="{4FEB14C4-6DD6-4B92-B014-1C2E113E3023}">
      <dgm:prSet/>
      <dgm:spPr/>
    </dgm:pt>
    <dgm:pt modelId="{864EC55A-A72D-402C-BD17-CC7A110E0179}" type="sibTrans" cxnId="{4FEB14C4-6DD6-4B92-B014-1C2E113E3023}">
      <dgm:prSet/>
      <dgm:spPr/>
    </dgm:pt>
    <dgm:pt modelId="{D567DC1E-80FD-4357-BF4E-D03EF4A010FA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"Опустевшее гнездо"</a:t>
          </a:r>
          <a:endParaRPr lang="ru-RU" dirty="0"/>
        </a:p>
      </dgm:t>
    </dgm:pt>
    <dgm:pt modelId="{BA8DB7B7-7C8F-41C3-860F-91EC78AE729C}" type="parTrans" cxnId="{FDE1A50F-A497-4BB8-A06F-52D24286F159}">
      <dgm:prSet/>
      <dgm:spPr/>
    </dgm:pt>
    <dgm:pt modelId="{58C36AA1-1007-412F-9419-18A5706CAF0F}" type="sibTrans" cxnId="{FDE1A50F-A497-4BB8-A06F-52D24286F159}">
      <dgm:prSet/>
      <dgm:spPr/>
    </dgm:pt>
    <dgm:pt modelId="{A6AC1F60-CA4E-4326-A997-9EE8A0B1C2C0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Отделение взрослых от детей</a:t>
          </a:r>
        </a:p>
      </dgm:t>
    </dgm:pt>
    <dgm:pt modelId="{CBD25390-D892-4F3F-8BC8-E0FB31EC7415}" type="parTrans" cxnId="{70EF606A-C3C2-4BF4-8493-29A4895DF6C9}">
      <dgm:prSet/>
      <dgm:spPr/>
    </dgm:pt>
    <dgm:pt modelId="{1FB23288-791B-43DB-9662-F8459B790EB6}" type="sibTrans" cxnId="{70EF606A-C3C2-4BF4-8493-29A4895DF6C9}">
      <dgm:prSet/>
      <dgm:spPr/>
    </dgm:pt>
    <dgm:pt modelId="{76ADA7EC-55D5-447A-A6C3-0C361F225F31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Распад семьи (старение и смерть супругов)</a:t>
          </a:r>
        </a:p>
      </dgm:t>
    </dgm:pt>
    <dgm:pt modelId="{01EE9A38-19C8-4475-8AF9-C9B0F6ABF083}" type="parTrans" cxnId="{A1A17740-A78D-4211-B5F1-21A1FF756887}">
      <dgm:prSet/>
      <dgm:spPr/>
    </dgm:pt>
    <dgm:pt modelId="{C85CE3BE-C9B1-4FDA-A5B0-ABB94E229787}" type="sibTrans" cxnId="{A1A17740-A78D-4211-B5F1-21A1FF756887}">
      <dgm:prSet/>
      <dgm:spPr/>
    </dgm:pt>
    <dgm:pt modelId="{DD2D98D1-B586-4E7A-B942-ECE77AAE5E20}" type="pres">
      <dgm:prSet presAssocID="{24FB01E9-18C7-43E0-9377-576D06906622}" presName="linear" presStyleCnt="0">
        <dgm:presLayoutVars>
          <dgm:dir/>
          <dgm:animLvl val="lvl"/>
          <dgm:resizeHandles val="exact"/>
        </dgm:presLayoutVars>
      </dgm:prSet>
      <dgm:spPr/>
    </dgm:pt>
    <dgm:pt modelId="{096621A1-CA2E-412E-966C-3FD4B2E210EE}" type="pres">
      <dgm:prSet presAssocID="{83E57E31-499E-4C1F-A06A-B23DF0700197}" presName="parentLin" presStyleCnt="0"/>
      <dgm:spPr/>
    </dgm:pt>
    <dgm:pt modelId="{CDEB6DAB-9DF5-4746-ABC9-C4921374486A}" type="pres">
      <dgm:prSet presAssocID="{83E57E31-499E-4C1F-A06A-B23DF0700197}" presName="parentLeftMargin" presStyleLbl="node1" presStyleIdx="0" presStyleCnt="7"/>
      <dgm:spPr/>
    </dgm:pt>
    <dgm:pt modelId="{52593190-003D-444D-A78B-9277F0EB43FC}" type="pres">
      <dgm:prSet presAssocID="{83E57E31-499E-4C1F-A06A-B23DF070019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031A3BD-95F6-41F1-9B3B-8CC0CC92CF0C}" type="pres">
      <dgm:prSet presAssocID="{83E57E31-499E-4C1F-A06A-B23DF0700197}" presName="negativeSpace" presStyleCnt="0"/>
      <dgm:spPr/>
    </dgm:pt>
    <dgm:pt modelId="{484B488A-B786-482D-A512-250FFEABB333}" type="pres">
      <dgm:prSet presAssocID="{83E57E31-499E-4C1F-A06A-B23DF0700197}" presName="childText" presStyleLbl="conFgAcc1" presStyleIdx="0" presStyleCnt="7">
        <dgm:presLayoutVars>
          <dgm:bulletEnabled val="1"/>
        </dgm:presLayoutVars>
      </dgm:prSet>
      <dgm:spPr/>
    </dgm:pt>
    <dgm:pt modelId="{0BCEE716-B74A-4281-B003-EDE6A7276ECE}" type="pres">
      <dgm:prSet presAssocID="{7B7CFD80-DA2D-418C-8742-8265CF0320D2}" presName="spaceBetweenRectangles" presStyleCnt="0"/>
      <dgm:spPr/>
    </dgm:pt>
    <dgm:pt modelId="{8A55A6EF-C47E-4A65-ADD5-B54895F7DCFF}" type="pres">
      <dgm:prSet presAssocID="{0CDD82DE-7C9A-4581-BC14-2BB8C7CC694C}" presName="parentLin" presStyleCnt="0"/>
      <dgm:spPr/>
    </dgm:pt>
    <dgm:pt modelId="{314FEC32-D1C1-4BE2-A776-953936EEADB5}" type="pres">
      <dgm:prSet presAssocID="{0CDD82DE-7C9A-4581-BC14-2BB8C7CC694C}" presName="parentLeftMargin" presStyleLbl="node1" presStyleIdx="0" presStyleCnt="7"/>
      <dgm:spPr/>
    </dgm:pt>
    <dgm:pt modelId="{9C50FF5F-7287-48C4-9C54-F59DE178049E}" type="pres">
      <dgm:prSet presAssocID="{0CDD82DE-7C9A-4581-BC14-2BB8C7CC694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7D195FD-03EA-481B-BD52-7898977C0760}" type="pres">
      <dgm:prSet presAssocID="{0CDD82DE-7C9A-4581-BC14-2BB8C7CC694C}" presName="negativeSpace" presStyleCnt="0"/>
      <dgm:spPr/>
    </dgm:pt>
    <dgm:pt modelId="{E7600C4E-27B1-4846-B728-D2AC3E90CB1E}" type="pres">
      <dgm:prSet presAssocID="{0CDD82DE-7C9A-4581-BC14-2BB8C7CC694C}" presName="childText" presStyleLbl="conFgAcc1" presStyleIdx="1" presStyleCnt="7">
        <dgm:presLayoutVars>
          <dgm:bulletEnabled val="1"/>
        </dgm:presLayoutVars>
      </dgm:prSet>
      <dgm:spPr/>
    </dgm:pt>
    <dgm:pt modelId="{CE6153F5-4982-43C4-A08B-7220515F97EA}" type="pres">
      <dgm:prSet presAssocID="{04C3BB85-FAD7-429A-9857-924B553761B7}" presName="spaceBetweenRectangles" presStyleCnt="0"/>
      <dgm:spPr/>
    </dgm:pt>
    <dgm:pt modelId="{9AE84D43-AC30-4309-9B8C-A396E5A616F3}" type="pres">
      <dgm:prSet presAssocID="{20B92B33-23A2-4909-AF37-8AB78AC7816B}" presName="parentLin" presStyleCnt="0"/>
      <dgm:spPr/>
    </dgm:pt>
    <dgm:pt modelId="{902D6A14-98C4-4F0D-87AC-10DA8D10DC67}" type="pres">
      <dgm:prSet presAssocID="{20B92B33-23A2-4909-AF37-8AB78AC7816B}" presName="parentLeftMargin" presStyleLbl="node1" presStyleIdx="1" presStyleCnt="7"/>
      <dgm:spPr/>
    </dgm:pt>
    <dgm:pt modelId="{186CCE3C-0476-4F52-9557-6222247544B6}" type="pres">
      <dgm:prSet presAssocID="{20B92B33-23A2-4909-AF37-8AB78AC781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9A89265-E039-41B1-BA6A-B86263DF9EA1}" type="pres">
      <dgm:prSet presAssocID="{20B92B33-23A2-4909-AF37-8AB78AC7816B}" presName="negativeSpace" presStyleCnt="0"/>
      <dgm:spPr/>
    </dgm:pt>
    <dgm:pt modelId="{81743392-1A50-4C68-96B8-863DC7E72E1E}" type="pres">
      <dgm:prSet presAssocID="{20B92B33-23A2-4909-AF37-8AB78AC7816B}" presName="childText" presStyleLbl="conFgAcc1" presStyleIdx="2" presStyleCnt="7">
        <dgm:presLayoutVars>
          <dgm:bulletEnabled val="1"/>
        </dgm:presLayoutVars>
      </dgm:prSet>
      <dgm:spPr/>
    </dgm:pt>
    <dgm:pt modelId="{F260A2D2-3BD2-44A3-AACB-351F697334F8}" type="pres">
      <dgm:prSet presAssocID="{C1D0CAD2-01D7-4D59-8714-84C629E79CCD}" presName="spaceBetweenRectangles" presStyleCnt="0"/>
      <dgm:spPr/>
    </dgm:pt>
    <dgm:pt modelId="{9576D8CE-8225-49C6-B6A9-E2C72F03F7A4}" type="pres">
      <dgm:prSet presAssocID="{BE10E733-B977-43F8-94D1-76B12C4EB37B}" presName="parentLin" presStyleCnt="0"/>
      <dgm:spPr/>
    </dgm:pt>
    <dgm:pt modelId="{783F1522-3E04-40EB-87A4-9C98210CE8B1}" type="pres">
      <dgm:prSet presAssocID="{BE10E733-B977-43F8-94D1-76B12C4EB37B}" presName="parentLeftMargin" presStyleLbl="node1" presStyleIdx="2" presStyleCnt="7"/>
      <dgm:spPr/>
    </dgm:pt>
    <dgm:pt modelId="{6719D038-7045-4F58-BB48-1BEDE2F9A4A0}" type="pres">
      <dgm:prSet presAssocID="{BE10E733-B977-43F8-94D1-76B12C4EB37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C779835E-0D6E-416E-B21F-CF61BAFE0113}" type="pres">
      <dgm:prSet presAssocID="{BE10E733-B977-43F8-94D1-76B12C4EB37B}" presName="negativeSpace" presStyleCnt="0"/>
      <dgm:spPr/>
    </dgm:pt>
    <dgm:pt modelId="{417D23C1-D755-46CD-A0E7-21DA8CDBE58A}" type="pres">
      <dgm:prSet presAssocID="{BE10E733-B977-43F8-94D1-76B12C4EB37B}" presName="childText" presStyleLbl="conFgAcc1" presStyleIdx="3" presStyleCnt="7">
        <dgm:presLayoutVars>
          <dgm:bulletEnabled val="1"/>
        </dgm:presLayoutVars>
      </dgm:prSet>
      <dgm:spPr/>
    </dgm:pt>
    <dgm:pt modelId="{D1D4BB4C-53A0-4B38-A76F-83A8DCF42807}" type="pres">
      <dgm:prSet presAssocID="{A57A95FB-9F94-4CAD-9AE2-8AD419AC0ADA}" presName="spaceBetweenRectangles" presStyleCnt="0"/>
      <dgm:spPr/>
    </dgm:pt>
    <dgm:pt modelId="{90F1879A-DB68-498F-90E5-B1F6208148A3}" type="pres">
      <dgm:prSet presAssocID="{34E4021F-1652-4737-801C-1718878DC9EB}" presName="parentLin" presStyleCnt="0"/>
      <dgm:spPr/>
    </dgm:pt>
    <dgm:pt modelId="{8C31FA89-6897-415C-B467-EA4E66702AD6}" type="pres">
      <dgm:prSet presAssocID="{34E4021F-1652-4737-801C-1718878DC9EB}" presName="parentLeftMargin" presStyleLbl="node1" presStyleIdx="3" presStyleCnt="7"/>
      <dgm:spPr/>
    </dgm:pt>
    <dgm:pt modelId="{61E80F55-411D-4672-ABD9-65168E397F22}" type="pres">
      <dgm:prSet presAssocID="{34E4021F-1652-4737-801C-1718878DC9E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674D3D9-972D-4312-8FC8-43F98548930D}" type="pres">
      <dgm:prSet presAssocID="{34E4021F-1652-4737-801C-1718878DC9EB}" presName="negativeSpace" presStyleCnt="0"/>
      <dgm:spPr/>
    </dgm:pt>
    <dgm:pt modelId="{3231F492-D0A3-45F5-9C31-EE35EFAC0594}" type="pres">
      <dgm:prSet presAssocID="{34E4021F-1652-4737-801C-1718878DC9EB}" presName="childText" presStyleLbl="conFgAcc1" presStyleIdx="4" presStyleCnt="7">
        <dgm:presLayoutVars>
          <dgm:bulletEnabled val="1"/>
        </dgm:presLayoutVars>
      </dgm:prSet>
      <dgm:spPr/>
    </dgm:pt>
    <dgm:pt modelId="{2B7746EB-C79C-4017-9A20-6B2F4D4EA3BA}" type="pres">
      <dgm:prSet presAssocID="{6A6E804A-8831-4351-9A80-5715E3DBCE65}" presName="spaceBetweenRectangles" presStyleCnt="0"/>
      <dgm:spPr/>
    </dgm:pt>
    <dgm:pt modelId="{8E0BCF0D-73CD-4A21-B4D9-C88FE1EB5683}" type="pres">
      <dgm:prSet presAssocID="{D567DC1E-80FD-4357-BF4E-D03EF4A010FA}" presName="parentLin" presStyleCnt="0"/>
      <dgm:spPr/>
    </dgm:pt>
    <dgm:pt modelId="{F151FE74-7E83-4412-83E8-A72A222EBBCC}" type="pres">
      <dgm:prSet presAssocID="{D567DC1E-80FD-4357-BF4E-D03EF4A010FA}" presName="parentLeftMargin" presStyleLbl="node1" presStyleIdx="4" presStyleCnt="7"/>
      <dgm:spPr/>
    </dgm:pt>
    <dgm:pt modelId="{7BE12F7C-E1C7-4D50-8420-AEA199DC309A}" type="pres">
      <dgm:prSet presAssocID="{D567DC1E-80FD-4357-BF4E-D03EF4A010F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43AB4DE-46FB-4BEF-A053-7448E8E48E52}" type="pres">
      <dgm:prSet presAssocID="{D567DC1E-80FD-4357-BF4E-D03EF4A010FA}" presName="negativeSpace" presStyleCnt="0"/>
      <dgm:spPr/>
    </dgm:pt>
    <dgm:pt modelId="{63E9EA00-B82E-4235-AED6-8692FEF0E110}" type="pres">
      <dgm:prSet presAssocID="{D567DC1E-80FD-4357-BF4E-D03EF4A010FA}" presName="childText" presStyleLbl="conFgAcc1" presStyleIdx="5" presStyleCnt="7">
        <dgm:presLayoutVars>
          <dgm:bulletEnabled val="1"/>
        </dgm:presLayoutVars>
      </dgm:prSet>
      <dgm:spPr/>
    </dgm:pt>
    <dgm:pt modelId="{2164919A-03F3-4912-BD3A-146148FC2141}" type="pres">
      <dgm:prSet presAssocID="{58C36AA1-1007-412F-9419-18A5706CAF0F}" presName="spaceBetweenRectangles" presStyleCnt="0"/>
      <dgm:spPr/>
    </dgm:pt>
    <dgm:pt modelId="{89C5F18F-7467-4277-880E-839C206E3926}" type="pres">
      <dgm:prSet presAssocID="{76ADA7EC-55D5-447A-A6C3-0C361F225F31}" presName="parentLin" presStyleCnt="0"/>
      <dgm:spPr/>
    </dgm:pt>
    <dgm:pt modelId="{BA602C1D-217F-482C-9D43-B7E432A0FC66}" type="pres">
      <dgm:prSet presAssocID="{76ADA7EC-55D5-447A-A6C3-0C361F225F31}" presName="parentLeftMargin" presStyleLbl="node1" presStyleIdx="5" presStyleCnt="7"/>
      <dgm:spPr/>
    </dgm:pt>
    <dgm:pt modelId="{B1D29155-9C02-4DD6-8D95-09DC718C828D}" type="pres">
      <dgm:prSet presAssocID="{76ADA7EC-55D5-447A-A6C3-0C361F225F31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06BF34D0-08B6-4113-9E63-1898463C63B7}" type="pres">
      <dgm:prSet presAssocID="{76ADA7EC-55D5-447A-A6C3-0C361F225F31}" presName="negativeSpace" presStyleCnt="0"/>
      <dgm:spPr/>
    </dgm:pt>
    <dgm:pt modelId="{C44C29F7-B344-40F6-9319-183554D248E8}" type="pres">
      <dgm:prSet presAssocID="{76ADA7EC-55D5-447A-A6C3-0C361F225F3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51852501-CBF9-4469-945F-AEBF6DC55B63}" type="presOf" srcId="{BE10E733-B977-43F8-94D1-76B12C4EB37B}" destId="{783F1522-3E04-40EB-87A4-9C98210CE8B1}" srcOrd="0" destOrd="0" presId="urn:microsoft.com/office/officeart/2005/8/layout/list1"/>
    <dgm:cxn modelId="{2A64150A-7E1D-432A-B6C8-7389581DD096}" type="presOf" srcId="{BF0C8BA4-ABED-45D3-AF1F-1061C504CFFF}" destId="{417D23C1-D755-46CD-A0E7-21DA8CDBE58A}" srcOrd="0" destOrd="0" presId="urn:microsoft.com/office/officeart/2005/8/layout/list1"/>
    <dgm:cxn modelId="{F45AB80A-90A8-4C09-921D-0191A56A4A94}" srcId="{24FB01E9-18C7-43E0-9377-576D06906622}" destId="{20B92B33-23A2-4909-AF37-8AB78AC7816B}" srcOrd="2" destOrd="0" parTransId="{986EE479-DA1C-4573-A049-B5667FC549E4}" sibTransId="{C1D0CAD2-01D7-4D59-8714-84C629E79CCD}"/>
    <dgm:cxn modelId="{AB28420C-0C96-4362-9E9E-7F594C246FDB}" type="presOf" srcId="{20B92B33-23A2-4909-AF37-8AB78AC7816B}" destId="{186CCE3C-0476-4F52-9557-6222247544B6}" srcOrd="1" destOrd="0" presId="urn:microsoft.com/office/officeart/2005/8/layout/list1"/>
    <dgm:cxn modelId="{FDE1A50F-A497-4BB8-A06F-52D24286F159}" srcId="{24FB01E9-18C7-43E0-9377-576D06906622}" destId="{D567DC1E-80FD-4357-BF4E-D03EF4A010FA}" srcOrd="5" destOrd="0" parTransId="{BA8DB7B7-7C8F-41C3-860F-91EC78AE729C}" sibTransId="{58C36AA1-1007-412F-9419-18A5706CAF0F}"/>
    <dgm:cxn modelId="{8D774612-E740-41F0-A79B-DB6E8F860169}" type="presOf" srcId="{7EE659E1-17B3-4E5C-BB35-23891A3F9A80}" destId="{3231F492-D0A3-45F5-9C31-EE35EFAC0594}" srcOrd="0" destOrd="0" presId="urn:microsoft.com/office/officeart/2005/8/layout/list1"/>
    <dgm:cxn modelId="{CE2EA720-EA5B-4AE5-9FE9-F6C22ECFE621}" type="presOf" srcId="{34E4021F-1652-4737-801C-1718878DC9EB}" destId="{8C31FA89-6897-415C-B467-EA4E66702AD6}" srcOrd="0" destOrd="0" presId="urn:microsoft.com/office/officeart/2005/8/layout/list1"/>
    <dgm:cxn modelId="{2FCFA029-57E7-468D-A3D5-FD9F028B6231}" type="presOf" srcId="{BE10E733-B977-43F8-94D1-76B12C4EB37B}" destId="{6719D038-7045-4F58-BB48-1BEDE2F9A4A0}" srcOrd="1" destOrd="0" presId="urn:microsoft.com/office/officeart/2005/8/layout/list1"/>
    <dgm:cxn modelId="{66599B37-FCC4-40F9-BED6-361F4C078AE4}" srcId="{0CDD82DE-7C9A-4581-BC14-2BB8C7CC694C}" destId="{A81262FD-7BA7-4EEB-BB0A-6D032E495D2E}" srcOrd="0" destOrd="0" parTransId="{9042C718-7162-4316-8E73-BA549C8D1D17}" sibTransId="{4EEC4977-B688-4892-9304-B2F98AB74155}"/>
    <dgm:cxn modelId="{BC908138-954A-4300-8C88-03F68941B6C1}" type="presOf" srcId="{A6AC1F60-CA4E-4326-A997-9EE8A0B1C2C0}" destId="{63E9EA00-B82E-4235-AED6-8692FEF0E110}" srcOrd="0" destOrd="0" presId="urn:microsoft.com/office/officeart/2005/8/layout/list1"/>
    <dgm:cxn modelId="{3912583C-4C6C-4E32-8DE4-4A9B39172AD2}" type="presOf" srcId="{24FB01E9-18C7-43E0-9377-576D06906622}" destId="{DD2D98D1-B586-4E7A-B942-ECE77AAE5E20}" srcOrd="0" destOrd="0" presId="urn:microsoft.com/office/officeart/2005/8/layout/list1"/>
    <dgm:cxn modelId="{EAF80C3D-0909-49D1-B0D2-A76EC016837C}" type="presOf" srcId="{D567DC1E-80FD-4357-BF4E-D03EF4A010FA}" destId="{7BE12F7C-E1C7-4D50-8420-AEA199DC309A}" srcOrd="1" destOrd="0" presId="urn:microsoft.com/office/officeart/2005/8/layout/list1"/>
    <dgm:cxn modelId="{A1A17740-A78D-4211-B5F1-21A1FF756887}" srcId="{24FB01E9-18C7-43E0-9377-576D06906622}" destId="{76ADA7EC-55D5-447A-A6C3-0C361F225F31}" srcOrd="6" destOrd="0" parTransId="{01EE9A38-19C8-4475-8AF9-C9B0F6ABF083}" sibTransId="{C85CE3BE-C9B1-4FDA-A5B0-ABB94E229787}"/>
    <dgm:cxn modelId="{C7A1BB5E-D7ED-4FE0-ADF2-9E907E66C251}" srcId="{24FB01E9-18C7-43E0-9377-576D06906622}" destId="{83E57E31-499E-4C1F-A06A-B23DF0700197}" srcOrd="0" destOrd="0" parTransId="{61224BCE-A856-4F99-AB5B-F1811F32E522}" sibTransId="{7B7CFD80-DA2D-418C-8742-8265CF0320D2}"/>
    <dgm:cxn modelId="{A8EC6A63-CE4D-4904-A82D-D1B7A9420773}" type="presOf" srcId="{7F99E326-2454-435E-BC20-BA12046E647C}" destId="{484B488A-B786-482D-A512-250FFEABB333}" srcOrd="0" destOrd="0" presId="urn:microsoft.com/office/officeart/2005/8/layout/list1"/>
    <dgm:cxn modelId="{B2F81244-18F4-4D7B-98FF-157CAC639A10}" type="presOf" srcId="{D567DC1E-80FD-4357-BF4E-D03EF4A010FA}" destId="{F151FE74-7E83-4412-83E8-A72A222EBBCC}" srcOrd="0" destOrd="0" presId="urn:microsoft.com/office/officeart/2005/8/layout/list1"/>
    <dgm:cxn modelId="{531B3F44-98F9-488C-824F-1DF650CBBE05}" type="presOf" srcId="{A81262FD-7BA7-4EEB-BB0A-6D032E495D2E}" destId="{E7600C4E-27B1-4846-B728-D2AC3E90CB1E}" srcOrd="0" destOrd="0" presId="urn:microsoft.com/office/officeart/2005/8/layout/list1"/>
    <dgm:cxn modelId="{0AB0336A-5D42-4E3D-856C-D1FD6866C0E2}" type="presOf" srcId="{0CDD82DE-7C9A-4581-BC14-2BB8C7CC694C}" destId="{314FEC32-D1C1-4BE2-A776-953936EEADB5}" srcOrd="0" destOrd="0" presId="urn:microsoft.com/office/officeart/2005/8/layout/list1"/>
    <dgm:cxn modelId="{70EF606A-C3C2-4BF4-8493-29A4895DF6C9}" srcId="{D567DC1E-80FD-4357-BF4E-D03EF4A010FA}" destId="{A6AC1F60-CA4E-4326-A997-9EE8A0B1C2C0}" srcOrd="0" destOrd="0" parTransId="{CBD25390-D892-4F3F-8BC8-E0FB31EC7415}" sibTransId="{1FB23288-791B-43DB-9662-F8459B790EB6}"/>
    <dgm:cxn modelId="{96CA724C-72E3-4B49-88BC-2CE3956AC519}" srcId="{83E57E31-499E-4C1F-A06A-B23DF0700197}" destId="{7F99E326-2454-435E-BC20-BA12046E647C}" srcOrd="0" destOrd="0" parTransId="{E50CF70A-FCC6-4ED3-9471-EC10BF527F77}" sibTransId="{35F7572B-CA33-422C-B2D7-FF0AD5CEF4A4}"/>
    <dgm:cxn modelId="{6F7ACF57-15AA-412C-8701-3877C5E28FA9}" type="presOf" srcId="{0CDD82DE-7C9A-4581-BC14-2BB8C7CC694C}" destId="{9C50FF5F-7287-48C4-9C54-F59DE178049E}" srcOrd="1" destOrd="0" presId="urn:microsoft.com/office/officeart/2005/8/layout/list1"/>
    <dgm:cxn modelId="{081B6D84-7161-4E80-917C-EED532450B71}" type="presOf" srcId="{83E57E31-499E-4C1F-A06A-B23DF0700197}" destId="{CDEB6DAB-9DF5-4746-ABC9-C4921374486A}" srcOrd="0" destOrd="0" presId="urn:microsoft.com/office/officeart/2005/8/layout/list1"/>
    <dgm:cxn modelId="{F211EDA5-29CA-4B23-BC05-9E304670918E}" srcId="{BE10E733-B977-43F8-94D1-76B12C4EB37B}" destId="{BF0C8BA4-ABED-45D3-AF1F-1061C504CFFF}" srcOrd="0" destOrd="0" parTransId="{8CD78E55-20E4-49F5-940B-4FDB2A853E6A}" sibTransId="{7264672B-6E3F-4E6F-8398-DC7258667C1C}"/>
    <dgm:cxn modelId="{AD94C1A7-C08C-4FE1-8AB1-591EAF2D33B6}" type="presOf" srcId="{34E4021F-1652-4737-801C-1718878DC9EB}" destId="{61E80F55-411D-4672-ABD9-65168E397F22}" srcOrd="1" destOrd="0" presId="urn:microsoft.com/office/officeart/2005/8/layout/list1"/>
    <dgm:cxn modelId="{783769B7-E6AC-4AB5-8179-3FD87D1AC531}" type="presOf" srcId="{76ADA7EC-55D5-447A-A6C3-0C361F225F31}" destId="{B1D29155-9C02-4DD6-8D95-09DC718C828D}" srcOrd="1" destOrd="0" presId="urn:microsoft.com/office/officeart/2005/8/layout/list1"/>
    <dgm:cxn modelId="{C5301AC0-DCD5-4D45-A11A-0FD694C90874}" type="presOf" srcId="{76ADA7EC-55D5-447A-A6C3-0C361F225F31}" destId="{BA602C1D-217F-482C-9D43-B7E432A0FC66}" srcOrd="0" destOrd="0" presId="urn:microsoft.com/office/officeart/2005/8/layout/list1"/>
    <dgm:cxn modelId="{4FEB14C4-6DD6-4B92-B014-1C2E113E3023}" srcId="{34E4021F-1652-4737-801C-1718878DC9EB}" destId="{7EE659E1-17B3-4E5C-BB35-23891A3F9A80}" srcOrd="0" destOrd="0" parTransId="{20614972-3E32-43EE-B531-A8C09DA73557}" sibTransId="{864EC55A-A72D-402C-BD17-CC7A110E0179}"/>
    <dgm:cxn modelId="{425B67D7-3B44-4D20-B098-30FD36EA9F83}" type="presOf" srcId="{83E57E31-499E-4C1F-A06A-B23DF0700197}" destId="{52593190-003D-444D-A78B-9277F0EB43FC}" srcOrd="1" destOrd="0" presId="urn:microsoft.com/office/officeart/2005/8/layout/list1"/>
    <dgm:cxn modelId="{B6A8A9E0-880E-4E22-80A2-4B61E81FDEC4}" srcId="{24FB01E9-18C7-43E0-9377-576D06906622}" destId="{0CDD82DE-7C9A-4581-BC14-2BB8C7CC694C}" srcOrd="1" destOrd="0" parTransId="{FFF20644-BC60-4A53-AF77-570FF8097DF4}" sibTransId="{04C3BB85-FAD7-429A-9857-924B553761B7}"/>
    <dgm:cxn modelId="{B4CF80E2-9878-417A-9651-730BBC33CCD5}" srcId="{24FB01E9-18C7-43E0-9377-576D06906622}" destId="{BE10E733-B977-43F8-94D1-76B12C4EB37B}" srcOrd="3" destOrd="0" parTransId="{01B3B718-1CA1-4667-9C1E-642ABF181558}" sibTransId="{A57A95FB-9F94-4CAD-9AE2-8AD419AC0ADA}"/>
    <dgm:cxn modelId="{FAD7BBF4-201B-4041-8EFA-3734FB517B07}" type="presOf" srcId="{20B92B33-23A2-4909-AF37-8AB78AC7816B}" destId="{902D6A14-98C4-4F0D-87AC-10DA8D10DC67}" srcOrd="0" destOrd="0" presId="urn:microsoft.com/office/officeart/2005/8/layout/list1"/>
    <dgm:cxn modelId="{D21B25F7-F399-40D9-B651-4F7D948C27B2}" srcId="{24FB01E9-18C7-43E0-9377-576D06906622}" destId="{34E4021F-1652-4737-801C-1718878DC9EB}" srcOrd="4" destOrd="0" parTransId="{D12FC3DA-F0A2-4DA3-BC16-86C19F4FC42E}" sibTransId="{6A6E804A-8831-4351-9A80-5715E3DBCE65}"/>
    <dgm:cxn modelId="{7080703A-6A28-4064-B855-3268DBE79596}" type="presParOf" srcId="{DD2D98D1-B586-4E7A-B942-ECE77AAE5E20}" destId="{096621A1-CA2E-412E-966C-3FD4B2E210EE}" srcOrd="0" destOrd="0" presId="urn:microsoft.com/office/officeart/2005/8/layout/list1"/>
    <dgm:cxn modelId="{E05F82AF-1823-4411-BFAA-996B20BE054F}" type="presParOf" srcId="{096621A1-CA2E-412E-966C-3FD4B2E210EE}" destId="{CDEB6DAB-9DF5-4746-ABC9-C4921374486A}" srcOrd="0" destOrd="0" presId="urn:microsoft.com/office/officeart/2005/8/layout/list1"/>
    <dgm:cxn modelId="{C8A0BC64-7653-44B8-A9A0-14F84EED8E7C}" type="presParOf" srcId="{096621A1-CA2E-412E-966C-3FD4B2E210EE}" destId="{52593190-003D-444D-A78B-9277F0EB43FC}" srcOrd="1" destOrd="0" presId="urn:microsoft.com/office/officeart/2005/8/layout/list1"/>
    <dgm:cxn modelId="{360E1360-E006-44A5-BABE-73FC5D863170}" type="presParOf" srcId="{DD2D98D1-B586-4E7A-B942-ECE77AAE5E20}" destId="{2031A3BD-95F6-41F1-9B3B-8CC0CC92CF0C}" srcOrd="1" destOrd="0" presId="urn:microsoft.com/office/officeart/2005/8/layout/list1"/>
    <dgm:cxn modelId="{10C13D5F-8207-4908-8FAD-4CEAA53E85BE}" type="presParOf" srcId="{DD2D98D1-B586-4E7A-B942-ECE77AAE5E20}" destId="{484B488A-B786-482D-A512-250FFEABB333}" srcOrd="2" destOrd="0" presId="urn:microsoft.com/office/officeart/2005/8/layout/list1"/>
    <dgm:cxn modelId="{135E53C2-1EAE-4FB1-BD62-742523209CF7}" type="presParOf" srcId="{DD2D98D1-B586-4E7A-B942-ECE77AAE5E20}" destId="{0BCEE716-B74A-4281-B003-EDE6A7276ECE}" srcOrd="3" destOrd="0" presId="urn:microsoft.com/office/officeart/2005/8/layout/list1"/>
    <dgm:cxn modelId="{E7162BE9-BA3F-4EF7-B0E6-F3276E4C5073}" type="presParOf" srcId="{DD2D98D1-B586-4E7A-B942-ECE77AAE5E20}" destId="{8A55A6EF-C47E-4A65-ADD5-B54895F7DCFF}" srcOrd="4" destOrd="0" presId="urn:microsoft.com/office/officeart/2005/8/layout/list1"/>
    <dgm:cxn modelId="{DC3A3DE4-F601-4423-AA0A-9D7411AE3315}" type="presParOf" srcId="{8A55A6EF-C47E-4A65-ADD5-B54895F7DCFF}" destId="{314FEC32-D1C1-4BE2-A776-953936EEADB5}" srcOrd="0" destOrd="0" presId="urn:microsoft.com/office/officeart/2005/8/layout/list1"/>
    <dgm:cxn modelId="{045CF794-A056-4D1E-AC90-BE07812EE87B}" type="presParOf" srcId="{8A55A6EF-C47E-4A65-ADD5-B54895F7DCFF}" destId="{9C50FF5F-7287-48C4-9C54-F59DE178049E}" srcOrd="1" destOrd="0" presId="urn:microsoft.com/office/officeart/2005/8/layout/list1"/>
    <dgm:cxn modelId="{7F67F4FE-96CC-4A81-86EB-D8C5CE098D76}" type="presParOf" srcId="{DD2D98D1-B586-4E7A-B942-ECE77AAE5E20}" destId="{A7D195FD-03EA-481B-BD52-7898977C0760}" srcOrd="5" destOrd="0" presId="urn:microsoft.com/office/officeart/2005/8/layout/list1"/>
    <dgm:cxn modelId="{B7D60BF3-DA9E-4DC5-A2C0-4FCF094B2CF5}" type="presParOf" srcId="{DD2D98D1-B586-4E7A-B942-ECE77AAE5E20}" destId="{E7600C4E-27B1-4846-B728-D2AC3E90CB1E}" srcOrd="6" destOrd="0" presId="urn:microsoft.com/office/officeart/2005/8/layout/list1"/>
    <dgm:cxn modelId="{2C6E6EB0-F2E6-4AE7-98EB-72EF8A4C6048}" type="presParOf" srcId="{DD2D98D1-B586-4E7A-B942-ECE77AAE5E20}" destId="{CE6153F5-4982-43C4-A08B-7220515F97EA}" srcOrd="7" destOrd="0" presId="urn:microsoft.com/office/officeart/2005/8/layout/list1"/>
    <dgm:cxn modelId="{21EBB5BD-B58C-4D9D-A7BE-F164F1472E8A}" type="presParOf" srcId="{DD2D98D1-B586-4E7A-B942-ECE77AAE5E20}" destId="{9AE84D43-AC30-4309-9B8C-A396E5A616F3}" srcOrd="8" destOrd="0" presId="urn:microsoft.com/office/officeart/2005/8/layout/list1"/>
    <dgm:cxn modelId="{F5FCCD1F-50DE-49B3-807E-200B69DEAEC2}" type="presParOf" srcId="{9AE84D43-AC30-4309-9B8C-A396E5A616F3}" destId="{902D6A14-98C4-4F0D-87AC-10DA8D10DC67}" srcOrd="0" destOrd="0" presId="urn:microsoft.com/office/officeart/2005/8/layout/list1"/>
    <dgm:cxn modelId="{B540CA7D-BE72-4F45-920A-432DF45F46BF}" type="presParOf" srcId="{9AE84D43-AC30-4309-9B8C-A396E5A616F3}" destId="{186CCE3C-0476-4F52-9557-6222247544B6}" srcOrd="1" destOrd="0" presId="urn:microsoft.com/office/officeart/2005/8/layout/list1"/>
    <dgm:cxn modelId="{D494633B-D85F-4CE3-8C25-CB41C57F7FBF}" type="presParOf" srcId="{DD2D98D1-B586-4E7A-B942-ECE77AAE5E20}" destId="{E9A89265-E039-41B1-BA6A-B86263DF9EA1}" srcOrd="9" destOrd="0" presId="urn:microsoft.com/office/officeart/2005/8/layout/list1"/>
    <dgm:cxn modelId="{B9A1CCA7-3D5B-441E-8D2C-3463CF1A9258}" type="presParOf" srcId="{DD2D98D1-B586-4E7A-B942-ECE77AAE5E20}" destId="{81743392-1A50-4C68-96B8-863DC7E72E1E}" srcOrd="10" destOrd="0" presId="urn:microsoft.com/office/officeart/2005/8/layout/list1"/>
    <dgm:cxn modelId="{A691CBC7-6C93-4091-89FE-AC89CA456FDA}" type="presParOf" srcId="{DD2D98D1-B586-4E7A-B942-ECE77AAE5E20}" destId="{F260A2D2-3BD2-44A3-AACB-351F697334F8}" srcOrd="11" destOrd="0" presId="urn:microsoft.com/office/officeart/2005/8/layout/list1"/>
    <dgm:cxn modelId="{6D89BF25-18B0-4962-855D-6766D866E6E8}" type="presParOf" srcId="{DD2D98D1-B586-4E7A-B942-ECE77AAE5E20}" destId="{9576D8CE-8225-49C6-B6A9-E2C72F03F7A4}" srcOrd="12" destOrd="0" presId="urn:microsoft.com/office/officeart/2005/8/layout/list1"/>
    <dgm:cxn modelId="{161356F4-1D48-4410-BFCA-866B622EDB7C}" type="presParOf" srcId="{9576D8CE-8225-49C6-B6A9-E2C72F03F7A4}" destId="{783F1522-3E04-40EB-87A4-9C98210CE8B1}" srcOrd="0" destOrd="0" presId="urn:microsoft.com/office/officeart/2005/8/layout/list1"/>
    <dgm:cxn modelId="{F353FE46-20CB-4682-8993-9C932C6FB070}" type="presParOf" srcId="{9576D8CE-8225-49C6-B6A9-E2C72F03F7A4}" destId="{6719D038-7045-4F58-BB48-1BEDE2F9A4A0}" srcOrd="1" destOrd="0" presId="urn:microsoft.com/office/officeart/2005/8/layout/list1"/>
    <dgm:cxn modelId="{C7DFA5DB-3D4A-4AF4-A217-D09E5690F6E6}" type="presParOf" srcId="{DD2D98D1-B586-4E7A-B942-ECE77AAE5E20}" destId="{C779835E-0D6E-416E-B21F-CF61BAFE0113}" srcOrd="13" destOrd="0" presId="urn:microsoft.com/office/officeart/2005/8/layout/list1"/>
    <dgm:cxn modelId="{5FA94F38-3872-4F68-B9FB-05FEA4E5DBDB}" type="presParOf" srcId="{DD2D98D1-B586-4E7A-B942-ECE77AAE5E20}" destId="{417D23C1-D755-46CD-A0E7-21DA8CDBE58A}" srcOrd="14" destOrd="0" presId="urn:microsoft.com/office/officeart/2005/8/layout/list1"/>
    <dgm:cxn modelId="{CDDBEAFD-6CDF-452E-961C-BB5933FBCDC3}" type="presParOf" srcId="{DD2D98D1-B586-4E7A-B942-ECE77AAE5E20}" destId="{D1D4BB4C-53A0-4B38-A76F-83A8DCF42807}" srcOrd="15" destOrd="0" presId="urn:microsoft.com/office/officeart/2005/8/layout/list1"/>
    <dgm:cxn modelId="{91837C82-8842-4B2C-BF86-9F8726FE1209}" type="presParOf" srcId="{DD2D98D1-B586-4E7A-B942-ECE77AAE5E20}" destId="{90F1879A-DB68-498F-90E5-B1F6208148A3}" srcOrd="16" destOrd="0" presId="urn:microsoft.com/office/officeart/2005/8/layout/list1"/>
    <dgm:cxn modelId="{5E110A7C-BB76-48A1-8168-A5B54510C09A}" type="presParOf" srcId="{90F1879A-DB68-498F-90E5-B1F6208148A3}" destId="{8C31FA89-6897-415C-B467-EA4E66702AD6}" srcOrd="0" destOrd="0" presId="urn:microsoft.com/office/officeart/2005/8/layout/list1"/>
    <dgm:cxn modelId="{D3E1B5E0-10FA-405B-B7DF-512DCB26BECF}" type="presParOf" srcId="{90F1879A-DB68-498F-90E5-B1F6208148A3}" destId="{61E80F55-411D-4672-ABD9-65168E397F22}" srcOrd="1" destOrd="0" presId="urn:microsoft.com/office/officeart/2005/8/layout/list1"/>
    <dgm:cxn modelId="{ED0D080F-15DD-43A1-8E90-71FEFF7A2B99}" type="presParOf" srcId="{DD2D98D1-B586-4E7A-B942-ECE77AAE5E20}" destId="{D674D3D9-972D-4312-8FC8-43F98548930D}" srcOrd="17" destOrd="0" presId="urn:microsoft.com/office/officeart/2005/8/layout/list1"/>
    <dgm:cxn modelId="{DAC9EEF5-230A-4C7C-9CB4-3CAEB15060E0}" type="presParOf" srcId="{DD2D98D1-B586-4E7A-B942-ECE77AAE5E20}" destId="{3231F492-D0A3-45F5-9C31-EE35EFAC0594}" srcOrd="18" destOrd="0" presId="urn:microsoft.com/office/officeart/2005/8/layout/list1"/>
    <dgm:cxn modelId="{75AB18CD-5332-480A-92BE-F48B060AC00E}" type="presParOf" srcId="{DD2D98D1-B586-4E7A-B942-ECE77AAE5E20}" destId="{2B7746EB-C79C-4017-9A20-6B2F4D4EA3BA}" srcOrd="19" destOrd="0" presId="urn:microsoft.com/office/officeart/2005/8/layout/list1"/>
    <dgm:cxn modelId="{67AEFF2D-CA12-4C9B-91BA-4BC39652F52F}" type="presParOf" srcId="{DD2D98D1-B586-4E7A-B942-ECE77AAE5E20}" destId="{8E0BCF0D-73CD-4A21-B4D9-C88FE1EB5683}" srcOrd="20" destOrd="0" presId="urn:microsoft.com/office/officeart/2005/8/layout/list1"/>
    <dgm:cxn modelId="{DD6E655E-754E-4864-BF71-6C5AF979E3AD}" type="presParOf" srcId="{8E0BCF0D-73CD-4A21-B4D9-C88FE1EB5683}" destId="{F151FE74-7E83-4412-83E8-A72A222EBBCC}" srcOrd="0" destOrd="0" presId="urn:microsoft.com/office/officeart/2005/8/layout/list1"/>
    <dgm:cxn modelId="{40B7B037-FFA8-4564-A7E2-DACA5F337F5A}" type="presParOf" srcId="{8E0BCF0D-73CD-4A21-B4D9-C88FE1EB5683}" destId="{7BE12F7C-E1C7-4D50-8420-AEA199DC309A}" srcOrd="1" destOrd="0" presId="urn:microsoft.com/office/officeart/2005/8/layout/list1"/>
    <dgm:cxn modelId="{646EE2E8-F8A1-48E5-BAC1-65166251714E}" type="presParOf" srcId="{DD2D98D1-B586-4E7A-B942-ECE77AAE5E20}" destId="{443AB4DE-46FB-4BEF-A053-7448E8E48E52}" srcOrd="21" destOrd="0" presId="urn:microsoft.com/office/officeart/2005/8/layout/list1"/>
    <dgm:cxn modelId="{B7D7923E-AF2E-46D9-A7B0-A73B1A0CA110}" type="presParOf" srcId="{DD2D98D1-B586-4E7A-B942-ECE77AAE5E20}" destId="{63E9EA00-B82E-4235-AED6-8692FEF0E110}" srcOrd="22" destOrd="0" presId="urn:microsoft.com/office/officeart/2005/8/layout/list1"/>
    <dgm:cxn modelId="{9DD6EC73-EA13-4924-9251-D6059116E04A}" type="presParOf" srcId="{DD2D98D1-B586-4E7A-B942-ECE77AAE5E20}" destId="{2164919A-03F3-4912-BD3A-146148FC2141}" srcOrd="23" destOrd="0" presId="urn:microsoft.com/office/officeart/2005/8/layout/list1"/>
    <dgm:cxn modelId="{F13D1DD1-2750-4A7F-8059-903E125D07EE}" type="presParOf" srcId="{DD2D98D1-B586-4E7A-B942-ECE77AAE5E20}" destId="{89C5F18F-7467-4277-880E-839C206E3926}" srcOrd="24" destOrd="0" presId="urn:microsoft.com/office/officeart/2005/8/layout/list1"/>
    <dgm:cxn modelId="{24AD6CFE-F7B6-419B-80CD-627A550DD6F5}" type="presParOf" srcId="{89C5F18F-7467-4277-880E-839C206E3926}" destId="{BA602C1D-217F-482C-9D43-B7E432A0FC66}" srcOrd="0" destOrd="0" presId="urn:microsoft.com/office/officeart/2005/8/layout/list1"/>
    <dgm:cxn modelId="{DDE18257-45D0-4EC6-8888-4D688BF66AE6}" type="presParOf" srcId="{89C5F18F-7467-4277-880E-839C206E3926}" destId="{B1D29155-9C02-4DD6-8D95-09DC718C828D}" srcOrd="1" destOrd="0" presId="urn:microsoft.com/office/officeart/2005/8/layout/list1"/>
    <dgm:cxn modelId="{777F5B9D-0F37-4125-97BE-BE18F75FB260}" type="presParOf" srcId="{DD2D98D1-B586-4E7A-B942-ECE77AAE5E20}" destId="{06BF34D0-08B6-4113-9E63-1898463C63B7}" srcOrd="25" destOrd="0" presId="urn:microsoft.com/office/officeart/2005/8/layout/list1"/>
    <dgm:cxn modelId="{7F5A147C-86C1-43B2-A391-DB78F5356BD8}" type="presParOf" srcId="{DD2D98D1-B586-4E7A-B942-ECE77AAE5E20}" destId="{C44C29F7-B344-40F6-9319-183554D248E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B488A-B786-482D-A512-250FFEABB333}">
      <dsp:nvSpPr>
        <dsp:cNvPr id="0" name=""/>
        <dsp:cNvSpPr/>
      </dsp:nvSpPr>
      <dsp:spPr>
        <a:xfrm>
          <a:off x="0" y="368107"/>
          <a:ext cx="690051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70764" rIns="5355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Calibri Light" panose="020F0302020204030204"/>
            </a:rPr>
            <a:t>Предбрачные</a:t>
          </a:r>
          <a:r>
            <a:rPr lang="ru-RU" sz="1300" kern="1200" dirty="0"/>
            <a:t> отношения между мужчиной и женщиной</a:t>
          </a:r>
        </a:p>
      </dsp:txBody>
      <dsp:txXfrm>
        <a:off x="0" y="368107"/>
        <a:ext cx="6900512" cy="552825"/>
      </dsp:txXfrm>
    </dsp:sp>
    <dsp:sp modelId="{52593190-003D-444D-A78B-9277F0EB43FC}">
      <dsp:nvSpPr>
        <dsp:cNvPr id="0" name=""/>
        <dsp:cNvSpPr/>
      </dsp:nvSpPr>
      <dsp:spPr>
        <a:xfrm>
          <a:off x="345025" y="176227"/>
          <a:ext cx="4830358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 Ухаживание</a:t>
          </a:r>
          <a:endParaRPr lang="ru-RU" sz="1300" kern="1200" dirty="0"/>
        </a:p>
      </dsp:txBody>
      <dsp:txXfrm>
        <a:off x="363759" y="194961"/>
        <a:ext cx="4792890" cy="346292"/>
      </dsp:txXfrm>
    </dsp:sp>
    <dsp:sp modelId="{E7600C4E-27B1-4846-B728-D2AC3E90CB1E}">
      <dsp:nvSpPr>
        <dsp:cNvPr id="0" name=""/>
        <dsp:cNvSpPr/>
      </dsp:nvSpPr>
      <dsp:spPr>
        <a:xfrm>
          <a:off x="0" y="1183012"/>
          <a:ext cx="690051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70764" rIns="5355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Calibri Light" panose="020F0302020204030204"/>
            </a:rPr>
            <a:t> Образование семьи</a:t>
          </a:r>
          <a:endParaRPr lang="ru-RU" sz="1300" kern="1200" dirty="0"/>
        </a:p>
      </dsp:txBody>
      <dsp:txXfrm>
        <a:off x="0" y="1183012"/>
        <a:ext cx="6900512" cy="552825"/>
      </dsp:txXfrm>
    </dsp:sp>
    <dsp:sp modelId="{9C50FF5F-7287-48C4-9C54-F59DE178049E}">
      <dsp:nvSpPr>
        <dsp:cNvPr id="0" name=""/>
        <dsp:cNvSpPr/>
      </dsp:nvSpPr>
      <dsp:spPr>
        <a:xfrm>
          <a:off x="345025" y="991132"/>
          <a:ext cx="4830358" cy="38376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 Вступление в брак</a:t>
          </a:r>
          <a:endParaRPr lang="ru-RU" sz="1300" kern="1200" dirty="0"/>
        </a:p>
      </dsp:txBody>
      <dsp:txXfrm>
        <a:off x="363759" y="1009866"/>
        <a:ext cx="4792890" cy="346292"/>
      </dsp:txXfrm>
    </dsp:sp>
    <dsp:sp modelId="{81743392-1A50-4C68-96B8-863DC7E72E1E}">
      <dsp:nvSpPr>
        <dsp:cNvPr id="0" name=""/>
        <dsp:cNvSpPr/>
      </dsp:nvSpPr>
      <dsp:spPr>
        <a:xfrm>
          <a:off x="0" y="1997918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CCE3C-0476-4F52-9557-6222247544B6}">
      <dsp:nvSpPr>
        <dsp:cNvPr id="0" name=""/>
        <dsp:cNvSpPr/>
      </dsp:nvSpPr>
      <dsp:spPr>
        <a:xfrm>
          <a:off x="345025" y="1806038"/>
          <a:ext cx="4830358" cy="3837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Стадия молодой семьи</a:t>
          </a:r>
          <a:endParaRPr lang="ru-RU" sz="1300" kern="1200" dirty="0"/>
        </a:p>
      </dsp:txBody>
      <dsp:txXfrm>
        <a:off x="363759" y="1824772"/>
        <a:ext cx="4792890" cy="346292"/>
      </dsp:txXfrm>
    </dsp:sp>
    <dsp:sp modelId="{417D23C1-D755-46CD-A0E7-21DA8CDBE58A}">
      <dsp:nvSpPr>
        <dsp:cNvPr id="0" name=""/>
        <dsp:cNvSpPr/>
      </dsp:nvSpPr>
      <dsp:spPr>
        <a:xfrm>
          <a:off x="0" y="2587598"/>
          <a:ext cx="690051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70764" rIns="5355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Calibri Light" panose="020F0302020204030204"/>
            </a:rPr>
            <a:t> Рождение первого ребенка</a:t>
          </a:r>
        </a:p>
      </dsp:txBody>
      <dsp:txXfrm>
        <a:off x="0" y="2587598"/>
        <a:ext cx="6900512" cy="552825"/>
      </dsp:txXfrm>
    </dsp:sp>
    <dsp:sp modelId="{6719D038-7045-4F58-BB48-1BEDE2F9A4A0}">
      <dsp:nvSpPr>
        <dsp:cNvPr id="0" name=""/>
        <dsp:cNvSpPr/>
      </dsp:nvSpPr>
      <dsp:spPr>
        <a:xfrm>
          <a:off x="345025" y="2395718"/>
          <a:ext cx="4830358" cy="3837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Начало деторождения</a:t>
          </a:r>
        </a:p>
      </dsp:txBody>
      <dsp:txXfrm>
        <a:off x="363759" y="2414452"/>
        <a:ext cx="4792890" cy="346292"/>
      </dsp:txXfrm>
    </dsp:sp>
    <dsp:sp modelId="{3231F492-D0A3-45F5-9C31-EE35EFAC0594}">
      <dsp:nvSpPr>
        <dsp:cNvPr id="0" name=""/>
        <dsp:cNvSpPr/>
      </dsp:nvSpPr>
      <dsp:spPr>
        <a:xfrm>
          <a:off x="0" y="3402503"/>
          <a:ext cx="690051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70764" rIns="5355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Calibri Light" panose="020F0302020204030204"/>
            </a:rPr>
            <a:t>Взросление и социализация детей</a:t>
          </a:r>
        </a:p>
      </dsp:txBody>
      <dsp:txXfrm>
        <a:off x="0" y="3402503"/>
        <a:ext cx="6900512" cy="552825"/>
      </dsp:txXfrm>
    </dsp:sp>
    <dsp:sp modelId="{61E80F55-411D-4672-ABD9-65168E397F22}">
      <dsp:nvSpPr>
        <dsp:cNvPr id="0" name=""/>
        <dsp:cNvSpPr/>
      </dsp:nvSpPr>
      <dsp:spPr>
        <a:xfrm>
          <a:off x="345025" y="3210623"/>
          <a:ext cx="4830358" cy="3837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Зрелая семья </a:t>
          </a:r>
        </a:p>
      </dsp:txBody>
      <dsp:txXfrm>
        <a:off x="363759" y="3229357"/>
        <a:ext cx="4792890" cy="346292"/>
      </dsp:txXfrm>
    </dsp:sp>
    <dsp:sp modelId="{63E9EA00-B82E-4235-AED6-8692FEF0E110}">
      <dsp:nvSpPr>
        <dsp:cNvPr id="0" name=""/>
        <dsp:cNvSpPr/>
      </dsp:nvSpPr>
      <dsp:spPr>
        <a:xfrm>
          <a:off x="0" y="4217408"/>
          <a:ext cx="6900512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270764" rIns="5355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latin typeface="Calibri Light" panose="020F0302020204030204"/>
            </a:rPr>
            <a:t>Отделение взрослых от детей</a:t>
          </a:r>
        </a:p>
      </dsp:txBody>
      <dsp:txXfrm>
        <a:off x="0" y="4217408"/>
        <a:ext cx="6900512" cy="552825"/>
      </dsp:txXfrm>
    </dsp:sp>
    <dsp:sp modelId="{7BE12F7C-E1C7-4D50-8420-AEA199DC309A}">
      <dsp:nvSpPr>
        <dsp:cNvPr id="0" name=""/>
        <dsp:cNvSpPr/>
      </dsp:nvSpPr>
      <dsp:spPr>
        <a:xfrm>
          <a:off x="345025" y="4025528"/>
          <a:ext cx="4830358" cy="38376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"Опустевшее гнездо"</a:t>
          </a:r>
          <a:endParaRPr lang="ru-RU" sz="1300" kern="1200" dirty="0"/>
        </a:p>
      </dsp:txBody>
      <dsp:txXfrm>
        <a:off x="363759" y="4044262"/>
        <a:ext cx="4792890" cy="346292"/>
      </dsp:txXfrm>
    </dsp:sp>
    <dsp:sp modelId="{C44C29F7-B344-40F6-9319-183554D248E8}">
      <dsp:nvSpPr>
        <dsp:cNvPr id="0" name=""/>
        <dsp:cNvSpPr/>
      </dsp:nvSpPr>
      <dsp:spPr>
        <a:xfrm>
          <a:off x="0" y="5032313"/>
          <a:ext cx="690051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29155-9C02-4DD6-8D95-09DC718C828D}">
      <dsp:nvSpPr>
        <dsp:cNvPr id="0" name=""/>
        <dsp:cNvSpPr/>
      </dsp:nvSpPr>
      <dsp:spPr>
        <a:xfrm>
          <a:off x="345025" y="4840433"/>
          <a:ext cx="4830358" cy="3837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Calibri Light" panose="020F0302020204030204"/>
            </a:rPr>
            <a:t>Распад семьи (старение и смерть супругов)</a:t>
          </a:r>
        </a:p>
      </dsp:txBody>
      <dsp:txXfrm>
        <a:off x="363759" y="4859167"/>
        <a:ext cx="4792890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9. Семейные отношения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A0B07-050E-4135-B743-F01C5294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Средний возраст вступления в брак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D64D4E1-319C-4B73-9E78-F12C29F5B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2568919"/>
            <a:ext cx="10744200" cy="35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0237856-A4E7-43F3-9644-6EC42F944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766" y="643466"/>
            <a:ext cx="752846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89B85-CA14-4962-BF6E-AC0EB4B9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Жизненный цикл семьи</a:t>
            </a:r>
            <a:endParaRPr lang="ru-RU" sz="500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03C7FB98-1299-4CDD-8A5B-6BBBC38D5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01747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08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6915D-BB44-4D59-AF27-E2522DE8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Виды и функции семьи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363EED-2E9B-4DEE-B604-1832BE98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248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4283D-0965-40D5-B496-F6D3A9C0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Самостоятельно!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6AAA6-D545-42D2-AAFE-9961F73C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Выписать виды семей (Параграф 9. Пункт 2)</a:t>
            </a:r>
          </a:p>
        </p:txBody>
      </p:sp>
      <p:pic>
        <p:nvPicPr>
          <p:cNvPr id="13" name="Picture 4" descr="Группа разноцветных деревянных фигурок">
            <a:extLst>
              <a:ext uri="{FF2B5EF4-FFF2-40B4-BE49-F238E27FC236}">
                <a16:creationId xmlns:a16="http://schemas.microsoft.com/office/drawing/2014/main" id="{241DBA34-2754-4A2B-816F-B312DE1B3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5" r="18025" b="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581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Разноцветные сердца из бумаги на белом фоне">
            <a:extLst>
              <a:ext uri="{FF2B5EF4-FFF2-40B4-BE49-F238E27FC236}">
                <a16:creationId xmlns:a16="http://schemas.microsoft.com/office/drawing/2014/main" id="{C9BF1E25-0F92-47CA-A304-BEC0A453D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1" b="-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C56CA-7987-4F6B-9024-BC7ED04A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Виды семей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B2BD7F-8945-4008-9157-659344BD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900">
                <a:cs typeface="Calibri"/>
              </a:rPr>
              <a:t>Нуклеарные (простые) - </a:t>
            </a:r>
            <a:r>
              <a:rPr lang="ru-RU" sz="1900">
                <a:ea typeface="+mn-lt"/>
                <a:cs typeface="+mn-lt"/>
              </a:rPr>
              <a:t>состоят из супружеской пары или из супругов с несовершеннолетними детьми</a:t>
            </a:r>
          </a:p>
          <a:p>
            <a:r>
              <a:rPr lang="ru-RU" sz="1900">
                <a:cs typeface="Calibri"/>
              </a:rPr>
              <a:t>Расширенные - семьи, куда входят и другие родственники</a:t>
            </a:r>
          </a:p>
          <a:p>
            <a:r>
              <a:rPr lang="ru-RU" sz="1900">
                <a:cs typeface="Calibri"/>
              </a:rPr>
              <a:t>Полные - с двумя родителями</a:t>
            </a:r>
          </a:p>
          <a:p>
            <a:r>
              <a:rPr lang="ru-RU" sz="1900">
                <a:cs typeface="Calibri"/>
              </a:rPr>
              <a:t>Неполные - с одним родителем (материнские или отцовские)</a:t>
            </a:r>
          </a:p>
          <a:p>
            <a:r>
              <a:rPr lang="ru-RU" sz="1900">
                <a:cs typeface="Calibri"/>
              </a:rPr>
              <a:t>Бездетные, однодетные, двухдетные, многодетные</a:t>
            </a:r>
          </a:p>
        </p:txBody>
      </p:sp>
    </p:spTree>
    <p:extLst>
      <p:ext uri="{BB962C8B-B14F-4D97-AF65-F5344CB8AC3E}">
        <p14:creationId xmlns:p14="http://schemas.microsoft.com/office/powerpoint/2010/main" val="201209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84921-FE6C-456E-9448-768F51CD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Функции семьи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8B2B98D-89E1-4904-8A66-F9E50984E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347" y="858525"/>
            <a:ext cx="7396086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4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сте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7509BBC-ABF2-4036-8269-116638D97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05" b="38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E7AF-D775-47F3-BB9F-1C0DBDC4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В чем отличие современной семьи и семьи 150 лет назад?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14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D794B-B17D-4193-9290-E2EAFCEF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3. Семья как ценность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279A7-A1D4-4BAC-A5C2-0F3A14DBD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4" descr="Резиновые сапоги на фоне двери">
            <a:extLst>
              <a:ext uri="{FF2B5EF4-FFF2-40B4-BE49-F238E27FC236}">
                <a16:creationId xmlns:a16="http://schemas.microsoft.com/office/drawing/2014/main" id="{EE430ABF-DD9B-44DB-8BAF-4971AE148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94" r="-2" b="956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149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FBE42-5764-4633-A17B-E4766E67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3400">
                <a:cs typeface="Calibri Light"/>
              </a:rPr>
              <a:t>Какие они современные семейные ценности?</a:t>
            </a:r>
            <a:endParaRPr lang="ru-RU" sz="3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61E70-F87A-4DF7-9F7E-26669C700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Приоритет семейных отношений перед другими видами межличностных и групповых отношений.</a:t>
            </a:r>
          </a:p>
          <a:p>
            <a:r>
              <a:rPr lang="ru-RU" sz="2000">
                <a:ea typeface="+mn-lt"/>
                <a:cs typeface="+mn-lt"/>
              </a:rPr>
              <a:t>Любовь и уважение между членами семьи</a:t>
            </a:r>
          </a:p>
          <a:p>
            <a:r>
              <a:rPr lang="ru-RU" sz="2000">
                <a:ea typeface="+mn-lt"/>
                <a:cs typeface="+mn-lt"/>
              </a:rPr>
              <a:t>Верность супругов по отношению друг к другу</a:t>
            </a:r>
          </a:p>
          <a:p>
            <a:r>
              <a:rPr lang="ru-RU" sz="2000">
                <a:ea typeface="+mn-lt"/>
                <a:cs typeface="+mn-lt"/>
              </a:rPr>
              <a:t>Верность супругов по отношению друг к другу</a:t>
            </a:r>
          </a:p>
        </p:txBody>
      </p:sp>
      <p:pic>
        <p:nvPicPr>
          <p:cNvPr id="5" name="Picture 4" descr="Группа разноцветных деревянных фигурок">
            <a:extLst>
              <a:ext uri="{FF2B5EF4-FFF2-40B4-BE49-F238E27FC236}">
                <a16:creationId xmlns:a16="http://schemas.microsoft.com/office/drawing/2014/main" id="{8658D7B8-047E-467D-9E3F-EE328678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5" r="18025" b="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957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64200-912E-43CB-8073-6054D462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DF6D3-9D79-4240-9608-1A575CED4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2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1C772-1381-4AA1-9FE5-16572C0D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DDBCB-33D6-4839-99F5-F84BFC68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6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02018-C7F1-40CF-B707-6F8C51B7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Домашнее задание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3CA63-9F77-401D-BEB1-2D838C66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200" dirty="0">
                <a:cs typeface="Calibri"/>
              </a:rPr>
              <a:t>Что для вас семья и какие семейные ценности вам важны? (сочинение на 1 страницу)</a:t>
            </a:r>
            <a:endParaRPr lang="ru-RU" sz="2200" dirty="0"/>
          </a:p>
        </p:txBody>
      </p:sp>
      <p:pic>
        <p:nvPicPr>
          <p:cNvPr id="14" name="Picture 4" descr="Календарь на столе">
            <a:extLst>
              <a:ext uri="{FF2B5EF4-FFF2-40B4-BE49-F238E27FC236}">
                <a16:creationId xmlns:a16="http://schemas.microsoft.com/office/drawing/2014/main" id="{365E02F3-44E0-427D-BA24-E5B5B1D2D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45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81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62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Замок с сердцем">
            <a:extLst>
              <a:ext uri="{FF2B5EF4-FFF2-40B4-BE49-F238E27FC236}">
                <a16:creationId xmlns:a16="http://schemas.microsoft.com/office/drawing/2014/main" id="{CC2F77F0-82C0-472D-BF70-8263BCAC4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0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2373B-95F0-41CD-8D68-4BF6D6A1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ru-RU" sz="4000" dirty="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7D947C-27C0-4A2F-9866-7F81063A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800">
                <a:cs typeface="Calibri"/>
              </a:rPr>
              <a:t>Брак и семья</a:t>
            </a:r>
          </a:p>
          <a:p>
            <a:r>
              <a:rPr lang="ru-RU" sz="1800">
                <a:cs typeface="Calibri"/>
              </a:rPr>
              <a:t>Виды и функции семьи</a:t>
            </a:r>
          </a:p>
          <a:p>
            <a:r>
              <a:rPr lang="ru-RU" sz="1800">
                <a:cs typeface="Calibri"/>
              </a:rPr>
              <a:t>Семья как ценность</a:t>
            </a:r>
          </a:p>
          <a:p>
            <a:endParaRPr lang="ru-RU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2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DF2DB-AF2B-43F1-A359-D1AC22C4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Брак и семья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B13048-6D52-48B3-8628-99B60E084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5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дерево, трава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D246656-0554-4456-A76F-C4323964D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69" b="836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AEDA9-AF58-4106-A366-7CEACF5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Семья 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BBD07B1D-0DD3-4400-B3B2-81CFDDAFB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это объединение людей, которые связаны между собой узами супружества, родительства или родства и находятся в непосредственном постоянном близком общении.</a:t>
            </a:r>
          </a:p>
        </p:txBody>
      </p:sp>
    </p:spTree>
    <p:extLst>
      <p:ext uri="{BB962C8B-B14F-4D97-AF65-F5344CB8AC3E}">
        <p14:creationId xmlns:p14="http://schemas.microsoft.com/office/powerpoint/2010/main" val="224421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3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AE433-AB0E-4B4F-8FC3-A38C5577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Схема родословной семьи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A52302A-3A5E-4E8F-8931-94EFB0D2C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030" y="1939056"/>
            <a:ext cx="9175186" cy="39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 позе, групп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267D18C-78CF-4FA3-AA10-BE0ABCCF6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9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Разноцветные нити, переплетенные вместе">
            <a:extLst>
              <a:ext uri="{FF2B5EF4-FFF2-40B4-BE49-F238E27FC236}">
                <a16:creationId xmlns:a16="http://schemas.microsoft.com/office/drawing/2014/main" id="{B2E4F16A-7225-472A-9325-9E612BD29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6" r="-2" b="430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2F2F5-A5F8-4556-9BEF-AEE9408A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cs typeface="Calibri Light"/>
              </a:rPr>
              <a:t>Особенности семьи </a:t>
            </a:r>
            <a:endParaRPr lang="ru-RU" sz="3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559C1-BF9F-45A9-BBDD-A1A8D5B5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Неформальная группа</a:t>
            </a:r>
          </a:p>
          <a:p>
            <a:r>
              <a:rPr lang="ru-RU" sz="2000">
                <a:cs typeface="Calibri"/>
              </a:rPr>
              <a:t>Отношения в семьи регулируются индивидуально</a:t>
            </a:r>
          </a:p>
          <a:p>
            <a:r>
              <a:rPr lang="ru-RU" sz="2000">
                <a:cs typeface="Calibri"/>
              </a:rPr>
              <a:t>Личные предпочтения и любовь - главная причина создания семьи </a:t>
            </a:r>
          </a:p>
          <a:p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58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6E470-AADC-48FD-B1FE-60C8E32D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Брак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564552-CFA2-4807-B630-8436952A9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зарегистрированный в специальных органах добровольный союз мужчины и женщины, который направлен на создание семьи и порождает для сторон взаимные права и обязанности.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пол, танцор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E82102FB-FB7D-4614-ACDD-9D0F5D3D8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82" r="140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2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Тема Office</vt:lpstr>
      <vt:lpstr>§ 9. Семейные отношения</vt:lpstr>
      <vt:lpstr>Проверка домашнего задания</vt:lpstr>
      <vt:lpstr>План урока</vt:lpstr>
      <vt:lpstr>1. Брак и семья</vt:lpstr>
      <vt:lpstr>Семья </vt:lpstr>
      <vt:lpstr>Схема родословной семьи</vt:lpstr>
      <vt:lpstr>Презентация PowerPoint</vt:lpstr>
      <vt:lpstr>Особенности семьи </vt:lpstr>
      <vt:lpstr>Брак</vt:lpstr>
      <vt:lpstr>Средний возраст вступления в брак</vt:lpstr>
      <vt:lpstr>Презентация PowerPoint</vt:lpstr>
      <vt:lpstr>Жизненный цикл семьи</vt:lpstr>
      <vt:lpstr>2. Виды и функции семьи</vt:lpstr>
      <vt:lpstr>Самостоятельно!</vt:lpstr>
      <vt:lpstr>Виды семей</vt:lpstr>
      <vt:lpstr>Функции семьи</vt:lpstr>
      <vt:lpstr>В чем отличие современной семьи и семьи 150 лет назад?</vt:lpstr>
      <vt:lpstr>3. Семья как ценность</vt:lpstr>
      <vt:lpstr>Какие они современные семейные ценности?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Семейные отношения</dc:title>
  <dc:creator/>
  <cp:lastModifiedBy/>
  <cp:revision>135</cp:revision>
  <dcterms:created xsi:type="dcterms:W3CDTF">2021-11-27T18:35:05Z</dcterms:created>
  <dcterms:modified xsi:type="dcterms:W3CDTF">2021-11-27T19:27:11Z</dcterms:modified>
</cp:coreProperties>
</file>