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3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B3E7C-9CC4-4CB5-A854-B2EAF4554BE4}" v="1130" dt="2022-01-22T10:09:25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galov Roman" userId="1f97e9fdf7779aa5" providerId="Windows Live" clId="Web-{9ABB3E7C-9CC4-4CB5-A854-B2EAF4554BE4}"/>
    <pc:docChg chg="addSld modSld sldOrd">
      <pc:chgData name="Zhigalov Roman" userId="1f97e9fdf7779aa5" providerId="Windows Live" clId="Web-{9ABB3E7C-9CC4-4CB5-A854-B2EAF4554BE4}" dt="2022-01-22T10:09:25.091" v="1120" actId="20577"/>
      <pc:docMkLst>
        <pc:docMk/>
      </pc:docMkLst>
      <pc:sldChg chg="modSp">
        <pc:chgData name="Zhigalov Roman" userId="1f97e9fdf7779aa5" providerId="Windows Live" clId="Web-{9ABB3E7C-9CC4-4CB5-A854-B2EAF4554BE4}" dt="2022-01-22T09:40:19.269" v="0" actId="20577"/>
        <pc:sldMkLst>
          <pc:docMk/>
          <pc:sldMk cId="1351651579" sldId="256"/>
        </pc:sldMkLst>
        <pc:spChg chg="mod">
          <ac:chgData name="Zhigalov Roman" userId="1f97e9fdf7779aa5" providerId="Windows Live" clId="Web-{9ABB3E7C-9CC4-4CB5-A854-B2EAF4554BE4}" dt="2022-01-22T09:40:19.269" v="0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new">
        <pc:chgData name="Zhigalov Roman" userId="1f97e9fdf7779aa5" providerId="Windows Live" clId="Web-{9ABB3E7C-9CC4-4CB5-A854-B2EAF4554BE4}" dt="2022-01-22T09:40:36.207" v="16" actId="20577"/>
        <pc:sldMkLst>
          <pc:docMk/>
          <pc:sldMk cId="1509371233" sldId="257"/>
        </pc:sldMkLst>
        <pc:spChg chg="mod">
          <ac:chgData name="Zhigalov Roman" userId="1f97e9fdf7779aa5" providerId="Windows Live" clId="Web-{9ABB3E7C-9CC4-4CB5-A854-B2EAF4554BE4}" dt="2022-01-22T09:40:36.207" v="16" actId="20577"/>
          <ac:spMkLst>
            <pc:docMk/>
            <pc:sldMk cId="1509371233" sldId="257"/>
            <ac:spMk id="2" creationId="{E0281C16-80AD-4D4E-B9F8-DCF6CE617F8A}"/>
          </ac:spMkLst>
        </pc:spChg>
      </pc:sldChg>
      <pc:sldChg chg="addSp delSp modSp new mod setBg">
        <pc:chgData name="Zhigalov Roman" userId="1f97e9fdf7779aa5" providerId="Windows Live" clId="Web-{9ABB3E7C-9CC4-4CB5-A854-B2EAF4554BE4}" dt="2022-01-22T09:41:33.458" v="94"/>
        <pc:sldMkLst>
          <pc:docMk/>
          <pc:sldMk cId="4214779032" sldId="258"/>
        </pc:sldMkLst>
        <pc:spChg chg="mod">
          <ac:chgData name="Zhigalov Roman" userId="1f97e9fdf7779aa5" providerId="Windows Live" clId="Web-{9ABB3E7C-9CC4-4CB5-A854-B2EAF4554BE4}" dt="2022-01-22T09:41:33.458" v="94"/>
          <ac:spMkLst>
            <pc:docMk/>
            <pc:sldMk cId="4214779032" sldId="258"/>
            <ac:spMk id="2" creationId="{48A4F7D1-86C0-4388-93E4-D45B60FC8441}"/>
          </ac:spMkLst>
        </pc:spChg>
        <pc:spChg chg="add del mod">
          <ac:chgData name="Zhigalov Roman" userId="1f97e9fdf7779aa5" providerId="Windows Live" clId="Web-{9ABB3E7C-9CC4-4CB5-A854-B2EAF4554BE4}" dt="2022-01-22T09:41:33.458" v="94"/>
          <ac:spMkLst>
            <pc:docMk/>
            <pc:sldMk cId="4214779032" sldId="258"/>
            <ac:spMk id="3" creationId="{8DBB34F2-052E-4363-9D91-1212D03380E7}"/>
          </ac:spMkLst>
        </pc:spChg>
        <pc:spChg chg="add">
          <ac:chgData name="Zhigalov Roman" userId="1f97e9fdf7779aa5" providerId="Windows Live" clId="Web-{9ABB3E7C-9CC4-4CB5-A854-B2EAF4554BE4}" dt="2022-01-22T09:41:33.458" v="94"/>
          <ac:spMkLst>
            <pc:docMk/>
            <pc:sldMk cId="4214779032" sldId="258"/>
            <ac:spMk id="8" creationId="{B6CDA21F-E7AF-4C75-8395-33F58D5B0E45}"/>
          </ac:spMkLst>
        </pc:spChg>
        <pc:spChg chg="add del">
          <ac:chgData name="Zhigalov Roman" userId="1f97e9fdf7779aa5" providerId="Windows Live" clId="Web-{9ABB3E7C-9CC4-4CB5-A854-B2EAF4554BE4}" dt="2022-01-22T09:41:33.443" v="93"/>
          <ac:spMkLst>
            <pc:docMk/>
            <pc:sldMk cId="4214779032" sldId="258"/>
            <ac:spMk id="9" creationId="{B819A166-7571-4003-A6B8-B62034C3ED30}"/>
          </ac:spMkLst>
        </pc:spChg>
        <pc:spChg chg="add">
          <ac:chgData name="Zhigalov Roman" userId="1f97e9fdf7779aa5" providerId="Windows Live" clId="Web-{9ABB3E7C-9CC4-4CB5-A854-B2EAF4554BE4}" dt="2022-01-22T09:41:33.458" v="94"/>
          <ac:spMkLst>
            <pc:docMk/>
            <pc:sldMk cId="4214779032" sldId="258"/>
            <ac:spMk id="14" creationId="{8DBB34F2-052E-4363-9D91-1212D03380E7}"/>
          </ac:spMkLst>
        </pc:spChg>
        <pc:spChg chg="add">
          <ac:chgData name="Zhigalov Roman" userId="1f97e9fdf7779aa5" providerId="Windows Live" clId="Web-{9ABB3E7C-9CC4-4CB5-A854-B2EAF4554BE4}" dt="2022-01-22T09:41:33.458" v="94"/>
          <ac:spMkLst>
            <pc:docMk/>
            <pc:sldMk cId="4214779032" sldId="258"/>
            <ac:spMk id="15" creationId="{D5B0017B-2ECA-49AF-B397-DC140825DF8D}"/>
          </ac:spMkLst>
        </pc:spChg>
        <pc:grpChg chg="add">
          <ac:chgData name="Zhigalov Roman" userId="1f97e9fdf7779aa5" providerId="Windows Live" clId="Web-{9ABB3E7C-9CC4-4CB5-A854-B2EAF4554BE4}" dt="2022-01-22T09:41:33.458" v="94"/>
          <ac:grpSpMkLst>
            <pc:docMk/>
            <pc:sldMk cId="4214779032" sldId="258"/>
            <ac:grpSpMk id="10" creationId="{AE1C45F0-260A-458C-96ED-C1F6D2151219}"/>
          </ac:grpSpMkLst>
        </pc:grpChg>
        <pc:graphicFrameChg chg="add del">
          <ac:chgData name="Zhigalov Roman" userId="1f97e9fdf7779aa5" providerId="Windows Live" clId="Web-{9ABB3E7C-9CC4-4CB5-A854-B2EAF4554BE4}" dt="2022-01-22T09:41:33.443" v="93"/>
          <ac:graphicFrameMkLst>
            <pc:docMk/>
            <pc:sldMk cId="4214779032" sldId="258"/>
            <ac:graphicFrameMk id="5" creationId="{EDAE58E9-26C2-45D4-9BAA-7CA7FA2E1C25}"/>
          </ac:graphicFrameMkLst>
        </pc:graphicFrameChg>
        <pc:cxnChg chg="add">
          <ac:chgData name="Zhigalov Roman" userId="1f97e9fdf7779aa5" providerId="Windows Live" clId="Web-{9ABB3E7C-9CC4-4CB5-A854-B2EAF4554BE4}" dt="2022-01-22T09:41:33.458" v="94"/>
          <ac:cxnSpMkLst>
            <pc:docMk/>
            <pc:sldMk cId="4214779032" sldId="258"/>
            <ac:cxnSpMk id="17" creationId="{6CF1BAF6-AD41-4082-B212-8A1F9A2E8779}"/>
          </ac:cxnSpMkLst>
        </pc:cxnChg>
      </pc:sldChg>
      <pc:sldChg chg="addSp modSp new mod setBg">
        <pc:chgData name="Zhigalov Roman" userId="1f97e9fdf7779aa5" providerId="Windows Live" clId="Web-{9ABB3E7C-9CC4-4CB5-A854-B2EAF4554BE4}" dt="2022-01-22T09:46:44.762" v="128"/>
        <pc:sldMkLst>
          <pc:docMk/>
          <pc:sldMk cId="3821837306" sldId="259"/>
        </pc:sldMkLst>
        <pc:spChg chg="mod">
          <ac:chgData name="Zhigalov Roman" userId="1f97e9fdf7779aa5" providerId="Windows Live" clId="Web-{9ABB3E7C-9CC4-4CB5-A854-B2EAF4554BE4}" dt="2022-01-22T09:46:44.762" v="128"/>
          <ac:spMkLst>
            <pc:docMk/>
            <pc:sldMk cId="3821837306" sldId="259"/>
            <ac:spMk id="2" creationId="{C4728D3F-1BB2-4BDC-8900-E639D1268AFC}"/>
          </ac:spMkLst>
        </pc:spChg>
        <pc:spChg chg="mod">
          <ac:chgData name="Zhigalov Roman" userId="1f97e9fdf7779aa5" providerId="Windows Live" clId="Web-{9ABB3E7C-9CC4-4CB5-A854-B2EAF4554BE4}" dt="2022-01-22T09:46:44.762" v="128"/>
          <ac:spMkLst>
            <pc:docMk/>
            <pc:sldMk cId="3821837306" sldId="259"/>
            <ac:spMk id="3" creationId="{06329810-4AFF-4214-9687-E90A39E8D555}"/>
          </ac:spMkLst>
        </pc:spChg>
        <pc:spChg chg="add">
          <ac:chgData name="Zhigalov Roman" userId="1f97e9fdf7779aa5" providerId="Windows Live" clId="Web-{9ABB3E7C-9CC4-4CB5-A854-B2EAF4554BE4}" dt="2022-01-22T09:46:44.762" v="128"/>
          <ac:spMkLst>
            <pc:docMk/>
            <pc:sldMk cId="3821837306" sldId="259"/>
            <ac:spMk id="8" creationId="{4522B21E-B2B9-4C72-9A71-C87EFD137480}"/>
          </ac:spMkLst>
        </pc:spChg>
        <pc:spChg chg="add">
          <ac:chgData name="Zhigalov Roman" userId="1f97e9fdf7779aa5" providerId="Windows Live" clId="Web-{9ABB3E7C-9CC4-4CB5-A854-B2EAF4554BE4}" dt="2022-01-22T09:46:44.762" v="128"/>
          <ac:spMkLst>
            <pc:docMk/>
            <pc:sldMk cId="3821837306" sldId="259"/>
            <ac:spMk id="10" creationId="{5EB7D2A2-F448-44D4-938C-DC84CBCB3B1E}"/>
          </ac:spMkLst>
        </pc:spChg>
        <pc:spChg chg="add">
          <ac:chgData name="Zhigalov Roman" userId="1f97e9fdf7779aa5" providerId="Windows Live" clId="Web-{9ABB3E7C-9CC4-4CB5-A854-B2EAF4554BE4}" dt="2022-01-22T09:46:44.762" v="128"/>
          <ac:spMkLst>
            <pc:docMk/>
            <pc:sldMk cId="3821837306" sldId="259"/>
            <ac:spMk id="12" creationId="{871AEA07-1E14-44B4-8E55-64EF049CD66F}"/>
          </ac:spMkLst>
        </pc:spChg>
        <pc:cxnChg chg="add">
          <ac:chgData name="Zhigalov Roman" userId="1f97e9fdf7779aa5" providerId="Windows Live" clId="Web-{9ABB3E7C-9CC4-4CB5-A854-B2EAF4554BE4}" dt="2022-01-22T09:46:44.762" v="128"/>
          <ac:cxnSpMkLst>
            <pc:docMk/>
            <pc:sldMk cId="3821837306" sldId="259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9ABB3E7C-9CC4-4CB5-A854-B2EAF4554BE4}" dt="2022-01-22T09:49:23.766" v="318"/>
        <pc:sldMkLst>
          <pc:docMk/>
          <pc:sldMk cId="2336448548" sldId="260"/>
        </pc:sldMkLst>
        <pc:spChg chg="mod">
          <ac:chgData name="Zhigalov Roman" userId="1f97e9fdf7779aa5" providerId="Windows Live" clId="Web-{9ABB3E7C-9CC4-4CB5-A854-B2EAF4554BE4}" dt="2022-01-22T09:49:23.766" v="318"/>
          <ac:spMkLst>
            <pc:docMk/>
            <pc:sldMk cId="2336448548" sldId="260"/>
            <ac:spMk id="2" creationId="{A181E5E3-D190-4396-A5BA-1F200505C95E}"/>
          </ac:spMkLst>
        </pc:spChg>
        <pc:spChg chg="del mod">
          <ac:chgData name="Zhigalov Roman" userId="1f97e9fdf7779aa5" providerId="Windows Live" clId="Web-{9ABB3E7C-9CC4-4CB5-A854-B2EAF4554BE4}" dt="2022-01-22T09:49:23.766" v="318"/>
          <ac:spMkLst>
            <pc:docMk/>
            <pc:sldMk cId="2336448548" sldId="260"/>
            <ac:spMk id="3" creationId="{DB645F78-8FD1-48A4-B727-4789BAB30860}"/>
          </ac:spMkLst>
        </pc:spChg>
        <pc:spChg chg="add">
          <ac:chgData name="Zhigalov Roman" userId="1f97e9fdf7779aa5" providerId="Windows Live" clId="Web-{9ABB3E7C-9CC4-4CB5-A854-B2EAF4554BE4}" dt="2022-01-22T09:49:23.766" v="318"/>
          <ac:spMkLst>
            <pc:docMk/>
            <pc:sldMk cId="2336448548" sldId="260"/>
            <ac:spMk id="9" creationId="{2E442304-DDBD-4F7B-8017-36BCC863FB40}"/>
          </ac:spMkLst>
        </pc:spChg>
        <pc:spChg chg="add">
          <ac:chgData name="Zhigalov Roman" userId="1f97e9fdf7779aa5" providerId="Windows Live" clId="Web-{9ABB3E7C-9CC4-4CB5-A854-B2EAF4554BE4}" dt="2022-01-22T09:49:23.766" v="318"/>
          <ac:spMkLst>
            <pc:docMk/>
            <pc:sldMk cId="2336448548" sldId="260"/>
            <ac:spMk id="11" creationId="{5E107275-3853-46FD-A241-DE4355A42675}"/>
          </ac:spMkLst>
        </pc:spChg>
        <pc:graphicFrameChg chg="add">
          <ac:chgData name="Zhigalov Roman" userId="1f97e9fdf7779aa5" providerId="Windows Live" clId="Web-{9ABB3E7C-9CC4-4CB5-A854-B2EAF4554BE4}" dt="2022-01-22T09:49:23.766" v="318"/>
          <ac:graphicFrameMkLst>
            <pc:docMk/>
            <pc:sldMk cId="2336448548" sldId="260"/>
            <ac:graphicFrameMk id="5" creationId="{847441BF-EA7E-4828-AE20-57ED9BBAB3C0}"/>
          </ac:graphicFrameMkLst>
        </pc:graphicFrameChg>
      </pc:sldChg>
      <pc:sldChg chg="addSp delSp modSp new mod setBg">
        <pc:chgData name="Zhigalov Roman" userId="1f97e9fdf7779aa5" providerId="Windows Live" clId="Web-{9ABB3E7C-9CC4-4CB5-A854-B2EAF4554BE4}" dt="2022-01-22T09:50:10.361" v="337"/>
        <pc:sldMkLst>
          <pc:docMk/>
          <pc:sldMk cId="2291306188" sldId="261"/>
        </pc:sldMkLst>
        <pc:spChg chg="mod ord">
          <ac:chgData name="Zhigalov Roman" userId="1f97e9fdf7779aa5" providerId="Windows Live" clId="Web-{9ABB3E7C-9CC4-4CB5-A854-B2EAF4554BE4}" dt="2022-01-22T09:50:10.361" v="337"/>
          <ac:spMkLst>
            <pc:docMk/>
            <pc:sldMk cId="2291306188" sldId="261"/>
            <ac:spMk id="2" creationId="{8AB30D0A-1C3A-4348-99CB-ADDFAF522436}"/>
          </ac:spMkLst>
        </pc:spChg>
        <pc:spChg chg="del">
          <ac:chgData name="Zhigalov Roman" userId="1f97e9fdf7779aa5" providerId="Windows Live" clId="Web-{9ABB3E7C-9CC4-4CB5-A854-B2EAF4554BE4}" dt="2022-01-22T09:49:59.110" v="320"/>
          <ac:spMkLst>
            <pc:docMk/>
            <pc:sldMk cId="2291306188" sldId="261"/>
            <ac:spMk id="3" creationId="{590F4EB8-5C4B-4F2C-BE0C-0CA9E2197D28}"/>
          </ac:spMkLst>
        </pc:spChg>
        <pc:spChg chg="add">
          <ac:chgData name="Zhigalov Roman" userId="1f97e9fdf7779aa5" providerId="Windows Live" clId="Web-{9ABB3E7C-9CC4-4CB5-A854-B2EAF4554BE4}" dt="2022-01-22T09:50:10.361" v="337"/>
          <ac:spMkLst>
            <pc:docMk/>
            <pc:sldMk cId="2291306188" sldId="261"/>
            <ac:spMk id="9" creationId="{37C89E4B-3C9F-44B9-8B86-D9E3D112D8EC}"/>
          </ac:spMkLst>
        </pc:spChg>
        <pc:picChg chg="add mod ord">
          <ac:chgData name="Zhigalov Roman" userId="1f97e9fdf7779aa5" providerId="Windows Live" clId="Web-{9ABB3E7C-9CC4-4CB5-A854-B2EAF4554BE4}" dt="2022-01-22T09:50:10.361" v="337"/>
          <ac:picMkLst>
            <pc:docMk/>
            <pc:sldMk cId="2291306188" sldId="261"/>
            <ac:picMk id="4" creationId="{CEBFE09F-ED5D-468A-ADA8-4996BA81B289}"/>
          </ac:picMkLst>
        </pc:picChg>
        <pc:cxnChg chg="add">
          <ac:chgData name="Zhigalov Roman" userId="1f97e9fdf7779aa5" providerId="Windows Live" clId="Web-{9ABB3E7C-9CC4-4CB5-A854-B2EAF4554BE4}" dt="2022-01-22T09:50:10.361" v="337"/>
          <ac:cxnSpMkLst>
            <pc:docMk/>
            <pc:sldMk cId="2291306188" sldId="261"/>
            <ac:cxnSpMk id="11" creationId="{AA2EAA10-076F-46BD-8F0F-B9A2FB77A85C}"/>
          </ac:cxnSpMkLst>
        </pc:cxnChg>
        <pc:cxnChg chg="add">
          <ac:chgData name="Zhigalov Roman" userId="1f97e9fdf7779aa5" providerId="Windows Live" clId="Web-{9ABB3E7C-9CC4-4CB5-A854-B2EAF4554BE4}" dt="2022-01-22T09:50:10.361" v="337"/>
          <ac:cxnSpMkLst>
            <pc:docMk/>
            <pc:sldMk cId="2291306188" sldId="261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9ABB3E7C-9CC4-4CB5-A854-B2EAF4554BE4}" dt="2022-01-22T09:50:59.018" v="354"/>
        <pc:sldMkLst>
          <pc:docMk/>
          <pc:sldMk cId="4017824284" sldId="262"/>
        </pc:sldMkLst>
        <pc:spChg chg="mod ord">
          <ac:chgData name="Zhigalov Roman" userId="1f97e9fdf7779aa5" providerId="Windows Live" clId="Web-{9ABB3E7C-9CC4-4CB5-A854-B2EAF4554BE4}" dt="2022-01-22T09:50:59.018" v="354"/>
          <ac:spMkLst>
            <pc:docMk/>
            <pc:sldMk cId="4017824284" sldId="262"/>
            <ac:spMk id="2" creationId="{2409BB08-3994-4620-93B0-D9223D9B4578}"/>
          </ac:spMkLst>
        </pc:spChg>
        <pc:spChg chg="del">
          <ac:chgData name="Zhigalov Roman" userId="1f97e9fdf7779aa5" providerId="Windows Live" clId="Web-{9ABB3E7C-9CC4-4CB5-A854-B2EAF4554BE4}" dt="2022-01-22T09:50:42.815" v="339"/>
          <ac:spMkLst>
            <pc:docMk/>
            <pc:sldMk cId="4017824284" sldId="262"/>
            <ac:spMk id="3" creationId="{2FF4B620-717D-4CD5-AB84-54D9DFB81789}"/>
          </ac:spMkLst>
        </pc:spChg>
        <pc:spChg chg="add">
          <ac:chgData name="Zhigalov Roman" userId="1f97e9fdf7779aa5" providerId="Windows Live" clId="Web-{9ABB3E7C-9CC4-4CB5-A854-B2EAF4554BE4}" dt="2022-01-22T09:50:59.018" v="354"/>
          <ac:spMkLst>
            <pc:docMk/>
            <pc:sldMk cId="4017824284" sldId="262"/>
            <ac:spMk id="9" creationId="{37C89E4B-3C9F-44B9-8B86-D9E3D112D8EC}"/>
          </ac:spMkLst>
        </pc:spChg>
        <pc:picChg chg="add mod ord">
          <ac:chgData name="Zhigalov Roman" userId="1f97e9fdf7779aa5" providerId="Windows Live" clId="Web-{9ABB3E7C-9CC4-4CB5-A854-B2EAF4554BE4}" dt="2022-01-22T09:50:59.018" v="354"/>
          <ac:picMkLst>
            <pc:docMk/>
            <pc:sldMk cId="4017824284" sldId="262"/>
            <ac:picMk id="4" creationId="{419F6A65-8E4A-48CD-ACC2-79AD9BF18E12}"/>
          </ac:picMkLst>
        </pc:picChg>
        <pc:cxnChg chg="add">
          <ac:chgData name="Zhigalov Roman" userId="1f97e9fdf7779aa5" providerId="Windows Live" clId="Web-{9ABB3E7C-9CC4-4CB5-A854-B2EAF4554BE4}" dt="2022-01-22T09:50:59.018" v="354"/>
          <ac:cxnSpMkLst>
            <pc:docMk/>
            <pc:sldMk cId="4017824284" sldId="262"/>
            <ac:cxnSpMk id="11" creationId="{AA2EAA10-076F-46BD-8F0F-B9A2FB77A85C}"/>
          </ac:cxnSpMkLst>
        </pc:cxnChg>
        <pc:cxnChg chg="add">
          <ac:chgData name="Zhigalov Roman" userId="1f97e9fdf7779aa5" providerId="Windows Live" clId="Web-{9ABB3E7C-9CC4-4CB5-A854-B2EAF4554BE4}" dt="2022-01-22T09:50:59.018" v="354"/>
          <ac:cxnSpMkLst>
            <pc:docMk/>
            <pc:sldMk cId="4017824284" sldId="262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9ABB3E7C-9CC4-4CB5-A854-B2EAF4554BE4}" dt="2022-01-22T09:52:35.911" v="489"/>
        <pc:sldMkLst>
          <pc:docMk/>
          <pc:sldMk cId="2082164692" sldId="263"/>
        </pc:sldMkLst>
        <pc:spChg chg="mod">
          <ac:chgData name="Zhigalov Roman" userId="1f97e9fdf7779aa5" providerId="Windows Live" clId="Web-{9ABB3E7C-9CC4-4CB5-A854-B2EAF4554BE4}" dt="2022-01-22T09:52:35.911" v="489"/>
          <ac:spMkLst>
            <pc:docMk/>
            <pc:sldMk cId="2082164692" sldId="263"/>
            <ac:spMk id="2" creationId="{5779929D-3EAF-4841-B366-6917C4D49D71}"/>
          </ac:spMkLst>
        </pc:spChg>
        <pc:spChg chg="del mod">
          <ac:chgData name="Zhigalov Roman" userId="1f97e9fdf7779aa5" providerId="Windows Live" clId="Web-{9ABB3E7C-9CC4-4CB5-A854-B2EAF4554BE4}" dt="2022-01-22T09:52:35.911" v="489"/>
          <ac:spMkLst>
            <pc:docMk/>
            <pc:sldMk cId="2082164692" sldId="263"/>
            <ac:spMk id="3" creationId="{D85616F8-0F2E-445E-937A-78F72A318651}"/>
          </ac:spMkLst>
        </pc:spChg>
        <pc:spChg chg="add">
          <ac:chgData name="Zhigalov Roman" userId="1f97e9fdf7779aa5" providerId="Windows Live" clId="Web-{9ABB3E7C-9CC4-4CB5-A854-B2EAF4554BE4}" dt="2022-01-22T09:52:35.911" v="489"/>
          <ac:spMkLst>
            <pc:docMk/>
            <pc:sldMk cId="2082164692" sldId="263"/>
            <ac:spMk id="9" creationId="{2E442304-DDBD-4F7B-8017-36BCC863FB40}"/>
          </ac:spMkLst>
        </pc:spChg>
        <pc:spChg chg="add">
          <ac:chgData name="Zhigalov Roman" userId="1f97e9fdf7779aa5" providerId="Windows Live" clId="Web-{9ABB3E7C-9CC4-4CB5-A854-B2EAF4554BE4}" dt="2022-01-22T09:52:35.911" v="489"/>
          <ac:spMkLst>
            <pc:docMk/>
            <pc:sldMk cId="2082164692" sldId="263"/>
            <ac:spMk id="11" creationId="{5E107275-3853-46FD-A241-DE4355A42675}"/>
          </ac:spMkLst>
        </pc:spChg>
        <pc:graphicFrameChg chg="add">
          <ac:chgData name="Zhigalov Roman" userId="1f97e9fdf7779aa5" providerId="Windows Live" clId="Web-{9ABB3E7C-9CC4-4CB5-A854-B2EAF4554BE4}" dt="2022-01-22T09:52:35.911" v="489"/>
          <ac:graphicFrameMkLst>
            <pc:docMk/>
            <pc:sldMk cId="2082164692" sldId="263"/>
            <ac:graphicFrameMk id="5" creationId="{19FF0873-A7D4-49EE-9FDC-276199C0BDD9}"/>
          </ac:graphicFrameMkLst>
        </pc:graphicFrameChg>
      </pc:sldChg>
      <pc:sldChg chg="addSp delSp modSp new mod setBg addAnim delAnim">
        <pc:chgData name="Zhigalov Roman" userId="1f97e9fdf7779aa5" providerId="Windows Live" clId="Web-{9ABB3E7C-9CC4-4CB5-A854-B2EAF4554BE4}" dt="2022-01-22T09:53:26.756" v="530"/>
        <pc:sldMkLst>
          <pc:docMk/>
          <pc:sldMk cId="1472686360" sldId="264"/>
        </pc:sldMkLst>
        <pc:spChg chg="mod">
          <ac:chgData name="Zhigalov Roman" userId="1f97e9fdf7779aa5" providerId="Windows Live" clId="Web-{9ABB3E7C-9CC4-4CB5-A854-B2EAF4554BE4}" dt="2022-01-22T09:53:26.756" v="529"/>
          <ac:spMkLst>
            <pc:docMk/>
            <pc:sldMk cId="1472686360" sldId="264"/>
            <ac:spMk id="2" creationId="{4AAB7364-AFBF-415F-A442-DEB413EF55A2}"/>
          </ac:spMkLst>
        </pc:spChg>
        <pc:spChg chg="del">
          <ac:chgData name="Zhigalov Roman" userId="1f97e9fdf7779aa5" providerId="Windows Live" clId="Web-{9ABB3E7C-9CC4-4CB5-A854-B2EAF4554BE4}" dt="2022-01-22T09:53:02.505" v="495"/>
          <ac:spMkLst>
            <pc:docMk/>
            <pc:sldMk cId="1472686360" sldId="264"/>
            <ac:spMk id="3" creationId="{2E060044-3E51-4D5A-B3E5-F7AE39ABB67B}"/>
          </ac:spMkLst>
        </pc:spChg>
        <pc:spChg chg="mod">
          <ac:chgData name="Zhigalov Roman" userId="1f97e9fdf7779aa5" providerId="Windows Live" clId="Web-{9ABB3E7C-9CC4-4CB5-A854-B2EAF4554BE4}" dt="2022-01-22T09:53:26.756" v="529"/>
          <ac:spMkLst>
            <pc:docMk/>
            <pc:sldMk cId="1472686360" sldId="264"/>
            <ac:spMk id="4" creationId="{DA6EAE8F-5AF1-4346-932B-0D05BBD3F1ED}"/>
          </ac:spMkLst>
        </pc:spChg>
        <pc:spChg chg="add del">
          <ac:chgData name="Zhigalov Roman" userId="1f97e9fdf7779aa5" providerId="Windows Live" clId="Web-{9ABB3E7C-9CC4-4CB5-A854-B2EAF4554BE4}" dt="2022-01-22T09:53:24.178" v="524"/>
          <ac:spMkLst>
            <pc:docMk/>
            <pc:sldMk cId="1472686360" sldId="264"/>
            <ac:spMk id="10" creationId="{665DBBEF-238B-476B-96AB-8AAC3224ECEA}"/>
          </ac:spMkLst>
        </pc:spChg>
        <pc:spChg chg="add del">
          <ac:chgData name="Zhigalov Roman" userId="1f97e9fdf7779aa5" providerId="Windows Live" clId="Web-{9ABB3E7C-9CC4-4CB5-A854-B2EAF4554BE4}" dt="2022-01-22T09:53:24.178" v="524"/>
          <ac:spMkLst>
            <pc:docMk/>
            <pc:sldMk cId="1472686360" sldId="264"/>
            <ac:spMk id="12" creationId="{3FCFB1DE-0B7E-48CC-BA90-B2AB0889F9D6}"/>
          </ac:spMkLst>
        </pc:spChg>
        <pc:spChg chg="add del">
          <ac:chgData name="Zhigalov Roman" userId="1f97e9fdf7779aa5" providerId="Windows Live" clId="Web-{9ABB3E7C-9CC4-4CB5-A854-B2EAF4554BE4}" dt="2022-01-22T09:53:26.740" v="528"/>
          <ac:spMkLst>
            <pc:docMk/>
            <pc:sldMk cId="1472686360" sldId="264"/>
            <ac:spMk id="14" creationId="{9B7AD9F6-8CE7-4299-8FC6-328F4DCD3FF9}"/>
          </ac:spMkLst>
        </pc:spChg>
        <pc:spChg chg="add del">
          <ac:chgData name="Zhigalov Roman" userId="1f97e9fdf7779aa5" providerId="Windows Live" clId="Web-{9ABB3E7C-9CC4-4CB5-A854-B2EAF4554BE4}" dt="2022-01-22T09:53:26.740" v="528"/>
          <ac:spMkLst>
            <pc:docMk/>
            <pc:sldMk cId="1472686360" sldId="264"/>
            <ac:spMk id="15" creationId="{F49775AF-8896-43EE-92C6-83497D6DC56F}"/>
          </ac:spMkLst>
        </pc:spChg>
        <pc:spChg chg="add">
          <ac:chgData name="Zhigalov Roman" userId="1f97e9fdf7779aa5" providerId="Windows Live" clId="Web-{9ABB3E7C-9CC4-4CB5-A854-B2EAF4554BE4}" dt="2022-01-22T09:53:26.756" v="529"/>
          <ac:spMkLst>
            <pc:docMk/>
            <pc:sldMk cId="1472686360" sldId="264"/>
            <ac:spMk id="17" creationId="{9B7AD9F6-8CE7-4299-8FC6-328F4DCD3FF9}"/>
          </ac:spMkLst>
        </pc:spChg>
        <pc:spChg chg="add">
          <ac:chgData name="Zhigalov Roman" userId="1f97e9fdf7779aa5" providerId="Windows Live" clId="Web-{9ABB3E7C-9CC4-4CB5-A854-B2EAF4554BE4}" dt="2022-01-22T09:53:26.756" v="529"/>
          <ac:spMkLst>
            <pc:docMk/>
            <pc:sldMk cId="1472686360" sldId="264"/>
            <ac:spMk id="18" creationId="{F49775AF-8896-43EE-92C6-83497D6DC56F}"/>
          </ac:spMkLst>
        </pc:spChg>
        <pc:picChg chg="add mod ord">
          <ac:chgData name="Zhigalov Roman" userId="1f97e9fdf7779aa5" providerId="Windows Live" clId="Web-{9ABB3E7C-9CC4-4CB5-A854-B2EAF4554BE4}" dt="2022-01-22T09:53:26.756" v="529"/>
          <ac:picMkLst>
            <pc:docMk/>
            <pc:sldMk cId="1472686360" sldId="264"/>
            <ac:picMk id="5" creationId="{958634FC-F571-4DAB-88FF-113755E682D9}"/>
          </ac:picMkLst>
        </pc:picChg>
      </pc:sldChg>
      <pc:sldChg chg="addSp modSp new mod setBg">
        <pc:chgData name="Zhigalov Roman" userId="1f97e9fdf7779aa5" providerId="Windows Live" clId="Web-{9ABB3E7C-9CC4-4CB5-A854-B2EAF4554BE4}" dt="2022-01-22T09:54:03.007" v="541"/>
        <pc:sldMkLst>
          <pc:docMk/>
          <pc:sldMk cId="3729694374" sldId="265"/>
        </pc:sldMkLst>
        <pc:spChg chg="mod">
          <ac:chgData name="Zhigalov Roman" userId="1f97e9fdf7779aa5" providerId="Windows Live" clId="Web-{9ABB3E7C-9CC4-4CB5-A854-B2EAF4554BE4}" dt="2022-01-22T09:54:03.007" v="541"/>
          <ac:spMkLst>
            <pc:docMk/>
            <pc:sldMk cId="3729694374" sldId="265"/>
            <ac:spMk id="2" creationId="{31054FF6-5B27-4ED4-AD80-73299BFB3F0C}"/>
          </ac:spMkLst>
        </pc:spChg>
        <pc:spChg chg="mod">
          <ac:chgData name="Zhigalov Roman" userId="1f97e9fdf7779aa5" providerId="Windows Live" clId="Web-{9ABB3E7C-9CC4-4CB5-A854-B2EAF4554BE4}" dt="2022-01-22T09:54:03.007" v="541"/>
          <ac:spMkLst>
            <pc:docMk/>
            <pc:sldMk cId="3729694374" sldId="265"/>
            <ac:spMk id="3" creationId="{A1A8ECD7-8FDB-479A-9FEE-6DD6A3766E4A}"/>
          </ac:spMkLst>
        </pc:spChg>
        <pc:spChg chg="add">
          <ac:chgData name="Zhigalov Roman" userId="1f97e9fdf7779aa5" providerId="Windows Live" clId="Web-{9ABB3E7C-9CC4-4CB5-A854-B2EAF4554BE4}" dt="2022-01-22T09:54:03.007" v="541"/>
          <ac:spMkLst>
            <pc:docMk/>
            <pc:sldMk cId="3729694374" sldId="265"/>
            <ac:spMk id="8" creationId="{4522B21E-B2B9-4C72-9A71-C87EFD137480}"/>
          </ac:spMkLst>
        </pc:spChg>
        <pc:spChg chg="add">
          <ac:chgData name="Zhigalov Roman" userId="1f97e9fdf7779aa5" providerId="Windows Live" clId="Web-{9ABB3E7C-9CC4-4CB5-A854-B2EAF4554BE4}" dt="2022-01-22T09:54:03.007" v="541"/>
          <ac:spMkLst>
            <pc:docMk/>
            <pc:sldMk cId="3729694374" sldId="265"/>
            <ac:spMk id="10" creationId="{5EB7D2A2-F448-44D4-938C-DC84CBCB3B1E}"/>
          </ac:spMkLst>
        </pc:spChg>
        <pc:spChg chg="add">
          <ac:chgData name="Zhigalov Roman" userId="1f97e9fdf7779aa5" providerId="Windows Live" clId="Web-{9ABB3E7C-9CC4-4CB5-A854-B2EAF4554BE4}" dt="2022-01-22T09:54:03.007" v="541"/>
          <ac:spMkLst>
            <pc:docMk/>
            <pc:sldMk cId="3729694374" sldId="265"/>
            <ac:spMk id="12" creationId="{871AEA07-1E14-44B4-8E55-64EF049CD66F}"/>
          </ac:spMkLst>
        </pc:spChg>
        <pc:cxnChg chg="add">
          <ac:chgData name="Zhigalov Roman" userId="1f97e9fdf7779aa5" providerId="Windows Live" clId="Web-{9ABB3E7C-9CC4-4CB5-A854-B2EAF4554BE4}" dt="2022-01-22T09:54:03.007" v="541"/>
          <ac:cxnSpMkLst>
            <pc:docMk/>
            <pc:sldMk cId="3729694374" sldId="265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9ABB3E7C-9CC4-4CB5-A854-B2EAF4554BE4}" dt="2022-01-22T09:55:35.087" v="636"/>
        <pc:sldMkLst>
          <pc:docMk/>
          <pc:sldMk cId="3891613649" sldId="266"/>
        </pc:sldMkLst>
        <pc:spChg chg="mod">
          <ac:chgData name="Zhigalov Roman" userId="1f97e9fdf7779aa5" providerId="Windows Live" clId="Web-{9ABB3E7C-9CC4-4CB5-A854-B2EAF4554BE4}" dt="2022-01-22T09:55:35.087" v="636"/>
          <ac:spMkLst>
            <pc:docMk/>
            <pc:sldMk cId="3891613649" sldId="266"/>
            <ac:spMk id="2" creationId="{9D302D59-E05D-448F-9A2E-2B48737181F3}"/>
          </ac:spMkLst>
        </pc:spChg>
        <pc:spChg chg="del">
          <ac:chgData name="Zhigalov Roman" userId="1f97e9fdf7779aa5" providerId="Windows Live" clId="Web-{9ABB3E7C-9CC4-4CB5-A854-B2EAF4554BE4}" dt="2022-01-22T09:55:30.759" v="635"/>
          <ac:spMkLst>
            <pc:docMk/>
            <pc:sldMk cId="3891613649" sldId="266"/>
            <ac:spMk id="3" creationId="{ACF074B4-0339-434D-854A-3A7282B7913A}"/>
          </ac:spMkLst>
        </pc:spChg>
        <pc:spChg chg="mod">
          <ac:chgData name="Zhigalov Roman" userId="1f97e9fdf7779aa5" providerId="Windows Live" clId="Web-{9ABB3E7C-9CC4-4CB5-A854-B2EAF4554BE4}" dt="2022-01-22T09:55:35.087" v="636"/>
          <ac:spMkLst>
            <pc:docMk/>
            <pc:sldMk cId="3891613649" sldId="266"/>
            <ac:spMk id="4" creationId="{B9D02DD8-BEE1-4B70-96AD-159194D09997}"/>
          </ac:spMkLst>
        </pc:spChg>
        <pc:spChg chg="add">
          <ac:chgData name="Zhigalov Roman" userId="1f97e9fdf7779aa5" providerId="Windows Live" clId="Web-{9ABB3E7C-9CC4-4CB5-A854-B2EAF4554BE4}" dt="2022-01-22T09:55:35.087" v="636"/>
          <ac:spMkLst>
            <pc:docMk/>
            <pc:sldMk cId="3891613649" sldId="266"/>
            <ac:spMk id="10" creationId="{201CC55D-ED54-4C5C-95E6-10947BD1103B}"/>
          </ac:spMkLst>
        </pc:spChg>
        <pc:spChg chg="add">
          <ac:chgData name="Zhigalov Roman" userId="1f97e9fdf7779aa5" providerId="Windows Live" clId="Web-{9ABB3E7C-9CC4-4CB5-A854-B2EAF4554BE4}" dt="2022-01-22T09:55:35.087" v="636"/>
          <ac:spMkLst>
            <pc:docMk/>
            <pc:sldMk cId="3891613649" sldId="266"/>
            <ac:spMk id="16" creationId="{3873B707-463F-40B0-8227-E8CC6C67EB25}"/>
          </ac:spMkLst>
        </pc:spChg>
        <pc:spChg chg="add">
          <ac:chgData name="Zhigalov Roman" userId="1f97e9fdf7779aa5" providerId="Windows Live" clId="Web-{9ABB3E7C-9CC4-4CB5-A854-B2EAF4554BE4}" dt="2022-01-22T09:55:35.087" v="636"/>
          <ac:spMkLst>
            <pc:docMk/>
            <pc:sldMk cId="3891613649" sldId="266"/>
            <ac:spMk id="18" creationId="{C13237C8-E62C-4F0D-A318-BD6FB6C2D138}"/>
          </ac:spMkLst>
        </pc:spChg>
        <pc:spChg chg="add">
          <ac:chgData name="Zhigalov Roman" userId="1f97e9fdf7779aa5" providerId="Windows Live" clId="Web-{9ABB3E7C-9CC4-4CB5-A854-B2EAF4554BE4}" dt="2022-01-22T09:55:35.087" v="636"/>
          <ac:spMkLst>
            <pc:docMk/>
            <pc:sldMk cId="3891613649" sldId="266"/>
            <ac:spMk id="20" creationId="{19C9EAEA-39D0-4B0E-A0EB-51E7B26740B1}"/>
          </ac:spMkLst>
        </pc:spChg>
        <pc:grpChg chg="add">
          <ac:chgData name="Zhigalov Roman" userId="1f97e9fdf7779aa5" providerId="Windows Live" clId="Web-{9ABB3E7C-9CC4-4CB5-A854-B2EAF4554BE4}" dt="2022-01-22T09:55:35.087" v="636"/>
          <ac:grpSpMkLst>
            <pc:docMk/>
            <pc:sldMk cId="3891613649" sldId="266"/>
            <ac:grpSpMk id="12" creationId="{1DE889C7-FAD6-4397-98E2-05D503484459}"/>
          </ac:grpSpMkLst>
        </pc:grpChg>
        <pc:picChg chg="add mod ord">
          <ac:chgData name="Zhigalov Roman" userId="1f97e9fdf7779aa5" providerId="Windows Live" clId="Web-{9ABB3E7C-9CC4-4CB5-A854-B2EAF4554BE4}" dt="2022-01-22T09:55:35.087" v="636"/>
          <ac:picMkLst>
            <pc:docMk/>
            <pc:sldMk cId="3891613649" sldId="266"/>
            <ac:picMk id="5" creationId="{7785732F-1F8E-4D29-B3CC-298E2290D90D}"/>
          </ac:picMkLst>
        </pc:picChg>
      </pc:sldChg>
      <pc:sldChg chg="addSp delSp modSp new mod setBg">
        <pc:chgData name="Zhigalov Roman" userId="1f97e9fdf7779aa5" providerId="Windows Live" clId="Web-{9ABB3E7C-9CC4-4CB5-A854-B2EAF4554BE4}" dt="2022-01-22T09:57:10.839" v="710"/>
        <pc:sldMkLst>
          <pc:docMk/>
          <pc:sldMk cId="2119514449" sldId="267"/>
        </pc:sldMkLst>
        <pc:spChg chg="mod">
          <ac:chgData name="Zhigalov Roman" userId="1f97e9fdf7779aa5" providerId="Windows Live" clId="Web-{9ABB3E7C-9CC4-4CB5-A854-B2EAF4554BE4}" dt="2022-01-22T09:57:10.839" v="710"/>
          <ac:spMkLst>
            <pc:docMk/>
            <pc:sldMk cId="2119514449" sldId="267"/>
            <ac:spMk id="2" creationId="{B7F35C33-BCD9-4DD6-B87A-51DDBD031BC6}"/>
          </ac:spMkLst>
        </pc:spChg>
        <pc:spChg chg="add del mod">
          <ac:chgData name="Zhigalov Roman" userId="1f97e9fdf7779aa5" providerId="Windows Live" clId="Web-{9ABB3E7C-9CC4-4CB5-A854-B2EAF4554BE4}" dt="2022-01-22T09:57:10.839" v="710"/>
          <ac:spMkLst>
            <pc:docMk/>
            <pc:sldMk cId="2119514449" sldId="267"/>
            <ac:spMk id="3" creationId="{0D20D9E6-7DB3-4E19-8556-53FEAF0ED67A}"/>
          </ac:spMkLst>
        </pc:spChg>
        <pc:spChg chg="add del">
          <ac:chgData name="Zhigalov Roman" userId="1f97e9fdf7779aa5" providerId="Windows Live" clId="Web-{9ABB3E7C-9CC4-4CB5-A854-B2EAF4554BE4}" dt="2022-01-22T09:57:10.808" v="709"/>
          <ac:spMkLst>
            <pc:docMk/>
            <pc:sldMk cId="2119514449" sldId="267"/>
            <ac:spMk id="8" creationId="{B6CDA21F-E7AF-4C75-8395-33F58D5B0E45}"/>
          </ac:spMkLst>
        </pc:spChg>
        <pc:spChg chg="add del">
          <ac:chgData name="Zhigalov Roman" userId="1f97e9fdf7779aa5" providerId="Windows Live" clId="Web-{9ABB3E7C-9CC4-4CB5-A854-B2EAF4554BE4}" dt="2022-01-22T09:57:08.073" v="707"/>
          <ac:spMkLst>
            <pc:docMk/>
            <pc:sldMk cId="2119514449" sldId="267"/>
            <ac:spMk id="9" creationId="{B819A166-7571-4003-A6B8-B62034C3ED30}"/>
          </ac:spMkLst>
        </pc:spChg>
        <pc:spChg chg="add">
          <ac:chgData name="Zhigalov Roman" userId="1f97e9fdf7779aa5" providerId="Windows Live" clId="Web-{9ABB3E7C-9CC4-4CB5-A854-B2EAF4554BE4}" dt="2022-01-22T09:57:10.839" v="710"/>
          <ac:spMkLst>
            <pc:docMk/>
            <pc:sldMk cId="2119514449" sldId="267"/>
            <ac:spMk id="11" creationId="{5E107275-3853-46FD-A241-DE4355A42675}"/>
          </ac:spMkLst>
        </pc:spChg>
        <pc:spChg chg="add del">
          <ac:chgData name="Zhigalov Roman" userId="1f97e9fdf7779aa5" providerId="Windows Live" clId="Web-{9ABB3E7C-9CC4-4CB5-A854-B2EAF4554BE4}" dt="2022-01-22T09:57:10.808" v="709"/>
          <ac:spMkLst>
            <pc:docMk/>
            <pc:sldMk cId="2119514449" sldId="267"/>
            <ac:spMk id="14" creationId="{0D20D9E6-7DB3-4E19-8556-53FEAF0ED67A}"/>
          </ac:spMkLst>
        </pc:spChg>
        <pc:spChg chg="add del">
          <ac:chgData name="Zhigalov Roman" userId="1f97e9fdf7779aa5" providerId="Windows Live" clId="Web-{9ABB3E7C-9CC4-4CB5-A854-B2EAF4554BE4}" dt="2022-01-22T09:57:10.808" v="709"/>
          <ac:spMkLst>
            <pc:docMk/>
            <pc:sldMk cId="2119514449" sldId="267"/>
            <ac:spMk id="15" creationId="{D5B0017B-2ECA-49AF-B397-DC140825DF8D}"/>
          </ac:spMkLst>
        </pc:spChg>
        <pc:spChg chg="add">
          <ac:chgData name="Zhigalov Roman" userId="1f97e9fdf7779aa5" providerId="Windows Live" clId="Web-{9ABB3E7C-9CC4-4CB5-A854-B2EAF4554BE4}" dt="2022-01-22T09:57:10.839" v="710"/>
          <ac:spMkLst>
            <pc:docMk/>
            <pc:sldMk cId="2119514449" sldId="267"/>
            <ac:spMk id="19" creationId="{2E442304-DDBD-4F7B-8017-36BCC863FB40}"/>
          </ac:spMkLst>
        </pc:spChg>
        <pc:grpChg chg="add del">
          <ac:chgData name="Zhigalov Roman" userId="1f97e9fdf7779aa5" providerId="Windows Live" clId="Web-{9ABB3E7C-9CC4-4CB5-A854-B2EAF4554BE4}" dt="2022-01-22T09:57:10.808" v="709"/>
          <ac:grpSpMkLst>
            <pc:docMk/>
            <pc:sldMk cId="2119514449" sldId="267"/>
            <ac:grpSpMk id="10" creationId="{AE1C45F0-260A-458C-96ED-C1F6D2151219}"/>
          </ac:grpSpMkLst>
        </pc:grpChg>
        <pc:graphicFrameChg chg="add del">
          <ac:chgData name="Zhigalov Roman" userId="1f97e9fdf7779aa5" providerId="Windows Live" clId="Web-{9ABB3E7C-9CC4-4CB5-A854-B2EAF4554BE4}" dt="2022-01-22T09:57:08.073" v="707"/>
          <ac:graphicFrameMkLst>
            <pc:docMk/>
            <pc:sldMk cId="2119514449" sldId="267"/>
            <ac:graphicFrameMk id="5" creationId="{5164045F-F796-474A-BD81-341EAD97E741}"/>
          </ac:graphicFrameMkLst>
        </pc:graphicFrameChg>
        <pc:graphicFrameChg chg="add">
          <ac:chgData name="Zhigalov Roman" userId="1f97e9fdf7779aa5" providerId="Windows Live" clId="Web-{9ABB3E7C-9CC4-4CB5-A854-B2EAF4554BE4}" dt="2022-01-22T09:57:10.839" v="710"/>
          <ac:graphicFrameMkLst>
            <pc:docMk/>
            <pc:sldMk cId="2119514449" sldId="267"/>
            <ac:graphicFrameMk id="20" creationId="{2BF8F2FF-AD33-4F11-8702-C8F72C87E8FE}"/>
          </ac:graphicFrameMkLst>
        </pc:graphicFrameChg>
        <pc:cxnChg chg="add del">
          <ac:chgData name="Zhigalov Roman" userId="1f97e9fdf7779aa5" providerId="Windows Live" clId="Web-{9ABB3E7C-9CC4-4CB5-A854-B2EAF4554BE4}" dt="2022-01-22T09:57:10.808" v="709"/>
          <ac:cxnSpMkLst>
            <pc:docMk/>
            <pc:sldMk cId="2119514449" sldId="267"/>
            <ac:cxnSpMk id="17" creationId="{6CF1BAF6-AD41-4082-B212-8A1F9A2E8779}"/>
          </ac:cxnSpMkLst>
        </pc:cxnChg>
      </pc:sldChg>
      <pc:sldChg chg="addSp modSp new mod setBg">
        <pc:chgData name="Zhigalov Roman" userId="1f97e9fdf7779aa5" providerId="Windows Live" clId="Web-{9ABB3E7C-9CC4-4CB5-A854-B2EAF4554BE4}" dt="2022-01-22T09:57:26.824" v="724"/>
        <pc:sldMkLst>
          <pc:docMk/>
          <pc:sldMk cId="3670748169" sldId="268"/>
        </pc:sldMkLst>
        <pc:spChg chg="mod">
          <ac:chgData name="Zhigalov Roman" userId="1f97e9fdf7779aa5" providerId="Windows Live" clId="Web-{9ABB3E7C-9CC4-4CB5-A854-B2EAF4554BE4}" dt="2022-01-22T09:57:26.824" v="724"/>
          <ac:spMkLst>
            <pc:docMk/>
            <pc:sldMk cId="3670748169" sldId="268"/>
            <ac:spMk id="2" creationId="{449F7BEC-E82D-4918-ACD5-63FC1468CB68}"/>
          </ac:spMkLst>
        </pc:spChg>
        <pc:spChg chg="mod">
          <ac:chgData name="Zhigalov Roman" userId="1f97e9fdf7779aa5" providerId="Windows Live" clId="Web-{9ABB3E7C-9CC4-4CB5-A854-B2EAF4554BE4}" dt="2022-01-22T09:57:26.824" v="724"/>
          <ac:spMkLst>
            <pc:docMk/>
            <pc:sldMk cId="3670748169" sldId="268"/>
            <ac:spMk id="3" creationId="{706057B7-D5EF-49A1-BA6D-492AE7355AD9}"/>
          </ac:spMkLst>
        </pc:spChg>
        <pc:spChg chg="add">
          <ac:chgData name="Zhigalov Roman" userId="1f97e9fdf7779aa5" providerId="Windows Live" clId="Web-{9ABB3E7C-9CC4-4CB5-A854-B2EAF4554BE4}" dt="2022-01-22T09:57:26.824" v="724"/>
          <ac:spMkLst>
            <pc:docMk/>
            <pc:sldMk cId="3670748169" sldId="268"/>
            <ac:spMk id="8" creationId="{4522B21E-B2B9-4C72-9A71-C87EFD137480}"/>
          </ac:spMkLst>
        </pc:spChg>
        <pc:spChg chg="add">
          <ac:chgData name="Zhigalov Roman" userId="1f97e9fdf7779aa5" providerId="Windows Live" clId="Web-{9ABB3E7C-9CC4-4CB5-A854-B2EAF4554BE4}" dt="2022-01-22T09:57:26.824" v="724"/>
          <ac:spMkLst>
            <pc:docMk/>
            <pc:sldMk cId="3670748169" sldId="268"/>
            <ac:spMk id="10" creationId="{5EB7D2A2-F448-44D4-938C-DC84CBCB3B1E}"/>
          </ac:spMkLst>
        </pc:spChg>
        <pc:spChg chg="add">
          <ac:chgData name="Zhigalov Roman" userId="1f97e9fdf7779aa5" providerId="Windows Live" clId="Web-{9ABB3E7C-9CC4-4CB5-A854-B2EAF4554BE4}" dt="2022-01-22T09:57:26.824" v="724"/>
          <ac:spMkLst>
            <pc:docMk/>
            <pc:sldMk cId="3670748169" sldId="268"/>
            <ac:spMk id="12" creationId="{871AEA07-1E14-44B4-8E55-64EF049CD66F}"/>
          </ac:spMkLst>
        </pc:spChg>
        <pc:cxnChg chg="add">
          <ac:chgData name="Zhigalov Roman" userId="1f97e9fdf7779aa5" providerId="Windows Live" clId="Web-{9ABB3E7C-9CC4-4CB5-A854-B2EAF4554BE4}" dt="2022-01-22T09:57:26.824" v="724"/>
          <ac:cxnSpMkLst>
            <pc:docMk/>
            <pc:sldMk cId="3670748169" sldId="268"/>
            <ac:cxnSpMk id="14" creationId="{F7C8EA93-3210-4C62-99E9-153C275E3A87}"/>
          </ac:cxnSpMkLst>
        </pc:cxnChg>
      </pc:sldChg>
      <pc:sldChg chg="addSp delSp modSp new mod setBg">
        <pc:chgData name="Zhigalov Roman" userId="1f97e9fdf7779aa5" providerId="Windows Live" clId="Web-{9ABB3E7C-9CC4-4CB5-A854-B2EAF4554BE4}" dt="2022-01-22T09:58:19.809" v="741"/>
        <pc:sldMkLst>
          <pc:docMk/>
          <pc:sldMk cId="1296294716" sldId="269"/>
        </pc:sldMkLst>
        <pc:spChg chg="mod">
          <ac:chgData name="Zhigalov Roman" userId="1f97e9fdf7779aa5" providerId="Windows Live" clId="Web-{9ABB3E7C-9CC4-4CB5-A854-B2EAF4554BE4}" dt="2022-01-22T09:58:19.809" v="741"/>
          <ac:spMkLst>
            <pc:docMk/>
            <pc:sldMk cId="1296294716" sldId="269"/>
            <ac:spMk id="2" creationId="{4559E106-3275-44FB-A0AC-0FE2715979D0}"/>
          </ac:spMkLst>
        </pc:spChg>
        <pc:spChg chg="del">
          <ac:chgData name="Zhigalov Roman" userId="1f97e9fdf7779aa5" providerId="Windows Live" clId="Web-{9ABB3E7C-9CC4-4CB5-A854-B2EAF4554BE4}" dt="2022-01-22T09:58:12.403" v="739"/>
          <ac:spMkLst>
            <pc:docMk/>
            <pc:sldMk cId="1296294716" sldId="269"/>
            <ac:spMk id="3" creationId="{1AC6C84E-2E03-42D1-9BFC-D802FD4ED7D7}"/>
          </ac:spMkLst>
        </pc:spChg>
        <pc:spChg chg="add">
          <ac:chgData name="Zhigalov Roman" userId="1f97e9fdf7779aa5" providerId="Windows Live" clId="Web-{9ABB3E7C-9CC4-4CB5-A854-B2EAF4554BE4}" dt="2022-01-22T09:58:19.809" v="741"/>
          <ac:spMkLst>
            <pc:docMk/>
            <pc:sldMk cId="1296294716" sldId="269"/>
            <ac:spMk id="9" creationId="{665DBBEF-238B-476B-96AB-8AAC3224ECEA}"/>
          </ac:spMkLst>
        </pc:spChg>
        <pc:spChg chg="add">
          <ac:chgData name="Zhigalov Roman" userId="1f97e9fdf7779aa5" providerId="Windows Live" clId="Web-{9ABB3E7C-9CC4-4CB5-A854-B2EAF4554BE4}" dt="2022-01-22T09:58:19.809" v="741"/>
          <ac:spMkLst>
            <pc:docMk/>
            <pc:sldMk cId="1296294716" sldId="269"/>
            <ac:spMk id="11" creationId="{3FCFB1DE-0B7E-48CC-BA90-B2AB0889F9D6}"/>
          </ac:spMkLst>
        </pc:spChg>
        <pc:picChg chg="add mod ord">
          <ac:chgData name="Zhigalov Roman" userId="1f97e9fdf7779aa5" providerId="Windows Live" clId="Web-{9ABB3E7C-9CC4-4CB5-A854-B2EAF4554BE4}" dt="2022-01-22T09:58:19.809" v="741"/>
          <ac:picMkLst>
            <pc:docMk/>
            <pc:sldMk cId="1296294716" sldId="269"/>
            <ac:picMk id="4" creationId="{1F1FE424-A242-4000-9E2F-E7ED840F36E3}"/>
          </ac:picMkLst>
        </pc:picChg>
      </pc:sldChg>
      <pc:sldChg chg="addSp delSp modSp new mod setBg">
        <pc:chgData name="Zhigalov Roman" userId="1f97e9fdf7779aa5" providerId="Windows Live" clId="Web-{9ABB3E7C-9CC4-4CB5-A854-B2EAF4554BE4}" dt="2022-01-22T09:59:14.920" v="771" actId="14100"/>
        <pc:sldMkLst>
          <pc:docMk/>
          <pc:sldMk cId="1417992743" sldId="270"/>
        </pc:sldMkLst>
        <pc:spChg chg="mod">
          <ac:chgData name="Zhigalov Roman" userId="1f97e9fdf7779aa5" providerId="Windows Live" clId="Web-{9ABB3E7C-9CC4-4CB5-A854-B2EAF4554BE4}" dt="2022-01-22T09:59:14.920" v="771" actId="14100"/>
          <ac:spMkLst>
            <pc:docMk/>
            <pc:sldMk cId="1417992743" sldId="270"/>
            <ac:spMk id="2" creationId="{76EE90E9-614B-4400-AC67-7726A7C45437}"/>
          </ac:spMkLst>
        </pc:spChg>
        <pc:spChg chg="del">
          <ac:chgData name="Zhigalov Roman" userId="1f97e9fdf7779aa5" providerId="Windows Live" clId="Web-{9ABB3E7C-9CC4-4CB5-A854-B2EAF4554BE4}" dt="2022-01-22T09:58:51.357" v="743"/>
          <ac:spMkLst>
            <pc:docMk/>
            <pc:sldMk cId="1417992743" sldId="270"/>
            <ac:spMk id="3" creationId="{D96592FD-FEC8-48FC-A3A7-C555C8A9F5FB}"/>
          </ac:spMkLst>
        </pc:spChg>
        <pc:spChg chg="add">
          <ac:chgData name="Zhigalov Roman" userId="1f97e9fdf7779aa5" providerId="Windows Live" clId="Web-{9ABB3E7C-9CC4-4CB5-A854-B2EAF4554BE4}" dt="2022-01-22T09:59:09.139" v="770"/>
          <ac:spMkLst>
            <pc:docMk/>
            <pc:sldMk cId="1417992743" sldId="270"/>
            <ac:spMk id="9" creationId="{665DBBEF-238B-476B-96AB-8AAC3224ECEA}"/>
          </ac:spMkLst>
        </pc:spChg>
        <pc:spChg chg="add">
          <ac:chgData name="Zhigalov Roman" userId="1f97e9fdf7779aa5" providerId="Windows Live" clId="Web-{9ABB3E7C-9CC4-4CB5-A854-B2EAF4554BE4}" dt="2022-01-22T09:59:09.139" v="770"/>
          <ac:spMkLst>
            <pc:docMk/>
            <pc:sldMk cId="1417992743" sldId="270"/>
            <ac:spMk id="11" creationId="{3FCFB1DE-0B7E-48CC-BA90-B2AB0889F9D6}"/>
          </ac:spMkLst>
        </pc:spChg>
        <pc:picChg chg="add mod ord">
          <ac:chgData name="Zhigalov Roman" userId="1f97e9fdf7779aa5" providerId="Windows Live" clId="Web-{9ABB3E7C-9CC4-4CB5-A854-B2EAF4554BE4}" dt="2022-01-22T09:59:09.139" v="770"/>
          <ac:picMkLst>
            <pc:docMk/>
            <pc:sldMk cId="1417992743" sldId="270"/>
            <ac:picMk id="4" creationId="{F9D9E12F-AC9D-4862-8BFF-6A8ED6E9BBA7}"/>
          </ac:picMkLst>
        </pc:picChg>
      </pc:sldChg>
      <pc:sldChg chg="addSp delSp modSp new mod setBg">
        <pc:chgData name="Zhigalov Roman" userId="1f97e9fdf7779aa5" providerId="Windows Live" clId="Web-{9ABB3E7C-9CC4-4CB5-A854-B2EAF4554BE4}" dt="2022-01-22T09:59:55.749" v="799" actId="20577"/>
        <pc:sldMkLst>
          <pc:docMk/>
          <pc:sldMk cId="2692131762" sldId="271"/>
        </pc:sldMkLst>
        <pc:spChg chg="mod">
          <ac:chgData name="Zhigalov Roman" userId="1f97e9fdf7779aa5" providerId="Windows Live" clId="Web-{9ABB3E7C-9CC4-4CB5-A854-B2EAF4554BE4}" dt="2022-01-22T09:59:55.749" v="799" actId="20577"/>
          <ac:spMkLst>
            <pc:docMk/>
            <pc:sldMk cId="2692131762" sldId="271"/>
            <ac:spMk id="2" creationId="{5B375D7E-D879-4CD1-B32C-E1749CF832D4}"/>
          </ac:spMkLst>
        </pc:spChg>
        <pc:spChg chg="del">
          <ac:chgData name="Zhigalov Roman" userId="1f97e9fdf7779aa5" providerId="Windows Live" clId="Web-{9ABB3E7C-9CC4-4CB5-A854-B2EAF4554BE4}" dt="2022-01-22T09:59:44.780" v="795"/>
          <ac:spMkLst>
            <pc:docMk/>
            <pc:sldMk cId="2692131762" sldId="271"/>
            <ac:spMk id="3" creationId="{1BEE8552-69A3-467B-AB3B-3738C5197244}"/>
          </ac:spMkLst>
        </pc:spChg>
        <pc:spChg chg="add">
          <ac:chgData name="Zhigalov Roman" userId="1f97e9fdf7779aa5" providerId="Windows Live" clId="Web-{9ABB3E7C-9CC4-4CB5-A854-B2EAF4554BE4}" dt="2022-01-22T09:59:48.983" v="797"/>
          <ac:spMkLst>
            <pc:docMk/>
            <pc:sldMk cId="2692131762" sldId="271"/>
            <ac:spMk id="9" creationId="{665DBBEF-238B-476B-96AB-8AAC3224ECEA}"/>
          </ac:spMkLst>
        </pc:spChg>
        <pc:spChg chg="add">
          <ac:chgData name="Zhigalov Roman" userId="1f97e9fdf7779aa5" providerId="Windows Live" clId="Web-{9ABB3E7C-9CC4-4CB5-A854-B2EAF4554BE4}" dt="2022-01-22T09:59:48.983" v="797"/>
          <ac:spMkLst>
            <pc:docMk/>
            <pc:sldMk cId="2692131762" sldId="271"/>
            <ac:spMk id="11" creationId="{3FCFB1DE-0B7E-48CC-BA90-B2AB0889F9D6}"/>
          </ac:spMkLst>
        </pc:spChg>
        <pc:picChg chg="add mod ord">
          <ac:chgData name="Zhigalov Roman" userId="1f97e9fdf7779aa5" providerId="Windows Live" clId="Web-{9ABB3E7C-9CC4-4CB5-A854-B2EAF4554BE4}" dt="2022-01-22T09:59:48.983" v="797"/>
          <ac:picMkLst>
            <pc:docMk/>
            <pc:sldMk cId="2692131762" sldId="271"/>
            <ac:picMk id="4" creationId="{A2144BC9-D2BE-4C6D-96F9-A393A7E7A3C7}"/>
          </ac:picMkLst>
        </pc:picChg>
      </pc:sldChg>
      <pc:sldChg chg="addSp delSp modSp new mod setBg">
        <pc:chgData name="Zhigalov Roman" userId="1f97e9fdf7779aa5" providerId="Windows Live" clId="Web-{9ABB3E7C-9CC4-4CB5-A854-B2EAF4554BE4}" dt="2022-01-22T10:00:59.625" v="840"/>
        <pc:sldMkLst>
          <pc:docMk/>
          <pc:sldMk cId="2022675905" sldId="272"/>
        </pc:sldMkLst>
        <pc:spChg chg="mod">
          <ac:chgData name="Zhigalov Roman" userId="1f97e9fdf7779aa5" providerId="Windows Live" clId="Web-{9ABB3E7C-9CC4-4CB5-A854-B2EAF4554BE4}" dt="2022-01-22T10:00:59.625" v="840"/>
          <ac:spMkLst>
            <pc:docMk/>
            <pc:sldMk cId="2022675905" sldId="272"/>
            <ac:spMk id="2" creationId="{78C3B132-CA25-49BF-96F8-6C89ACBCEFBE}"/>
          </ac:spMkLst>
        </pc:spChg>
        <pc:spChg chg="del">
          <ac:chgData name="Zhigalov Roman" userId="1f97e9fdf7779aa5" providerId="Windows Live" clId="Web-{9ABB3E7C-9CC4-4CB5-A854-B2EAF4554BE4}" dt="2022-01-22T10:00:43.703" v="801"/>
          <ac:spMkLst>
            <pc:docMk/>
            <pc:sldMk cId="2022675905" sldId="272"/>
            <ac:spMk id="3" creationId="{7770B6FF-327D-4CD0-81A4-89595852E399}"/>
          </ac:spMkLst>
        </pc:spChg>
        <pc:spChg chg="add">
          <ac:chgData name="Zhigalov Roman" userId="1f97e9fdf7779aa5" providerId="Windows Live" clId="Web-{9ABB3E7C-9CC4-4CB5-A854-B2EAF4554BE4}" dt="2022-01-22T10:00:59.625" v="840"/>
          <ac:spMkLst>
            <pc:docMk/>
            <pc:sldMk cId="2022675905" sldId="272"/>
            <ac:spMk id="9" creationId="{665DBBEF-238B-476B-96AB-8AAC3224ECEA}"/>
          </ac:spMkLst>
        </pc:spChg>
        <pc:spChg chg="add">
          <ac:chgData name="Zhigalov Roman" userId="1f97e9fdf7779aa5" providerId="Windows Live" clId="Web-{9ABB3E7C-9CC4-4CB5-A854-B2EAF4554BE4}" dt="2022-01-22T10:00:59.625" v="840"/>
          <ac:spMkLst>
            <pc:docMk/>
            <pc:sldMk cId="2022675905" sldId="272"/>
            <ac:spMk id="11" creationId="{3FCFB1DE-0B7E-48CC-BA90-B2AB0889F9D6}"/>
          </ac:spMkLst>
        </pc:spChg>
        <pc:picChg chg="add mod ord">
          <ac:chgData name="Zhigalov Roman" userId="1f97e9fdf7779aa5" providerId="Windows Live" clId="Web-{9ABB3E7C-9CC4-4CB5-A854-B2EAF4554BE4}" dt="2022-01-22T10:00:59.625" v="840"/>
          <ac:picMkLst>
            <pc:docMk/>
            <pc:sldMk cId="2022675905" sldId="272"/>
            <ac:picMk id="4" creationId="{5EC615E9-4C63-40FD-B28F-C578172F3588}"/>
          </ac:picMkLst>
        </pc:picChg>
      </pc:sldChg>
      <pc:sldChg chg="addSp delSp modSp new mod setBg">
        <pc:chgData name="Zhigalov Roman" userId="1f97e9fdf7779aa5" providerId="Windows Live" clId="Web-{9ABB3E7C-9CC4-4CB5-A854-B2EAF4554BE4}" dt="2022-01-22T10:01:46.095" v="860" actId="14100"/>
        <pc:sldMkLst>
          <pc:docMk/>
          <pc:sldMk cId="249618935" sldId="273"/>
        </pc:sldMkLst>
        <pc:spChg chg="mod">
          <ac:chgData name="Zhigalov Roman" userId="1f97e9fdf7779aa5" providerId="Windows Live" clId="Web-{9ABB3E7C-9CC4-4CB5-A854-B2EAF4554BE4}" dt="2022-01-22T10:01:46.095" v="860" actId="14100"/>
          <ac:spMkLst>
            <pc:docMk/>
            <pc:sldMk cId="249618935" sldId="273"/>
            <ac:spMk id="2" creationId="{780A69E9-305A-42BC-A705-90B275EEDAEB}"/>
          </ac:spMkLst>
        </pc:spChg>
        <pc:spChg chg="del">
          <ac:chgData name="Zhigalov Roman" userId="1f97e9fdf7779aa5" providerId="Windows Live" clId="Web-{9ABB3E7C-9CC4-4CB5-A854-B2EAF4554BE4}" dt="2022-01-22T10:01:21.751" v="842"/>
          <ac:spMkLst>
            <pc:docMk/>
            <pc:sldMk cId="249618935" sldId="273"/>
            <ac:spMk id="3" creationId="{72352250-1BEF-4F7D-9EF3-83E8761F54A0}"/>
          </ac:spMkLst>
        </pc:spChg>
        <pc:spChg chg="add">
          <ac:chgData name="Zhigalov Roman" userId="1f97e9fdf7779aa5" providerId="Windows Live" clId="Web-{9ABB3E7C-9CC4-4CB5-A854-B2EAF4554BE4}" dt="2022-01-22T10:01:40.986" v="859"/>
          <ac:spMkLst>
            <pc:docMk/>
            <pc:sldMk cId="249618935" sldId="273"/>
            <ac:spMk id="9" creationId="{665DBBEF-238B-476B-96AB-8AAC3224ECEA}"/>
          </ac:spMkLst>
        </pc:spChg>
        <pc:spChg chg="add">
          <ac:chgData name="Zhigalov Roman" userId="1f97e9fdf7779aa5" providerId="Windows Live" clId="Web-{9ABB3E7C-9CC4-4CB5-A854-B2EAF4554BE4}" dt="2022-01-22T10:01:40.986" v="859"/>
          <ac:spMkLst>
            <pc:docMk/>
            <pc:sldMk cId="249618935" sldId="273"/>
            <ac:spMk id="11" creationId="{3FCFB1DE-0B7E-48CC-BA90-B2AB0889F9D6}"/>
          </ac:spMkLst>
        </pc:spChg>
        <pc:picChg chg="add mod ord">
          <ac:chgData name="Zhigalov Roman" userId="1f97e9fdf7779aa5" providerId="Windows Live" clId="Web-{9ABB3E7C-9CC4-4CB5-A854-B2EAF4554BE4}" dt="2022-01-22T10:01:40.986" v="859"/>
          <ac:picMkLst>
            <pc:docMk/>
            <pc:sldMk cId="249618935" sldId="273"/>
            <ac:picMk id="4" creationId="{A4CC1981-33E0-479D-BDD8-F1D9D3D9E286}"/>
          </ac:picMkLst>
        </pc:picChg>
      </pc:sldChg>
      <pc:sldChg chg="addSp modSp new mod setBg">
        <pc:chgData name="Zhigalov Roman" userId="1f97e9fdf7779aa5" providerId="Windows Live" clId="Web-{9ABB3E7C-9CC4-4CB5-A854-B2EAF4554BE4}" dt="2022-01-22T10:02:36.706" v="894"/>
        <pc:sldMkLst>
          <pc:docMk/>
          <pc:sldMk cId="2341246537" sldId="274"/>
        </pc:sldMkLst>
        <pc:spChg chg="mod">
          <ac:chgData name="Zhigalov Roman" userId="1f97e9fdf7779aa5" providerId="Windows Live" clId="Web-{9ABB3E7C-9CC4-4CB5-A854-B2EAF4554BE4}" dt="2022-01-22T10:02:36.706" v="894"/>
          <ac:spMkLst>
            <pc:docMk/>
            <pc:sldMk cId="2341246537" sldId="274"/>
            <ac:spMk id="2" creationId="{4B763165-A456-49A5-B440-D112F77D3ECE}"/>
          </ac:spMkLst>
        </pc:spChg>
        <pc:spChg chg="mod">
          <ac:chgData name="Zhigalov Roman" userId="1f97e9fdf7779aa5" providerId="Windows Live" clId="Web-{9ABB3E7C-9CC4-4CB5-A854-B2EAF4554BE4}" dt="2022-01-22T10:02:36.706" v="894"/>
          <ac:spMkLst>
            <pc:docMk/>
            <pc:sldMk cId="2341246537" sldId="274"/>
            <ac:spMk id="3" creationId="{3EF340D4-DDF3-4E18-8F98-A1DBAA7D0880}"/>
          </ac:spMkLst>
        </pc:spChg>
        <pc:spChg chg="add">
          <ac:chgData name="Zhigalov Roman" userId="1f97e9fdf7779aa5" providerId="Windows Live" clId="Web-{9ABB3E7C-9CC4-4CB5-A854-B2EAF4554BE4}" dt="2022-01-22T10:02:36.706" v="894"/>
          <ac:spMkLst>
            <pc:docMk/>
            <pc:sldMk cId="2341246537" sldId="274"/>
            <ac:spMk id="8" creationId="{4522B21E-B2B9-4C72-9A71-C87EFD137480}"/>
          </ac:spMkLst>
        </pc:spChg>
        <pc:spChg chg="add">
          <ac:chgData name="Zhigalov Roman" userId="1f97e9fdf7779aa5" providerId="Windows Live" clId="Web-{9ABB3E7C-9CC4-4CB5-A854-B2EAF4554BE4}" dt="2022-01-22T10:02:36.706" v="894"/>
          <ac:spMkLst>
            <pc:docMk/>
            <pc:sldMk cId="2341246537" sldId="274"/>
            <ac:spMk id="10" creationId="{5EB7D2A2-F448-44D4-938C-DC84CBCB3B1E}"/>
          </ac:spMkLst>
        </pc:spChg>
        <pc:spChg chg="add">
          <ac:chgData name="Zhigalov Roman" userId="1f97e9fdf7779aa5" providerId="Windows Live" clId="Web-{9ABB3E7C-9CC4-4CB5-A854-B2EAF4554BE4}" dt="2022-01-22T10:02:36.706" v="894"/>
          <ac:spMkLst>
            <pc:docMk/>
            <pc:sldMk cId="2341246537" sldId="274"/>
            <ac:spMk id="12" creationId="{871AEA07-1E14-44B4-8E55-64EF049CD66F}"/>
          </ac:spMkLst>
        </pc:spChg>
        <pc:cxnChg chg="add">
          <ac:chgData name="Zhigalov Roman" userId="1f97e9fdf7779aa5" providerId="Windows Live" clId="Web-{9ABB3E7C-9CC4-4CB5-A854-B2EAF4554BE4}" dt="2022-01-22T10:02:36.706" v="894"/>
          <ac:cxnSpMkLst>
            <pc:docMk/>
            <pc:sldMk cId="2341246537" sldId="274"/>
            <ac:cxnSpMk id="14" creationId="{F7C8EA93-3210-4C62-99E9-153C275E3A87}"/>
          </ac:cxnSpMkLst>
        </pc:cxnChg>
      </pc:sldChg>
      <pc:sldChg chg="addSp delSp modSp new mod setBg modClrScheme chgLayout">
        <pc:chgData name="Zhigalov Roman" userId="1f97e9fdf7779aa5" providerId="Windows Live" clId="Web-{9ABB3E7C-9CC4-4CB5-A854-B2EAF4554BE4}" dt="2022-01-22T10:04:50.382" v="964"/>
        <pc:sldMkLst>
          <pc:docMk/>
          <pc:sldMk cId="446107456" sldId="275"/>
        </pc:sldMkLst>
        <pc:spChg chg="mod ord">
          <ac:chgData name="Zhigalov Roman" userId="1f97e9fdf7779aa5" providerId="Windows Live" clId="Web-{9ABB3E7C-9CC4-4CB5-A854-B2EAF4554BE4}" dt="2022-01-22T10:04:50.382" v="964"/>
          <ac:spMkLst>
            <pc:docMk/>
            <pc:sldMk cId="446107456" sldId="275"/>
            <ac:spMk id="2" creationId="{33BA9210-D9CF-4AF4-B9FD-1E6C7293092F}"/>
          </ac:spMkLst>
        </pc:spChg>
        <pc:spChg chg="del mod ord">
          <ac:chgData name="Zhigalov Roman" userId="1f97e9fdf7779aa5" providerId="Windows Live" clId="Web-{9ABB3E7C-9CC4-4CB5-A854-B2EAF4554BE4}" dt="2022-01-22T10:04:36.583" v="928"/>
          <ac:spMkLst>
            <pc:docMk/>
            <pc:sldMk cId="446107456" sldId="275"/>
            <ac:spMk id="3" creationId="{DC70F5CC-3DF9-487B-8792-3BE4D4FBDEC2}"/>
          </ac:spMkLst>
        </pc:spChg>
        <pc:spChg chg="del">
          <ac:chgData name="Zhigalov Roman" userId="1f97e9fdf7779aa5" providerId="Windows Live" clId="Web-{9ABB3E7C-9CC4-4CB5-A854-B2EAF4554BE4}" dt="2022-01-22T10:04:32.146" v="926"/>
          <ac:spMkLst>
            <pc:docMk/>
            <pc:sldMk cId="446107456" sldId="275"/>
            <ac:spMk id="4" creationId="{534A6C4E-378A-490B-A86B-C0CCF24101FD}"/>
          </ac:spMkLst>
        </pc:spChg>
        <pc:spChg chg="add">
          <ac:chgData name="Zhigalov Roman" userId="1f97e9fdf7779aa5" providerId="Windows Live" clId="Web-{9ABB3E7C-9CC4-4CB5-A854-B2EAF4554BE4}" dt="2022-01-22T10:04:50.382" v="964"/>
          <ac:spMkLst>
            <pc:docMk/>
            <pc:sldMk cId="446107456" sldId="275"/>
            <ac:spMk id="10" creationId="{665DBBEF-238B-476B-96AB-8AAC3224ECEA}"/>
          </ac:spMkLst>
        </pc:spChg>
        <pc:spChg chg="add">
          <ac:chgData name="Zhigalov Roman" userId="1f97e9fdf7779aa5" providerId="Windows Live" clId="Web-{9ABB3E7C-9CC4-4CB5-A854-B2EAF4554BE4}" dt="2022-01-22T10:04:50.382" v="964"/>
          <ac:spMkLst>
            <pc:docMk/>
            <pc:sldMk cId="446107456" sldId="275"/>
            <ac:spMk id="12" creationId="{3FCFB1DE-0B7E-48CC-BA90-B2AB0889F9D6}"/>
          </ac:spMkLst>
        </pc:spChg>
        <pc:picChg chg="add mod ord">
          <ac:chgData name="Zhigalov Roman" userId="1f97e9fdf7779aa5" providerId="Windows Live" clId="Web-{9ABB3E7C-9CC4-4CB5-A854-B2EAF4554BE4}" dt="2022-01-22T10:04:50.382" v="964"/>
          <ac:picMkLst>
            <pc:docMk/>
            <pc:sldMk cId="446107456" sldId="275"/>
            <ac:picMk id="5" creationId="{402FFFFC-63A6-4727-9A54-C6E49CC95586}"/>
          </ac:picMkLst>
        </pc:picChg>
      </pc:sldChg>
      <pc:sldChg chg="addSp delSp modSp new mod ord setBg">
        <pc:chgData name="Zhigalov Roman" userId="1f97e9fdf7779aa5" providerId="Windows Live" clId="Web-{9ABB3E7C-9CC4-4CB5-A854-B2EAF4554BE4}" dt="2022-01-22T10:04:10.515" v="925" actId="14100"/>
        <pc:sldMkLst>
          <pc:docMk/>
          <pc:sldMk cId="1297565535" sldId="276"/>
        </pc:sldMkLst>
        <pc:spChg chg="mod">
          <ac:chgData name="Zhigalov Roman" userId="1f97e9fdf7779aa5" providerId="Windows Live" clId="Web-{9ABB3E7C-9CC4-4CB5-A854-B2EAF4554BE4}" dt="2022-01-22T10:04:10.515" v="925" actId="14100"/>
          <ac:spMkLst>
            <pc:docMk/>
            <pc:sldMk cId="1297565535" sldId="276"/>
            <ac:spMk id="2" creationId="{70AB664D-0FC7-481A-BC29-8B546E832E00}"/>
          </ac:spMkLst>
        </pc:spChg>
        <pc:spChg chg="del">
          <ac:chgData name="Zhigalov Roman" userId="1f97e9fdf7779aa5" providerId="Windows Live" clId="Web-{9ABB3E7C-9CC4-4CB5-A854-B2EAF4554BE4}" dt="2022-01-22T10:03:57.583" v="921"/>
          <ac:spMkLst>
            <pc:docMk/>
            <pc:sldMk cId="1297565535" sldId="276"/>
            <ac:spMk id="3" creationId="{C6041D9D-E2A5-4A6D-848D-293315AB3D92}"/>
          </ac:spMkLst>
        </pc:spChg>
        <pc:spChg chg="add">
          <ac:chgData name="Zhigalov Roman" userId="1f97e9fdf7779aa5" providerId="Windows Live" clId="Web-{9ABB3E7C-9CC4-4CB5-A854-B2EAF4554BE4}" dt="2022-01-22T10:04:02.317" v="922"/>
          <ac:spMkLst>
            <pc:docMk/>
            <pc:sldMk cId="1297565535" sldId="276"/>
            <ac:spMk id="9" creationId="{665DBBEF-238B-476B-96AB-8AAC3224ECEA}"/>
          </ac:spMkLst>
        </pc:spChg>
        <pc:spChg chg="add">
          <ac:chgData name="Zhigalov Roman" userId="1f97e9fdf7779aa5" providerId="Windows Live" clId="Web-{9ABB3E7C-9CC4-4CB5-A854-B2EAF4554BE4}" dt="2022-01-22T10:04:02.317" v="922"/>
          <ac:spMkLst>
            <pc:docMk/>
            <pc:sldMk cId="1297565535" sldId="276"/>
            <ac:spMk id="11" creationId="{3FCFB1DE-0B7E-48CC-BA90-B2AB0889F9D6}"/>
          </ac:spMkLst>
        </pc:spChg>
        <pc:picChg chg="add mod ord">
          <ac:chgData name="Zhigalov Roman" userId="1f97e9fdf7779aa5" providerId="Windows Live" clId="Web-{9ABB3E7C-9CC4-4CB5-A854-B2EAF4554BE4}" dt="2022-01-22T10:04:02.317" v="922"/>
          <ac:picMkLst>
            <pc:docMk/>
            <pc:sldMk cId="1297565535" sldId="276"/>
            <ac:picMk id="4" creationId="{2760A3DB-E3F2-4C03-AFA1-B7F9213BF2FD}"/>
          </ac:picMkLst>
        </pc:picChg>
      </pc:sldChg>
      <pc:sldChg chg="addSp delSp modSp new mod setBg">
        <pc:chgData name="Zhigalov Roman" userId="1f97e9fdf7779aa5" providerId="Windows Live" clId="Web-{9ABB3E7C-9CC4-4CB5-A854-B2EAF4554BE4}" dt="2022-01-22T10:05:43.964" v="1001"/>
        <pc:sldMkLst>
          <pc:docMk/>
          <pc:sldMk cId="1132473032" sldId="277"/>
        </pc:sldMkLst>
        <pc:spChg chg="mod ord">
          <ac:chgData name="Zhigalov Roman" userId="1f97e9fdf7779aa5" providerId="Windows Live" clId="Web-{9ABB3E7C-9CC4-4CB5-A854-B2EAF4554BE4}" dt="2022-01-22T10:05:43.964" v="1001"/>
          <ac:spMkLst>
            <pc:docMk/>
            <pc:sldMk cId="1132473032" sldId="277"/>
            <ac:spMk id="2" creationId="{42AD59C1-2E9D-4E09-9C10-3F974435F492}"/>
          </ac:spMkLst>
        </pc:spChg>
        <pc:spChg chg="del">
          <ac:chgData name="Zhigalov Roman" userId="1f97e9fdf7779aa5" providerId="Windows Live" clId="Web-{9ABB3E7C-9CC4-4CB5-A854-B2EAF4554BE4}" dt="2022-01-22T10:05:37.807" v="1000"/>
          <ac:spMkLst>
            <pc:docMk/>
            <pc:sldMk cId="1132473032" sldId="277"/>
            <ac:spMk id="3" creationId="{244F4425-8143-4168-9095-8E6AE50FA0EE}"/>
          </ac:spMkLst>
        </pc:spChg>
        <pc:spChg chg="add">
          <ac:chgData name="Zhigalov Roman" userId="1f97e9fdf7779aa5" providerId="Windows Live" clId="Web-{9ABB3E7C-9CC4-4CB5-A854-B2EAF4554BE4}" dt="2022-01-22T10:05:43.964" v="1001"/>
          <ac:spMkLst>
            <pc:docMk/>
            <pc:sldMk cId="1132473032" sldId="277"/>
            <ac:spMk id="9" creationId="{37C89E4B-3C9F-44B9-8B86-D9E3D112D8EC}"/>
          </ac:spMkLst>
        </pc:spChg>
        <pc:picChg chg="add mod ord">
          <ac:chgData name="Zhigalov Roman" userId="1f97e9fdf7779aa5" providerId="Windows Live" clId="Web-{9ABB3E7C-9CC4-4CB5-A854-B2EAF4554BE4}" dt="2022-01-22T10:05:43.964" v="1001"/>
          <ac:picMkLst>
            <pc:docMk/>
            <pc:sldMk cId="1132473032" sldId="277"/>
            <ac:picMk id="4" creationId="{32C8202C-F5F3-4C7E-8B2B-68CF0FA64716}"/>
          </ac:picMkLst>
        </pc:picChg>
        <pc:cxnChg chg="add">
          <ac:chgData name="Zhigalov Roman" userId="1f97e9fdf7779aa5" providerId="Windows Live" clId="Web-{9ABB3E7C-9CC4-4CB5-A854-B2EAF4554BE4}" dt="2022-01-22T10:05:43.964" v="1001"/>
          <ac:cxnSpMkLst>
            <pc:docMk/>
            <pc:sldMk cId="1132473032" sldId="277"/>
            <ac:cxnSpMk id="11" creationId="{AA2EAA10-076F-46BD-8F0F-B9A2FB77A85C}"/>
          </ac:cxnSpMkLst>
        </pc:cxnChg>
        <pc:cxnChg chg="add">
          <ac:chgData name="Zhigalov Roman" userId="1f97e9fdf7779aa5" providerId="Windows Live" clId="Web-{9ABB3E7C-9CC4-4CB5-A854-B2EAF4554BE4}" dt="2022-01-22T10:05:43.964" v="1001"/>
          <ac:cxnSpMkLst>
            <pc:docMk/>
            <pc:sldMk cId="1132473032" sldId="277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9ABB3E7C-9CC4-4CB5-A854-B2EAF4554BE4}" dt="2022-01-22T10:06:25.196" v="1022"/>
        <pc:sldMkLst>
          <pc:docMk/>
          <pc:sldMk cId="4009574042" sldId="278"/>
        </pc:sldMkLst>
        <pc:spChg chg="mod ord">
          <ac:chgData name="Zhigalov Roman" userId="1f97e9fdf7779aa5" providerId="Windows Live" clId="Web-{9ABB3E7C-9CC4-4CB5-A854-B2EAF4554BE4}" dt="2022-01-22T10:06:25.196" v="1022"/>
          <ac:spMkLst>
            <pc:docMk/>
            <pc:sldMk cId="4009574042" sldId="278"/>
            <ac:spMk id="2" creationId="{D112A195-1E27-459F-8340-3EF7EE16B398}"/>
          </ac:spMkLst>
        </pc:spChg>
        <pc:spChg chg="del">
          <ac:chgData name="Zhigalov Roman" userId="1f97e9fdf7779aa5" providerId="Windows Live" clId="Web-{9ABB3E7C-9CC4-4CB5-A854-B2EAF4554BE4}" dt="2022-01-22T10:06:22.446" v="1021"/>
          <ac:spMkLst>
            <pc:docMk/>
            <pc:sldMk cId="4009574042" sldId="278"/>
            <ac:spMk id="3" creationId="{7B5865E7-0064-4150-B20D-B03A5C45EC8B}"/>
          </ac:spMkLst>
        </pc:spChg>
        <pc:spChg chg="add">
          <ac:chgData name="Zhigalov Roman" userId="1f97e9fdf7779aa5" providerId="Windows Live" clId="Web-{9ABB3E7C-9CC4-4CB5-A854-B2EAF4554BE4}" dt="2022-01-22T10:06:25.196" v="1022"/>
          <ac:spMkLst>
            <pc:docMk/>
            <pc:sldMk cId="4009574042" sldId="278"/>
            <ac:spMk id="9" creationId="{37C89E4B-3C9F-44B9-8B86-D9E3D112D8EC}"/>
          </ac:spMkLst>
        </pc:spChg>
        <pc:picChg chg="add mod ord">
          <ac:chgData name="Zhigalov Roman" userId="1f97e9fdf7779aa5" providerId="Windows Live" clId="Web-{9ABB3E7C-9CC4-4CB5-A854-B2EAF4554BE4}" dt="2022-01-22T10:06:25.196" v="1022"/>
          <ac:picMkLst>
            <pc:docMk/>
            <pc:sldMk cId="4009574042" sldId="278"/>
            <ac:picMk id="4" creationId="{8518CEB7-9180-42FA-93A4-21948CA8AFC7}"/>
          </ac:picMkLst>
        </pc:picChg>
        <pc:cxnChg chg="add">
          <ac:chgData name="Zhigalov Roman" userId="1f97e9fdf7779aa5" providerId="Windows Live" clId="Web-{9ABB3E7C-9CC4-4CB5-A854-B2EAF4554BE4}" dt="2022-01-22T10:06:25.196" v="1022"/>
          <ac:cxnSpMkLst>
            <pc:docMk/>
            <pc:sldMk cId="4009574042" sldId="278"/>
            <ac:cxnSpMk id="11" creationId="{AA2EAA10-076F-46BD-8F0F-B9A2FB77A85C}"/>
          </ac:cxnSpMkLst>
        </pc:cxnChg>
        <pc:cxnChg chg="add">
          <ac:chgData name="Zhigalov Roman" userId="1f97e9fdf7779aa5" providerId="Windows Live" clId="Web-{9ABB3E7C-9CC4-4CB5-A854-B2EAF4554BE4}" dt="2022-01-22T10:06:25.196" v="1022"/>
          <ac:cxnSpMkLst>
            <pc:docMk/>
            <pc:sldMk cId="4009574042" sldId="278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9ABB3E7C-9CC4-4CB5-A854-B2EAF4554BE4}" dt="2022-01-22T10:07:11.416" v="1037"/>
        <pc:sldMkLst>
          <pc:docMk/>
          <pc:sldMk cId="77145362" sldId="279"/>
        </pc:sldMkLst>
        <pc:spChg chg="mod">
          <ac:chgData name="Zhigalov Roman" userId="1f97e9fdf7779aa5" providerId="Windows Live" clId="Web-{9ABB3E7C-9CC4-4CB5-A854-B2EAF4554BE4}" dt="2022-01-22T10:07:11.416" v="1037"/>
          <ac:spMkLst>
            <pc:docMk/>
            <pc:sldMk cId="77145362" sldId="279"/>
            <ac:spMk id="2" creationId="{70D42933-CDFE-476C-A665-FDC05F350CF9}"/>
          </ac:spMkLst>
        </pc:spChg>
        <pc:spChg chg="del">
          <ac:chgData name="Zhigalov Roman" userId="1f97e9fdf7779aa5" providerId="Windows Live" clId="Web-{9ABB3E7C-9CC4-4CB5-A854-B2EAF4554BE4}" dt="2022-01-22T10:06:56.603" v="1024"/>
          <ac:spMkLst>
            <pc:docMk/>
            <pc:sldMk cId="77145362" sldId="279"/>
            <ac:spMk id="3" creationId="{53E9B871-D845-4F4C-8008-A8D28303AB6D}"/>
          </ac:spMkLst>
        </pc:spChg>
        <pc:spChg chg="add">
          <ac:chgData name="Zhigalov Roman" userId="1f97e9fdf7779aa5" providerId="Windows Live" clId="Web-{9ABB3E7C-9CC4-4CB5-A854-B2EAF4554BE4}" dt="2022-01-22T10:07:11.416" v="1037"/>
          <ac:spMkLst>
            <pc:docMk/>
            <pc:sldMk cId="77145362" sldId="279"/>
            <ac:spMk id="9" creationId="{665DBBEF-238B-476B-96AB-8AAC3224ECEA}"/>
          </ac:spMkLst>
        </pc:spChg>
        <pc:spChg chg="add">
          <ac:chgData name="Zhigalov Roman" userId="1f97e9fdf7779aa5" providerId="Windows Live" clId="Web-{9ABB3E7C-9CC4-4CB5-A854-B2EAF4554BE4}" dt="2022-01-22T10:07:11.416" v="1037"/>
          <ac:spMkLst>
            <pc:docMk/>
            <pc:sldMk cId="77145362" sldId="279"/>
            <ac:spMk id="11" creationId="{3FCFB1DE-0B7E-48CC-BA90-B2AB0889F9D6}"/>
          </ac:spMkLst>
        </pc:spChg>
        <pc:picChg chg="add mod ord">
          <ac:chgData name="Zhigalov Roman" userId="1f97e9fdf7779aa5" providerId="Windows Live" clId="Web-{9ABB3E7C-9CC4-4CB5-A854-B2EAF4554BE4}" dt="2022-01-22T10:07:11.416" v="1037"/>
          <ac:picMkLst>
            <pc:docMk/>
            <pc:sldMk cId="77145362" sldId="279"/>
            <ac:picMk id="4" creationId="{976BD7F7-50E0-4E4B-9B3B-739207E34CCA}"/>
          </ac:picMkLst>
        </pc:picChg>
      </pc:sldChg>
      <pc:sldChg chg="addSp delSp modSp new mod setBg">
        <pc:chgData name="Zhigalov Roman" userId="1f97e9fdf7779aa5" providerId="Windows Live" clId="Web-{9ABB3E7C-9CC4-4CB5-A854-B2EAF4554BE4}" dt="2022-01-22T10:07:50.558" v="1062"/>
        <pc:sldMkLst>
          <pc:docMk/>
          <pc:sldMk cId="3921865237" sldId="280"/>
        </pc:sldMkLst>
        <pc:spChg chg="mod ord">
          <ac:chgData name="Zhigalov Roman" userId="1f97e9fdf7779aa5" providerId="Windows Live" clId="Web-{9ABB3E7C-9CC4-4CB5-A854-B2EAF4554BE4}" dt="2022-01-22T10:07:50.558" v="1062"/>
          <ac:spMkLst>
            <pc:docMk/>
            <pc:sldMk cId="3921865237" sldId="280"/>
            <ac:spMk id="2" creationId="{8811D430-6E32-450D-915D-6C0018E7F5DD}"/>
          </ac:spMkLst>
        </pc:spChg>
        <pc:spChg chg="del">
          <ac:chgData name="Zhigalov Roman" userId="1f97e9fdf7779aa5" providerId="Windows Live" clId="Web-{9ABB3E7C-9CC4-4CB5-A854-B2EAF4554BE4}" dt="2022-01-22T10:07:37.385" v="1039"/>
          <ac:spMkLst>
            <pc:docMk/>
            <pc:sldMk cId="3921865237" sldId="280"/>
            <ac:spMk id="3" creationId="{6DE20DC4-05BA-4ED2-B980-D614DFC2276D}"/>
          </ac:spMkLst>
        </pc:spChg>
        <pc:spChg chg="add">
          <ac:chgData name="Zhigalov Roman" userId="1f97e9fdf7779aa5" providerId="Windows Live" clId="Web-{9ABB3E7C-9CC4-4CB5-A854-B2EAF4554BE4}" dt="2022-01-22T10:07:50.558" v="1062"/>
          <ac:spMkLst>
            <pc:docMk/>
            <pc:sldMk cId="3921865237" sldId="280"/>
            <ac:spMk id="9" creationId="{37C89E4B-3C9F-44B9-8B86-D9E3D112D8EC}"/>
          </ac:spMkLst>
        </pc:spChg>
        <pc:picChg chg="add mod ord">
          <ac:chgData name="Zhigalov Roman" userId="1f97e9fdf7779aa5" providerId="Windows Live" clId="Web-{9ABB3E7C-9CC4-4CB5-A854-B2EAF4554BE4}" dt="2022-01-22T10:07:50.558" v="1062"/>
          <ac:picMkLst>
            <pc:docMk/>
            <pc:sldMk cId="3921865237" sldId="280"/>
            <ac:picMk id="4" creationId="{BD889258-FDD3-4A94-B843-16E616A4B345}"/>
          </ac:picMkLst>
        </pc:picChg>
        <pc:cxnChg chg="add">
          <ac:chgData name="Zhigalov Roman" userId="1f97e9fdf7779aa5" providerId="Windows Live" clId="Web-{9ABB3E7C-9CC4-4CB5-A854-B2EAF4554BE4}" dt="2022-01-22T10:07:50.558" v="1062"/>
          <ac:cxnSpMkLst>
            <pc:docMk/>
            <pc:sldMk cId="3921865237" sldId="280"/>
            <ac:cxnSpMk id="11" creationId="{AA2EAA10-076F-46BD-8F0F-B9A2FB77A85C}"/>
          </ac:cxnSpMkLst>
        </pc:cxnChg>
        <pc:cxnChg chg="add">
          <ac:chgData name="Zhigalov Roman" userId="1f97e9fdf7779aa5" providerId="Windows Live" clId="Web-{9ABB3E7C-9CC4-4CB5-A854-B2EAF4554BE4}" dt="2022-01-22T10:07:50.558" v="1062"/>
          <ac:cxnSpMkLst>
            <pc:docMk/>
            <pc:sldMk cId="3921865237" sldId="280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9ABB3E7C-9CC4-4CB5-A854-B2EAF4554BE4}" dt="2022-01-22T10:08:14.136" v="1075"/>
        <pc:sldMkLst>
          <pc:docMk/>
          <pc:sldMk cId="593720317" sldId="281"/>
        </pc:sldMkLst>
        <pc:spChg chg="mod ord">
          <ac:chgData name="Zhigalov Roman" userId="1f97e9fdf7779aa5" providerId="Windows Live" clId="Web-{9ABB3E7C-9CC4-4CB5-A854-B2EAF4554BE4}" dt="2022-01-22T10:08:14.136" v="1075"/>
          <ac:spMkLst>
            <pc:docMk/>
            <pc:sldMk cId="593720317" sldId="281"/>
            <ac:spMk id="2" creationId="{C5E56D43-A0DD-4CA3-ACB4-37A9AAA44AAF}"/>
          </ac:spMkLst>
        </pc:spChg>
        <pc:spChg chg="del">
          <ac:chgData name="Zhigalov Roman" userId="1f97e9fdf7779aa5" providerId="Windows Live" clId="Web-{9ABB3E7C-9CC4-4CB5-A854-B2EAF4554BE4}" dt="2022-01-22T10:08:12.402" v="1074"/>
          <ac:spMkLst>
            <pc:docMk/>
            <pc:sldMk cId="593720317" sldId="281"/>
            <ac:spMk id="3" creationId="{597D17A5-620B-40DA-A28F-7190E9CCC902}"/>
          </ac:spMkLst>
        </pc:spChg>
        <pc:spChg chg="add">
          <ac:chgData name="Zhigalov Roman" userId="1f97e9fdf7779aa5" providerId="Windows Live" clId="Web-{9ABB3E7C-9CC4-4CB5-A854-B2EAF4554BE4}" dt="2022-01-22T10:08:14.136" v="1075"/>
          <ac:spMkLst>
            <pc:docMk/>
            <pc:sldMk cId="593720317" sldId="281"/>
            <ac:spMk id="9" creationId="{37C89E4B-3C9F-44B9-8B86-D9E3D112D8EC}"/>
          </ac:spMkLst>
        </pc:spChg>
        <pc:picChg chg="add mod ord">
          <ac:chgData name="Zhigalov Roman" userId="1f97e9fdf7779aa5" providerId="Windows Live" clId="Web-{9ABB3E7C-9CC4-4CB5-A854-B2EAF4554BE4}" dt="2022-01-22T10:08:14.136" v="1075"/>
          <ac:picMkLst>
            <pc:docMk/>
            <pc:sldMk cId="593720317" sldId="281"/>
            <ac:picMk id="4" creationId="{25A1F931-F7BA-4892-A9E7-806433DE73BF}"/>
          </ac:picMkLst>
        </pc:picChg>
        <pc:cxnChg chg="add">
          <ac:chgData name="Zhigalov Roman" userId="1f97e9fdf7779aa5" providerId="Windows Live" clId="Web-{9ABB3E7C-9CC4-4CB5-A854-B2EAF4554BE4}" dt="2022-01-22T10:08:14.136" v="1075"/>
          <ac:cxnSpMkLst>
            <pc:docMk/>
            <pc:sldMk cId="593720317" sldId="281"/>
            <ac:cxnSpMk id="11" creationId="{AA2EAA10-076F-46BD-8F0F-B9A2FB77A85C}"/>
          </ac:cxnSpMkLst>
        </pc:cxnChg>
        <pc:cxnChg chg="add">
          <ac:chgData name="Zhigalov Roman" userId="1f97e9fdf7779aa5" providerId="Windows Live" clId="Web-{9ABB3E7C-9CC4-4CB5-A854-B2EAF4554BE4}" dt="2022-01-22T10:08:14.136" v="1075"/>
          <ac:cxnSpMkLst>
            <pc:docMk/>
            <pc:sldMk cId="593720317" sldId="281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9ABB3E7C-9CC4-4CB5-A854-B2EAF4554BE4}" dt="2022-01-22T10:08:45.121" v="1096"/>
        <pc:sldMkLst>
          <pc:docMk/>
          <pc:sldMk cId="2496178786" sldId="282"/>
        </pc:sldMkLst>
        <pc:spChg chg="mod ord">
          <ac:chgData name="Zhigalov Roman" userId="1f97e9fdf7779aa5" providerId="Windows Live" clId="Web-{9ABB3E7C-9CC4-4CB5-A854-B2EAF4554BE4}" dt="2022-01-22T10:08:45.121" v="1096"/>
          <ac:spMkLst>
            <pc:docMk/>
            <pc:sldMk cId="2496178786" sldId="282"/>
            <ac:spMk id="2" creationId="{D47DA53E-4B66-454B-8B86-768BCC432C3D}"/>
          </ac:spMkLst>
        </pc:spChg>
        <pc:spChg chg="del">
          <ac:chgData name="Zhigalov Roman" userId="1f97e9fdf7779aa5" providerId="Windows Live" clId="Web-{9ABB3E7C-9CC4-4CB5-A854-B2EAF4554BE4}" dt="2022-01-22T10:08:34.574" v="1077"/>
          <ac:spMkLst>
            <pc:docMk/>
            <pc:sldMk cId="2496178786" sldId="282"/>
            <ac:spMk id="3" creationId="{4BC27FB0-9231-489A-B25C-0A669EE7B69B}"/>
          </ac:spMkLst>
        </pc:spChg>
        <pc:spChg chg="add">
          <ac:chgData name="Zhigalov Roman" userId="1f97e9fdf7779aa5" providerId="Windows Live" clId="Web-{9ABB3E7C-9CC4-4CB5-A854-B2EAF4554BE4}" dt="2022-01-22T10:08:45.121" v="1096"/>
          <ac:spMkLst>
            <pc:docMk/>
            <pc:sldMk cId="2496178786" sldId="282"/>
            <ac:spMk id="9" creationId="{37C89E4B-3C9F-44B9-8B86-D9E3D112D8EC}"/>
          </ac:spMkLst>
        </pc:spChg>
        <pc:picChg chg="add mod ord">
          <ac:chgData name="Zhigalov Roman" userId="1f97e9fdf7779aa5" providerId="Windows Live" clId="Web-{9ABB3E7C-9CC4-4CB5-A854-B2EAF4554BE4}" dt="2022-01-22T10:08:45.121" v="1096"/>
          <ac:picMkLst>
            <pc:docMk/>
            <pc:sldMk cId="2496178786" sldId="282"/>
            <ac:picMk id="4" creationId="{8F2E31E8-C48A-4A87-8425-C7CE7FA26B52}"/>
          </ac:picMkLst>
        </pc:picChg>
        <pc:cxnChg chg="add">
          <ac:chgData name="Zhigalov Roman" userId="1f97e9fdf7779aa5" providerId="Windows Live" clId="Web-{9ABB3E7C-9CC4-4CB5-A854-B2EAF4554BE4}" dt="2022-01-22T10:08:45.121" v="1096"/>
          <ac:cxnSpMkLst>
            <pc:docMk/>
            <pc:sldMk cId="2496178786" sldId="282"/>
            <ac:cxnSpMk id="11" creationId="{AA2EAA10-076F-46BD-8F0F-B9A2FB77A85C}"/>
          </ac:cxnSpMkLst>
        </pc:cxnChg>
        <pc:cxnChg chg="add">
          <ac:chgData name="Zhigalov Roman" userId="1f97e9fdf7779aa5" providerId="Windows Live" clId="Web-{9ABB3E7C-9CC4-4CB5-A854-B2EAF4554BE4}" dt="2022-01-22T10:08:45.121" v="1096"/>
          <ac:cxnSpMkLst>
            <pc:docMk/>
            <pc:sldMk cId="2496178786" sldId="282"/>
            <ac:cxnSpMk id="13" creationId="{D891E407-403B-4764-86C9-33A56D3BCAA3}"/>
          </ac:cxnSpMkLst>
        </pc:cxnChg>
      </pc:sldChg>
      <pc:sldChg chg="add">
        <pc:chgData name="Zhigalov Roman" userId="1f97e9fdf7779aa5" providerId="Windows Live" clId="Web-{9ABB3E7C-9CC4-4CB5-A854-B2EAF4554BE4}" dt="2022-01-22T10:09:10.059" v="1097"/>
        <pc:sldMkLst>
          <pc:docMk/>
          <pc:sldMk cId="400252073" sldId="283"/>
        </pc:sldMkLst>
      </pc:sldChg>
      <pc:sldChg chg="modSp new">
        <pc:chgData name="Zhigalov Roman" userId="1f97e9fdf7779aa5" providerId="Windows Live" clId="Web-{9ABB3E7C-9CC4-4CB5-A854-B2EAF4554BE4}" dt="2022-01-22T10:09:19.372" v="1112" actId="20577"/>
        <pc:sldMkLst>
          <pc:docMk/>
          <pc:sldMk cId="2007312636" sldId="284"/>
        </pc:sldMkLst>
        <pc:spChg chg="mod">
          <ac:chgData name="Zhigalov Roman" userId="1f97e9fdf7779aa5" providerId="Windows Live" clId="Web-{9ABB3E7C-9CC4-4CB5-A854-B2EAF4554BE4}" dt="2022-01-22T10:09:19.372" v="1112" actId="20577"/>
          <ac:spMkLst>
            <pc:docMk/>
            <pc:sldMk cId="2007312636" sldId="284"/>
            <ac:spMk id="2" creationId="{78C4E1CA-9C35-414A-82AC-6D4385E1AB6E}"/>
          </ac:spMkLst>
        </pc:spChg>
      </pc:sldChg>
      <pc:sldChg chg="modSp new">
        <pc:chgData name="Zhigalov Roman" userId="1f97e9fdf7779aa5" providerId="Windows Live" clId="Web-{9ABB3E7C-9CC4-4CB5-A854-B2EAF4554BE4}" dt="2022-01-22T10:09:25.091" v="1120" actId="20577"/>
        <pc:sldMkLst>
          <pc:docMk/>
          <pc:sldMk cId="2829612384" sldId="285"/>
        </pc:sldMkLst>
        <pc:spChg chg="mod">
          <ac:chgData name="Zhigalov Roman" userId="1f97e9fdf7779aa5" providerId="Windows Live" clId="Web-{9ABB3E7C-9CC4-4CB5-A854-B2EAF4554BE4}" dt="2022-01-22T10:09:25.091" v="1120" actId="20577"/>
          <ac:spMkLst>
            <pc:docMk/>
            <pc:sldMk cId="2829612384" sldId="285"/>
            <ac:spMk id="2" creationId="{E139B594-33CF-45B8-9324-E53AD806F28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5958E9-C6A5-4481-91CA-58C1650A77A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BEA86BB-9F89-434D-A6C1-74D22075D4D2}">
      <dgm:prSet/>
      <dgm:spPr/>
      <dgm:t>
        <a:bodyPr/>
        <a:lstStyle/>
        <a:p>
          <a:r>
            <a:rPr lang="ru-RU"/>
            <a:t>Относительные успехи промышленности, на фоне дикого упадка сельского хозяйства</a:t>
          </a:r>
          <a:endParaRPr lang="en-US"/>
        </a:p>
      </dgm:t>
    </dgm:pt>
    <dgm:pt modelId="{9A68734C-8557-41BA-B2CA-3E41AF9D7DF7}" type="parTrans" cxnId="{5A0B6B50-916F-4ACA-AB32-14C748B36020}">
      <dgm:prSet/>
      <dgm:spPr/>
      <dgm:t>
        <a:bodyPr/>
        <a:lstStyle/>
        <a:p>
          <a:endParaRPr lang="en-US"/>
        </a:p>
      </dgm:t>
    </dgm:pt>
    <dgm:pt modelId="{CB333A1E-F832-444E-8874-798AA4D193D3}" type="sibTrans" cxnId="{5A0B6B50-916F-4ACA-AB32-14C748B36020}">
      <dgm:prSet/>
      <dgm:spPr/>
      <dgm:t>
        <a:bodyPr/>
        <a:lstStyle/>
        <a:p>
          <a:endParaRPr lang="en-US"/>
        </a:p>
      </dgm:t>
    </dgm:pt>
    <dgm:pt modelId="{F0148ECE-5F77-49D5-9154-0733B9AD8F54}">
      <dgm:prSet/>
      <dgm:spPr/>
      <dgm:t>
        <a:bodyPr/>
        <a:lstStyle/>
        <a:p>
          <a:r>
            <a:rPr lang="ru-RU"/>
            <a:t>Американские и европейские страны серьезно конкурировали с японской торговлей в регионе</a:t>
          </a:r>
          <a:endParaRPr lang="en-US"/>
        </a:p>
      </dgm:t>
    </dgm:pt>
    <dgm:pt modelId="{49F8CFD8-29BE-4A0A-BE55-698B76EB9642}" type="parTrans" cxnId="{EE2AA211-879D-4F3E-AD0C-EABB8CC1D6B9}">
      <dgm:prSet/>
      <dgm:spPr/>
      <dgm:t>
        <a:bodyPr/>
        <a:lstStyle/>
        <a:p>
          <a:endParaRPr lang="en-US"/>
        </a:p>
      </dgm:t>
    </dgm:pt>
    <dgm:pt modelId="{A7469955-B1D8-4E07-B76F-083816460446}" type="sibTrans" cxnId="{EE2AA211-879D-4F3E-AD0C-EABB8CC1D6B9}">
      <dgm:prSet/>
      <dgm:spPr/>
      <dgm:t>
        <a:bodyPr/>
        <a:lstStyle/>
        <a:p>
          <a:endParaRPr lang="en-US"/>
        </a:p>
      </dgm:t>
    </dgm:pt>
    <dgm:pt modelId="{DBD7F008-DBFF-4BF6-9369-815550CEDCE3}">
      <dgm:prSet/>
      <dgm:spPr/>
      <dgm:t>
        <a:bodyPr/>
        <a:lstStyle/>
        <a:p>
          <a:r>
            <a:rPr lang="ru-RU"/>
            <a:t>В 20-е гг. по стране прокатился финансовый кризис, вспыхивали голодные буны</a:t>
          </a:r>
          <a:endParaRPr lang="en-US"/>
        </a:p>
      </dgm:t>
    </dgm:pt>
    <dgm:pt modelId="{AA199EB1-167F-44B2-8151-3AC06AB4C146}" type="parTrans" cxnId="{A65DFD7C-178E-47D3-B958-CA698EE2BB4E}">
      <dgm:prSet/>
      <dgm:spPr/>
      <dgm:t>
        <a:bodyPr/>
        <a:lstStyle/>
        <a:p>
          <a:endParaRPr lang="en-US"/>
        </a:p>
      </dgm:t>
    </dgm:pt>
    <dgm:pt modelId="{B9819FFE-99DA-4CF4-9A80-E6BC30645FE9}" type="sibTrans" cxnId="{A65DFD7C-178E-47D3-B958-CA698EE2BB4E}">
      <dgm:prSet/>
      <dgm:spPr/>
      <dgm:t>
        <a:bodyPr/>
        <a:lstStyle/>
        <a:p>
          <a:endParaRPr lang="en-US"/>
        </a:p>
      </dgm:t>
    </dgm:pt>
    <dgm:pt modelId="{2A2E4A35-9450-462B-98DF-D922A1790192}">
      <dgm:prSet/>
      <dgm:spPr/>
      <dgm:t>
        <a:bodyPr/>
        <a:lstStyle/>
        <a:p>
          <a:r>
            <a:rPr lang="ru-RU"/>
            <a:t>1927 г. - финансовый кризис</a:t>
          </a:r>
          <a:endParaRPr lang="en-US"/>
        </a:p>
      </dgm:t>
    </dgm:pt>
    <dgm:pt modelId="{EC35BD14-5E93-47EA-94C4-C9594D2A99A0}" type="parTrans" cxnId="{DF2A628D-F8A5-4F24-B937-1F6BA9BE80B0}">
      <dgm:prSet/>
      <dgm:spPr/>
      <dgm:t>
        <a:bodyPr/>
        <a:lstStyle/>
        <a:p>
          <a:endParaRPr lang="en-US"/>
        </a:p>
      </dgm:t>
    </dgm:pt>
    <dgm:pt modelId="{73422A88-6B2E-4D17-87A1-6A24F4B270A7}" type="sibTrans" cxnId="{DF2A628D-F8A5-4F24-B937-1F6BA9BE80B0}">
      <dgm:prSet/>
      <dgm:spPr/>
      <dgm:t>
        <a:bodyPr/>
        <a:lstStyle/>
        <a:p>
          <a:endParaRPr lang="en-US"/>
        </a:p>
      </dgm:t>
    </dgm:pt>
    <dgm:pt modelId="{1F639E54-3967-48F6-B345-710FCD52C559}" type="pres">
      <dgm:prSet presAssocID="{EE5958E9-C6A5-4481-91CA-58C1650A77A7}" presName="vert0" presStyleCnt="0">
        <dgm:presLayoutVars>
          <dgm:dir/>
          <dgm:animOne val="branch"/>
          <dgm:animLvl val="lvl"/>
        </dgm:presLayoutVars>
      </dgm:prSet>
      <dgm:spPr/>
    </dgm:pt>
    <dgm:pt modelId="{3135D8BB-A113-4649-8A2B-0063AF8D8D4D}" type="pres">
      <dgm:prSet presAssocID="{8BEA86BB-9F89-434D-A6C1-74D22075D4D2}" presName="thickLine" presStyleLbl="alignNode1" presStyleIdx="0" presStyleCnt="4"/>
      <dgm:spPr/>
    </dgm:pt>
    <dgm:pt modelId="{3AA279D3-9545-4B68-B987-94592B9425A9}" type="pres">
      <dgm:prSet presAssocID="{8BEA86BB-9F89-434D-A6C1-74D22075D4D2}" presName="horz1" presStyleCnt="0"/>
      <dgm:spPr/>
    </dgm:pt>
    <dgm:pt modelId="{558C6738-5857-4581-BE2E-FB37BB86B91C}" type="pres">
      <dgm:prSet presAssocID="{8BEA86BB-9F89-434D-A6C1-74D22075D4D2}" presName="tx1" presStyleLbl="revTx" presStyleIdx="0" presStyleCnt="4"/>
      <dgm:spPr/>
    </dgm:pt>
    <dgm:pt modelId="{101991BF-57C0-4FC2-855C-801ACD1E6E65}" type="pres">
      <dgm:prSet presAssocID="{8BEA86BB-9F89-434D-A6C1-74D22075D4D2}" presName="vert1" presStyleCnt="0"/>
      <dgm:spPr/>
    </dgm:pt>
    <dgm:pt modelId="{52EAD739-F018-4234-A1BA-DC8C16A11DBB}" type="pres">
      <dgm:prSet presAssocID="{F0148ECE-5F77-49D5-9154-0733B9AD8F54}" presName="thickLine" presStyleLbl="alignNode1" presStyleIdx="1" presStyleCnt="4"/>
      <dgm:spPr/>
    </dgm:pt>
    <dgm:pt modelId="{F3C03E65-6E2D-441F-854C-8F3193ABCC25}" type="pres">
      <dgm:prSet presAssocID="{F0148ECE-5F77-49D5-9154-0733B9AD8F54}" presName="horz1" presStyleCnt="0"/>
      <dgm:spPr/>
    </dgm:pt>
    <dgm:pt modelId="{E1CF736F-F4A2-4CD0-B69B-9D98AABE63F9}" type="pres">
      <dgm:prSet presAssocID="{F0148ECE-5F77-49D5-9154-0733B9AD8F54}" presName="tx1" presStyleLbl="revTx" presStyleIdx="1" presStyleCnt="4"/>
      <dgm:spPr/>
    </dgm:pt>
    <dgm:pt modelId="{1DF8FA67-2610-412C-8B91-F8864E7150D2}" type="pres">
      <dgm:prSet presAssocID="{F0148ECE-5F77-49D5-9154-0733B9AD8F54}" presName="vert1" presStyleCnt="0"/>
      <dgm:spPr/>
    </dgm:pt>
    <dgm:pt modelId="{22543A22-D389-4157-9283-F03D4C6305A3}" type="pres">
      <dgm:prSet presAssocID="{DBD7F008-DBFF-4BF6-9369-815550CEDCE3}" presName="thickLine" presStyleLbl="alignNode1" presStyleIdx="2" presStyleCnt="4"/>
      <dgm:spPr/>
    </dgm:pt>
    <dgm:pt modelId="{B893036A-509A-43A2-B13A-EECD5AE95DA4}" type="pres">
      <dgm:prSet presAssocID="{DBD7F008-DBFF-4BF6-9369-815550CEDCE3}" presName="horz1" presStyleCnt="0"/>
      <dgm:spPr/>
    </dgm:pt>
    <dgm:pt modelId="{DD38825B-99A5-4E27-AD32-453502C8EDC2}" type="pres">
      <dgm:prSet presAssocID="{DBD7F008-DBFF-4BF6-9369-815550CEDCE3}" presName="tx1" presStyleLbl="revTx" presStyleIdx="2" presStyleCnt="4"/>
      <dgm:spPr/>
    </dgm:pt>
    <dgm:pt modelId="{A35DC63B-A147-4BF4-B826-74E640F7266D}" type="pres">
      <dgm:prSet presAssocID="{DBD7F008-DBFF-4BF6-9369-815550CEDCE3}" presName="vert1" presStyleCnt="0"/>
      <dgm:spPr/>
    </dgm:pt>
    <dgm:pt modelId="{ACB22DD9-4624-458F-826B-C0AE4C009B7F}" type="pres">
      <dgm:prSet presAssocID="{2A2E4A35-9450-462B-98DF-D922A1790192}" presName="thickLine" presStyleLbl="alignNode1" presStyleIdx="3" presStyleCnt="4"/>
      <dgm:spPr/>
    </dgm:pt>
    <dgm:pt modelId="{5D8DA7F6-DC97-46C2-8FD9-BD19EC4C9E69}" type="pres">
      <dgm:prSet presAssocID="{2A2E4A35-9450-462B-98DF-D922A1790192}" presName="horz1" presStyleCnt="0"/>
      <dgm:spPr/>
    </dgm:pt>
    <dgm:pt modelId="{2BD8FC70-6ABD-4306-B346-1912A8B0E9BF}" type="pres">
      <dgm:prSet presAssocID="{2A2E4A35-9450-462B-98DF-D922A1790192}" presName="tx1" presStyleLbl="revTx" presStyleIdx="3" presStyleCnt="4"/>
      <dgm:spPr/>
    </dgm:pt>
    <dgm:pt modelId="{F7F9D49D-602D-45AF-A596-460CFB84294C}" type="pres">
      <dgm:prSet presAssocID="{2A2E4A35-9450-462B-98DF-D922A1790192}" presName="vert1" presStyleCnt="0"/>
      <dgm:spPr/>
    </dgm:pt>
  </dgm:ptLst>
  <dgm:cxnLst>
    <dgm:cxn modelId="{EE2AA211-879D-4F3E-AD0C-EABB8CC1D6B9}" srcId="{EE5958E9-C6A5-4481-91CA-58C1650A77A7}" destId="{F0148ECE-5F77-49D5-9154-0733B9AD8F54}" srcOrd="1" destOrd="0" parTransId="{49F8CFD8-29BE-4A0A-BE55-698B76EB9642}" sibTransId="{A7469955-B1D8-4E07-B76F-083816460446}"/>
    <dgm:cxn modelId="{A615F412-6AD2-4C4E-AD79-AA029E37AAB4}" type="presOf" srcId="{EE5958E9-C6A5-4481-91CA-58C1650A77A7}" destId="{1F639E54-3967-48F6-B345-710FCD52C559}" srcOrd="0" destOrd="0" presId="urn:microsoft.com/office/officeart/2008/layout/LinedList"/>
    <dgm:cxn modelId="{5A0B6B50-916F-4ACA-AB32-14C748B36020}" srcId="{EE5958E9-C6A5-4481-91CA-58C1650A77A7}" destId="{8BEA86BB-9F89-434D-A6C1-74D22075D4D2}" srcOrd="0" destOrd="0" parTransId="{9A68734C-8557-41BA-B2CA-3E41AF9D7DF7}" sibTransId="{CB333A1E-F832-444E-8874-798AA4D193D3}"/>
    <dgm:cxn modelId="{A65DFD7C-178E-47D3-B958-CA698EE2BB4E}" srcId="{EE5958E9-C6A5-4481-91CA-58C1650A77A7}" destId="{DBD7F008-DBFF-4BF6-9369-815550CEDCE3}" srcOrd="2" destOrd="0" parTransId="{AA199EB1-167F-44B2-8151-3AC06AB4C146}" sibTransId="{B9819FFE-99DA-4CF4-9A80-E6BC30645FE9}"/>
    <dgm:cxn modelId="{932C8185-6333-464F-8C0E-6B29AB54185A}" type="presOf" srcId="{F0148ECE-5F77-49D5-9154-0733B9AD8F54}" destId="{E1CF736F-F4A2-4CD0-B69B-9D98AABE63F9}" srcOrd="0" destOrd="0" presId="urn:microsoft.com/office/officeart/2008/layout/LinedList"/>
    <dgm:cxn modelId="{DF2A628D-F8A5-4F24-B937-1F6BA9BE80B0}" srcId="{EE5958E9-C6A5-4481-91CA-58C1650A77A7}" destId="{2A2E4A35-9450-462B-98DF-D922A1790192}" srcOrd="3" destOrd="0" parTransId="{EC35BD14-5E93-47EA-94C4-C9594D2A99A0}" sibTransId="{73422A88-6B2E-4D17-87A1-6A24F4B270A7}"/>
    <dgm:cxn modelId="{D47BADA7-9B0D-457D-A0E4-91AC86BF9293}" type="presOf" srcId="{DBD7F008-DBFF-4BF6-9369-815550CEDCE3}" destId="{DD38825B-99A5-4E27-AD32-453502C8EDC2}" srcOrd="0" destOrd="0" presId="urn:microsoft.com/office/officeart/2008/layout/LinedList"/>
    <dgm:cxn modelId="{093570BA-2255-43CC-BA1E-ABF025E17205}" type="presOf" srcId="{8BEA86BB-9F89-434D-A6C1-74D22075D4D2}" destId="{558C6738-5857-4581-BE2E-FB37BB86B91C}" srcOrd="0" destOrd="0" presId="urn:microsoft.com/office/officeart/2008/layout/LinedList"/>
    <dgm:cxn modelId="{F24CCEF5-4721-47A4-ACCA-F7A7634594C6}" type="presOf" srcId="{2A2E4A35-9450-462B-98DF-D922A1790192}" destId="{2BD8FC70-6ABD-4306-B346-1912A8B0E9BF}" srcOrd="0" destOrd="0" presId="urn:microsoft.com/office/officeart/2008/layout/LinedList"/>
    <dgm:cxn modelId="{6501147F-7278-4A53-B015-CEB4A08B0DA0}" type="presParOf" srcId="{1F639E54-3967-48F6-B345-710FCD52C559}" destId="{3135D8BB-A113-4649-8A2B-0063AF8D8D4D}" srcOrd="0" destOrd="0" presId="urn:microsoft.com/office/officeart/2008/layout/LinedList"/>
    <dgm:cxn modelId="{054D9E1B-FADE-4DFA-B851-7E0201E15D1C}" type="presParOf" srcId="{1F639E54-3967-48F6-B345-710FCD52C559}" destId="{3AA279D3-9545-4B68-B987-94592B9425A9}" srcOrd="1" destOrd="0" presId="urn:microsoft.com/office/officeart/2008/layout/LinedList"/>
    <dgm:cxn modelId="{E5CE313D-66E6-4024-AB5B-99FBEBFB52B0}" type="presParOf" srcId="{3AA279D3-9545-4B68-B987-94592B9425A9}" destId="{558C6738-5857-4581-BE2E-FB37BB86B91C}" srcOrd="0" destOrd="0" presId="urn:microsoft.com/office/officeart/2008/layout/LinedList"/>
    <dgm:cxn modelId="{4A476518-77E7-4A2D-8377-029E9DF0A72C}" type="presParOf" srcId="{3AA279D3-9545-4B68-B987-94592B9425A9}" destId="{101991BF-57C0-4FC2-855C-801ACD1E6E65}" srcOrd="1" destOrd="0" presId="urn:microsoft.com/office/officeart/2008/layout/LinedList"/>
    <dgm:cxn modelId="{92CDD5A1-7A6F-472E-AF59-C415A362D189}" type="presParOf" srcId="{1F639E54-3967-48F6-B345-710FCD52C559}" destId="{52EAD739-F018-4234-A1BA-DC8C16A11DBB}" srcOrd="2" destOrd="0" presId="urn:microsoft.com/office/officeart/2008/layout/LinedList"/>
    <dgm:cxn modelId="{B863AB41-0E93-49EC-9B05-1E2087880D02}" type="presParOf" srcId="{1F639E54-3967-48F6-B345-710FCD52C559}" destId="{F3C03E65-6E2D-441F-854C-8F3193ABCC25}" srcOrd="3" destOrd="0" presId="urn:microsoft.com/office/officeart/2008/layout/LinedList"/>
    <dgm:cxn modelId="{FA0412C2-CB87-40AA-B848-ACCC31F7595B}" type="presParOf" srcId="{F3C03E65-6E2D-441F-854C-8F3193ABCC25}" destId="{E1CF736F-F4A2-4CD0-B69B-9D98AABE63F9}" srcOrd="0" destOrd="0" presId="urn:microsoft.com/office/officeart/2008/layout/LinedList"/>
    <dgm:cxn modelId="{3FA436A9-F980-428D-88C2-1897EC641EC3}" type="presParOf" srcId="{F3C03E65-6E2D-441F-854C-8F3193ABCC25}" destId="{1DF8FA67-2610-412C-8B91-F8864E7150D2}" srcOrd="1" destOrd="0" presId="urn:microsoft.com/office/officeart/2008/layout/LinedList"/>
    <dgm:cxn modelId="{50F0B99E-636E-469C-8266-54FE7DB12F5C}" type="presParOf" srcId="{1F639E54-3967-48F6-B345-710FCD52C559}" destId="{22543A22-D389-4157-9283-F03D4C6305A3}" srcOrd="4" destOrd="0" presId="urn:microsoft.com/office/officeart/2008/layout/LinedList"/>
    <dgm:cxn modelId="{CEF2779D-D825-4180-997B-F5D9C307A9D4}" type="presParOf" srcId="{1F639E54-3967-48F6-B345-710FCD52C559}" destId="{B893036A-509A-43A2-B13A-EECD5AE95DA4}" srcOrd="5" destOrd="0" presId="urn:microsoft.com/office/officeart/2008/layout/LinedList"/>
    <dgm:cxn modelId="{F1732E12-3083-4DBB-B898-0B24C3317D40}" type="presParOf" srcId="{B893036A-509A-43A2-B13A-EECD5AE95DA4}" destId="{DD38825B-99A5-4E27-AD32-453502C8EDC2}" srcOrd="0" destOrd="0" presId="urn:microsoft.com/office/officeart/2008/layout/LinedList"/>
    <dgm:cxn modelId="{212C5499-1F92-40F9-8B02-6A475EDC4290}" type="presParOf" srcId="{B893036A-509A-43A2-B13A-EECD5AE95DA4}" destId="{A35DC63B-A147-4BF4-B826-74E640F7266D}" srcOrd="1" destOrd="0" presId="urn:microsoft.com/office/officeart/2008/layout/LinedList"/>
    <dgm:cxn modelId="{03EBDF7D-9506-4B54-83F1-A6B47E65071D}" type="presParOf" srcId="{1F639E54-3967-48F6-B345-710FCD52C559}" destId="{ACB22DD9-4624-458F-826B-C0AE4C009B7F}" srcOrd="6" destOrd="0" presId="urn:microsoft.com/office/officeart/2008/layout/LinedList"/>
    <dgm:cxn modelId="{81FA1724-FA9D-49D5-A544-8D229D9CAE36}" type="presParOf" srcId="{1F639E54-3967-48F6-B345-710FCD52C559}" destId="{5D8DA7F6-DC97-46C2-8FD9-BD19EC4C9E69}" srcOrd="7" destOrd="0" presId="urn:microsoft.com/office/officeart/2008/layout/LinedList"/>
    <dgm:cxn modelId="{F4B19DFB-F2CD-42AE-9DFB-65270FA6D714}" type="presParOf" srcId="{5D8DA7F6-DC97-46C2-8FD9-BD19EC4C9E69}" destId="{2BD8FC70-6ABD-4306-B346-1912A8B0E9BF}" srcOrd="0" destOrd="0" presId="urn:microsoft.com/office/officeart/2008/layout/LinedList"/>
    <dgm:cxn modelId="{92ADDD53-E417-45CB-8580-0248E1C2A536}" type="presParOf" srcId="{5D8DA7F6-DC97-46C2-8FD9-BD19EC4C9E69}" destId="{F7F9D49D-602D-45AF-A596-460CFB8429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0827F-C989-477F-A24F-F3C5604CC23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ED6C776-1649-40A7-B3C8-1666B6396F85}">
      <dgm:prSet/>
      <dgm:spPr/>
      <dgm:t>
        <a:bodyPr/>
        <a:lstStyle/>
        <a:p>
          <a:r>
            <a:rPr lang="ru-RU"/>
            <a:t>Император обладал всей полнотой власти</a:t>
          </a:r>
          <a:endParaRPr lang="en-US"/>
        </a:p>
      </dgm:t>
    </dgm:pt>
    <dgm:pt modelId="{A53FBB17-0BF9-4DFD-902A-CA2B329566A8}" type="parTrans" cxnId="{5B64BDEC-B78E-46AF-85F7-59415E146C52}">
      <dgm:prSet/>
      <dgm:spPr/>
      <dgm:t>
        <a:bodyPr/>
        <a:lstStyle/>
        <a:p>
          <a:endParaRPr lang="en-US"/>
        </a:p>
      </dgm:t>
    </dgm:pt>
    <dgm:pt modelId="{B2FA22D5-B85E-4EE8-91EF-0851DBB65A8A}" type="sibTrans" cxnId="{5B64BDEC-B78E-46AF-85F7-59415E146C52}">
      <dgm:prSet/>
      <dgm:spPr/>
      <dgm:t>
        <a:bodyPr/>
        <a:lstStyle/>
        <a:p>
          <a:endParaRPr lang="en-US"/>
        </a:p>
      </dgm:t>
    </dgm:pt>
    <dgm:pt modelId="{99AD6339-3D79-4AB0-99CB-32BA32BA19F4}">
      <dgm:prSet/>
      <dgm:spPr/>
      <dgm:t>
        <a:bodyPr/>
        <a:lstStyle/>
        <a:p>
          <a:r>
            <a:rPr lang="ru-RU"/>
            <a:t>Значительное влияние имели монополии и армии</a:t>
          </a:r>
          <a:endParaRPr lang="en-US"/>
        </a:p>
      </dgm:t>
    </dgm:pt>
    <dgm:pt modelId="{6BDD3B46-F174-4778-BBC1-32276789B9EE}" type="parTrans" cxnId="{6858AA27-D52B-41D0-8687-AE3645C549B3}">
      <dgm:prSet/>
      <dgm:spPr/>
      <dgm:t>
        <a:bodyPr/>
        <a:lstStyle/>
        <a:p>
          <a:endParaRPr lang="en-US"/>
        </a:p>
      </dgm:t>
    </dgm:pt>
    <dgm:pt modelId="{320E9687-42DE-4A2B-8D8B-55EB6DBEBAF3}" type="sibTrans" cxnId="{6858AA27-D52B-41D0-8687-AE3645C549B3}">
      <dgm:prSet/>
      <dgm:spPr/>
      <dgm:t>
        <a:bodyPr/>
        <a:lstStyle/>
        <a:p>
          <a:endParaRPr lang="en-US"/>
        </a:p>
      </dgm:t>
    </dgm:pt>
    <dgm:pt modelId="{0EBD9B3D-4CFC-46B0-9E8D-117A6A3C6A13}">
      <dgm:prSet/>
      <dgm:spPr/>
      <dgm:t>
        <a:bodyPr/>
        <a:lstStyle/>
        <a:p>
          <a:r>
            <a:rPr lang="ru-RU"/>
            <a:t>Видимость демократии</a:t>
          </a:r>
          <a:endParaRPr lang="en-US"/>
        </a:p>
      </dgm:t>
    </dgm:pt>
    <dgm:pt modelId="{88490EB2-771F-4353-A891-836FFDFDF779}" type="parTrans" cxnId="{E9FDAAE6-0E01-476C-8E2E-DDB20B2F816E}">
      <dgm:prSet/>
      <dgm:spPr/>
      <dgm:t>
        <a:bodyPr/>
        <a:lstStyle/>
        <a:p>
          <a:endParaRPr lang="en-US"/>
        </a:p>
      </dgm:t>
    </dgm:pt>
    <dgm:pt modelId="{0984A2DE-1ADA-422E-A432-F2EA77F21AC9}" type="sibTrans" cxnId="{E9FDAAE6-0E01-476C-8E2E-DDB20B2F816E}">
      <dgm:prSet/>
      <dgm:spPr/>
      <dgm:t>
        <a:bodyPr/>
        <a:lstStyle/>
        <a:p>
          <a:endParaRPr lang="en-US"/>
        </a:p>
      </dgm:t>
    </dgm:pt>
    <dgm:pt modelId="{D43AB13E-E376-477E-B1B1-948AE9477E27}">
      <dgm:prSet/>
      <dgm:spPr/>
      <dgm:t>
        <a:bodyPr/>
        <a:lstStyle/>
        <a:p>
          <a:r>
            <a:rPr lang="ru-RU"/>
            <a:t>Мировой экономический кризис 1929 г. усилил позиции милитаристов (военных)</a:t>
          </a:r>
          <a:endParaRPr lang="en-US"/>
        </a:p>
      </dgm:t>
    </dgm:pt>
    <dgm:pt modelId="{F6FDA39A-DADC-4A33-8F04-6EDBC8C60BB9}" type="parTrans" cxnId="{A774EDE3-B7BE-4B58-B0A4-2F841F1EDCF1}">
      <dgm:prSet/>
      <dgm:spPr/>
      <dgm:t>
        <a:bodyPr/>
        <a:lstStyle/>
        <a:p>
          <a:endParaRPr lang="en-US"/>
        </a:p>
      </dgm:t>
    </dgm:pt>
    <dgm:pt modelId="{056718AB-5191-4AD9-8EAD-9A793B4E227A}" type="sibTrans" cxnId="{A774EDE3-B7BE-4B58-B0A4-2F841F1EDCF1}">
      <dgm:prSet/>
      <dgm:spPr/>
      <dgm:t>
        <a:bodyPr/>
        <a:lstStyle/>
        <a:p>
          <a:endParaRPr lang="en-US"/>
        </a:p>
      </dgm:t>
    </dgm:pt>
    <dgm:pt modelId="{537A4F6B-A13B-46C8-8BE2-D4B8DF488939}" type="pres">
      <dgm:prSet presAssocID="{4E00827F-C989-477F-A24F-F3C5604CC231}" presName="vert0" presStyleCnt="0">
        <dgm:presLayoutVars>
          <dgm:dir/>
          <dgm:animOne val="branch"/>
          <dgm:animLvl val="lvl"/>
        </dgm:presLayoutVars>
      </dgm:prSet>
      <dgm:spPr/>
    </dgm:pt>
    <dgm:pt modelId="{C7701AE2-50FC-40A8-94D3-99F2F7DF11FA}" type="pres">
      <dgm:prSet presAssocID="{EED6C776-1649-40A7-B3C8-1666B6396F85}" presName="thickLine" presStyleLbl="alignNode1" presStyleIdx="0" presStyleCnt="4"/>
      <dgm:spPr/>
    </dgm:pt>
    <dgm:pt modelId="{14FB19A9-D950-4F1F-A460-BC2953FD6A92}" type="pres">
      <dgm:prSet presAssocID="{EED6C776-1649-40A7-B3C8-1666B6396F85}" presName="horz1" presStyleCnt="0"/>
      <dgm:spPr/>
    </dgm:pt>
    <dgm:pt modelId="{72099DDF-081C-4736-9A6B-101050CB193C}" type="pres">
      <dgm:prSet presAssocID="{EED6C776-1649-40A7-B3C8-1666B6396F85}" presName="tx1" presStyleLbl="revTx" presStyleIdx="0" presStyleCnt="4"/>
      <dgm:spPr/>
    </dgm:pt>
    <dgm:pt modelId="{FD6AD45C-F9AC-4A4D-8263-C06E7AE94787}" type="pres">
      <dgm:prSet presAssocID="{EED6C776-1649-40A7-B3C8-1666B6396F85}" presName="vert1" presStyleCnt="0"/>
      <dgm:spPr/>
    </dgm:pt>
    <dgm:pt modelId="{B357A22D-A337-4E11-9A58-1690EE48D74B}" type="pres">
      <dgm:prSet presAssocID="{99AD6339-3D79-4AB0-99CB-32BA32BA19F4}" presName="thickLine" presStyleLbl="alignNode1" presStyleIdx="1" presStyleCnt="4"/>
      <dgm:spPr/>
    </dgm:pt>
    <dgm:pt modelId="{DC3F71B9-5C44-4B50-B271-FF1C8469A9B3}" type="pres">
      <dgm:prSet presAssocID="{99AD6339-3D79-4AB0-99CB-32BA32BA19F4}" presName="horz1" presStyleCnt="0"/>
      <dgm:spPr/>
    </dgm:pt>
    <dgm:pt modelId="{10FD0414-B66A-474B-8E40-E793CB6BD5B8}" type="pres">
      <dgm:prSet presAssocID="{99AD6339-3D79-4AB0-99CB-32BA32BA19F4}" presName="tx1" presStyleLbl="revTx" presStyleIdx="1" presStyleCnt="4"/>
      <dgm:spPr/>
    </dgm:pt>
    <dgm:pt modelId="{D6B37F89-C9D7-4144-88C1-5E9B4F36AA24}" type="pres">
      <dgm:prSet presAssocID="{99AD6339-3D79-4AB0-99CB-32BA32BA19F4}" presName="vert1" presStyleCnt="0"/>
      <dgm:spPr/>
    </dgm:pt>
    <dgm:pt modelId="{D68FF90E-8F37-47EB-92BB-A91B7278A7B9}" type="pres">
      <dgm:prSet presAssocID="{0EBD9B3D-4CFC-46B0-9E8D-117A6A3C6A13}" presName="thickLine" presStyleLbl="alignNode1" presStyleIdx="2" presStyleCnt="4"/>
      <dgm:spPr/>
    </dgm:pt>
    <dgm:pt modelId="{AD67049C-1AFB-4231-9C98-2A46F77E5ECF}" type="pres">
      <dgm:prSet presAssocID="{0EBD9B3D-4CFC-46B0-9E8D-117A6A3C6A13}" presName="horz1" presStyleCnt="0"/>
      <dgm:spPr/>
    </dgm:pt>
    <dgm:pt modelId="{B39E3227-0094-49AC-A60A-E3F56B245494}" type="pres">
      <dgm:prSet presAssocID="{0EBD9B3D-4CFC-46B0-9E8D-117A6A3C6A13}" presName="tx1" presStyleLbl="revTx" presStyleIdx="2" presStyleCnt="4"/>
      <dgm:spPr/>
    </dgm:pt>
    <dgm:pt modelId="{3481DFE1-3E67-411F-9D53-8259C9BC46BC}" type="pres">
      <dgm:prSet presAssocID="{0EBD9B3D-4CFC-46B0-9E8D-117A6A3C6A13}" presName="vert1" presStyleCnt="0"/>
      <dgm:spPr/>
    </dgm:pt>
    <dgm:pt modelId="{54CC06DD-BABA-4F15-BDB1-3058EE633499}" type="pres">
      <dgm:prSet presAssocID="{D43AB13E-E376-477E-B1B1-948AE9477E27}" presName="thickLine" presStyleLbl="alignNode1" presStyleIdx="3" presStyleCnt="4"/>
      <dgm:spPr/>
    </dgm:pt>
    <dgm:pt modelId="{C0ED7948-A53B-4495-9CF3-C74688BCC914}" type="pres">
      <dgm:prSet presAssocID="{D43AB13E-E376-477E-B1B1-948AE9477E27}" presName="horz1" presStyleCnt="0"/>
      <dgm:spPr/>
    </dgm:pt>
    <dgm:pt modelId="{E9149620-4E16-4A93-87EF-1820CCE0024D}" type="pres">
      <dgm:prSet presAssocID="{D43AB13E-E376-477E-B1B1-948AE9477E27}" presName="tx1" presStyleLbl="revTx" presStyleIdx="3" presStyleCnt="4"/>
      <dgm:spPr/>
    </dgm:pt>
    <dgm:pt modelId="{9F3A3CA3-36E1-4E54-BBC7-79DDD8D6BE0D}" type="pres">
      <dgm:prSet presAssocID="{D43AB13E-E376-477E-B1B1-948AE9477E27}" presName="vert1" presStyleCnt="0"/>
      <dgm:spPr/>
    </dgm:pt>
  </dgm:ptLst>
  <dgm:cxnLst>
    <dgm:cxn modelId="{6858AA27-D52B-41D0-8687-AE3645C549B3}" srcId="{4E00827F-C989-477F-A24F-F3C5604CC231}" destId="{99AD6339-3D79-4AB0-99CB-32BA32BA19F4}" srcOrd="1" destOrd="0" parTransId="{6BDD3B46-F174-4778-BBC1-32276789B9EE}" sibTransId="{320E9687-42DE-4A2B-8D8B-55EB6DBEBAF3}"/>
    <dgm:cxn modelId="{F44B729B-FC07-4EB5-A30A-49B8B1AB0BDC}" type="presOf" srcId="{EED6C776-1649-40A7-B3C8-1666B6396F85}" destId="{72099DDF-081C-4736-9A6B-101050CB193C}" srcOrd="0" destOrd="0" presId="urn:microsoft.com/office/officeart/2008/layout/LinedList"/>
    <dgm:cxn modelId="{963443BB-2703-49CC-8A4C-67C217749224}" type="presOf" srcId="{4E00827F-C989-477F-A24F-F3C5604CC231}" destId="{537A4F6B-A13B-46C8-8BE2-D4B8DF488939}" srcOrd="0" destOrd="0" presId="urn:microsoft.com/office/officeart/2008/layout/LinedList"/>
    <dgm:cxn modelId="{7DA8CAC3-3E88-482B-8988-F5BDC8D18675}" type="presOf" srcId="{D43AB13E-E376-477E-B1B1-948AE9477E27}" destId="{E9149620-4E16-4A93-87EF-1820CCE0024D}" srcOrd="0" destOrd="0" presId="urn:microsoft.com/office/officeart/2008/layout/LinedList"/>
    <dgm:cxn modelId="{577C3AC5-3B27-42DD-9808-BB0ACB5F8040}" type="presOf" srcId="{99AD6339-3D79-4AB0-99CB-32BA32BA19F4}" destId="{10FD0414-B66A-474B-8E40-E793CB6BD5B8}" srcOrd="0" destOrd="0" presId="urn:microsoft.com/office/officeart/2008/layout/LinedList"/>
    <dgm:cxn modelId="{A774EDE3-B7BE-4B58-B0A4-2F841F1EDCF1}" srcId="{4E00827F-C989-477F-A24F-F3C5604CC231}" destId="{D43AB13E-E376-477E-B1B1-948AE9477E27}" srcOrd="3" destOrd="0" parTransId="{F6FDA39A-DADC-4A33-8F04-6EDBC8C60BB9}" sibTransId="{056718AB-5191-4AD9-8EAD-9A793B4E227A}"/>
    <dgm:cxn modelId="{E9FDAAE6-0E01-476C-8E2E-DDB20B2F816E}" srcId="{4E00827F-C989-477F-A24F-F3C5604CC231}" destId="{0EBD9B3D-4CFC-46B0-9E8D-117A6A3C6A13}" srcOrd="2" destOrd="0" parTransId="{88490EB2-771F-4353-A891-836FFDFDF779}" sibTransId="{0984A2DE-1ADA-422E-A432-F2EA77F21AC9}"/>
    <dgm:cxn modelId="{5B64BDEC-B78E-46AF-85F7-59415E146C52}" srcId="{4E00827F-C989-477F-A24F-F3C5604CC231}" destId="{EED6C776-1649-40A7-B3C8-1666B6396F85}" srcOrd="0" destOrd="0" parTransId="{A53FBB17-0BF9-4DFD-902A-CA2B329566A8}" sibTransId="{B2FA22D5-B85E-4EE8-91EF-0851DBB65A8A}"/>
    <dgm:cxn modelId="{4C757EF6-73C6-4C76-A5BA-401C59EE93E6}" type="presOf" srcId="{0EBD9B3D-4CFC-46B0-9E8D-117A6A3C6A13}" destId="{B39E3227-0094-49AC-A60A-E3F56B245494}" srcOrd="0" destOrd="0" presId="urn:microsoft.com/office/officeart/2008/layout/LinedList"/>
    <dgm:cxn modelId="{B9C171EA-8BDA-4674-A380-F85B054C3DE3}" type="presParOf" srcId="{537A4F6B-A13B-46C8-8BE2-D4B8DF488939}" destId="{C7701AE2-50FC-40A8-94D3-99F2F7DF11FA}" srcOrd="0" destOrd="0" presId="urn:microsoft.com/office/officeart/2008/layout/LinedList"/>
    <dgm:cxn modelId="{6BE25B09-5CED-4ABD-AF13-D788DE9BF10E}" type="presParOf" srcId="{537A4F6B-A13B-46C8-8BE2-D4B8DF488939}" destId="{14FB19A9-D950-4F1F-A460-BC2953FD6A92}" srcOrd="1" destOrd="0" presId="urn:microsoft.com/office/officeart/2008/layout/LinedList"/>
    <dgm:cxn modelId="{91FC37FC-6116-4204-A0BD-B1F6B6C8CCE3}" type="presParOf" srcId="{14FB19A9-D950-4F1F-A460-BC2953FD6A92}" destId="{72099DDF-081C-4736-9A6B-101050CB193C}" srcOrd="0" destOrd="0" presId="urn:microsoft.com/office/officeart/2008/layout/LinedList"/>
    <dgm:cxn modelId="{C4AEEB97-A76E-4E1C-B5BD-DE2BE4755CD5}" type="presParOf" srcId="{14FB19A9-D950-4F1F-A460-BC2953FD6A92}" destId="{FD6AD45C-F9AC-4A4D-8263-C06E7AE94787}" srcOrd="1" destOrd="0" presId="urn:microsoft.com/office/officeart/2008/layout/LinedList"/>
    <dgm:cxn modelId="{BCDBCEBB-C957-4389-A4CD-71CDCD95B9BD}" type="presParOf" srcId="{537A4F6B-A13B-46C8-8BE2-D4B8DF488939}" destId="{B357A22D-A337-4E11-9A58-1690EE48D74B}" srcOrd="2" destOrd="0" presId="urn:microsoft.com/office/officeart/2008/layout/LinedList"/>
    <dgm:cxn modelId="{707D4ACF-86CA-439E-A06F-EF662D8B0ABB}" type="presParOf" srcId="{537A4F6B-A13B-46C8-8BE2-D4B8DF488939}" destId="{DC3F71B9-5C44-4B50-B271-FF1C8469A9B3}" srcOrd="3" destOrd="0" presId="urn:microsoft.com/office/officeart/2008/layout/LinedList"/>
    <dgm:cxn modelId="{03712567-B987-4828-9E4D-40A19226C0EF}" type="presParOf" srcId="{DC3F71B9-5C44-4B50-B271-FF1C8469A9B3}" destId="{10FD0414-B66A-474B-8E40-E793CB6BD5B8}" srcOrd="0" destOrd="0" presId="urn:microsoft.com/office/officeart/2008/layout/LinedList"/>
    <dgm:cxn modelId="{B356EA38-C4C8-4E07-ABFF-7A78A102AD1E}" type="presParOf" srcId="{DC3F71B9-5C44-4B50-B271-FF1C8469A9B3}" destId="{D6B37F89-C9D7-4144-88C1-5E9B4F36AA24}" srcOrd="1" destOrd="0" presId="urn:microsoft.com/office/officeart/2008/layout/LinedList"/>
    <dgm:cxn modelId="{061AB9FA-BD2E-4027-9CB6-A75932D2C0E1}" type="presParOf" srcId="{537A4F6B-A13B-46C8-8BE2-D4B8DF488939}" destId="{D68FF90E-8F37-47EB-92BB-A91B7278A7B9}" srcOrd="4" destOrd="0" presId="urn:microsoft.com/office/officeart/2008/layout/LinedList"/>
    <dgm:cxn modelId="{E4D0E5F9-2644-4596-84CD-F657F82779E9}" type="presParOf" srcId="{537A4F6B-A13B-46C8-8BE2-D4B8DF488939}" destId="{AD67049C-1AFB-4231-9C98-2A46F77E5ECF}" srcOrd="5" destOrd="0" presId="urn:microsoft.com/office/officeart/2008/layout/LinedList"/>
    <dgm:cxn modelId="{6088A0E7-5EC8-4611-BEF2-2345F604EEB4}" type="presParOf" srcId="{AD67049C-1AFB-4231-9C98-2A46F77E5ECF}" destId="{B39E3227-0094-49AC-A60A-E3F56B245494}" srcOrd="0" destOrd="0" presId="urn:microsoft.com/office/officeart/2008/layout/LinedList"/>
    <dgm:cxn modelId="{5B881ABD-3BF0-4D57-8BDF-A880FA78AD07}" type="presParOf" srcId="{AD67049C-1AFB-4231-9C98-2A46F77E5ECF}" destId="{3481DFE1-3E67-411F-9D53-8259C9BC46BC}" srcOrd="1" destOrd="0" presId="urn:microsoft.com/office/officeart/2008/layout/LinedList"/>
    <dgm:cxn modelId="{59A9E9E6-9C77-4A16-8ECB-8B5921E1D326}" type="presParOf" srcId="{537A4F6B-A13B-46C8-8BE2-D4B8DF488939}" destId="{54CC06DD-BABA-4F15-BDB1-3058EE633499}" srcOrd="6" destOrd="0" presId="urn:microsoft.com/office/officeart/2008/layout/LinedList"/>
    <dgm:cxn modelId="{18496718-B5FC-4059-918D-F5DE5EBBF2ED}" type="presParOf" srcId="{537A4F6B-A13B-46C8-8BE2-D4B8DF488939}" destId="{C0ED7948-A53B-4495-9CF3-C74688BCC914}" srcOrd="7" destOrd="0" presId="urn:microsoft.com/office/officeart/2008/layout/LinedList"/>
    <dgm:cxn modelId="{2A5A22D8-E7FD-4BF2-96BB-0651423F62AC}" type="presParOf" srcId="{C0ED7948-A53B-4495-9CF3-C74688BCC914}" destId="{E9149620-4E16-4A93-87EF-1820CCE0024D}" srcOrd="0" destOrd="0" presId="urn:microsoft.com/office/officeart/2008/layout/LinedList"/>
    <dgm:cxn modelId="{517C07B2-2200-4073-BE6A-6E01951ECEFC}" type="presParOf" srcId="{C0ED7948-A53B-4495-9CF3-C74688BCC914}" destId="{9F3A3CA3-36E1-4E54-BBC7-79DDD8D6BE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1818C3-0085-45A9-B223-6720B11C091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B0C437E-C981-4AF5-A385-5B5C5FA5E062}">
      <dgm:prSet/>
      <dgm:spPr/>
      <dgm:t>
        <a:bodyPr/>
        <a:lstStyle/>
        <a:p>
          <a:r>
            <a:rPr lang="ru-RU"/>
            <a:t>Подавление гражданских прав и свобод</a:t>
          </a:r>
          <a:endParaRPr lang="en-US"/>
        </a:p>
      </dgm:t>
    </dgm:pt>
    <dgm:pt modelId="{40CDD57D-2CEF-4108-9F22-90432C831848}" type="parTrans" cxnId="{C3B583E6-2367-4768-8703-95DD330BAB02}">
      <dgm:prSet/>
      <dgm:spPr/>
      <dgm:t>
        <a:bodyPr/>
        <a:lstStyle/>
        <a:p>
          <a:endParaRPr lang="en-US"/>
        </a:p>
      </dgm:t>
    </dgm:pt>
    <dgm:pt modelId="{A1AD7D0F-BA8B-4C59-8D49-0894A73D3A5A}" type="sibTrans" cxnId="{C3B583E6-2367-4768-8703-95DD330BAB02}">
      <dgm:prSet/>
      <dgm:spPr/>
      <dgm:t>
        <a:bodyPr/>
        <a:lstStyle/>
        <a:p>
          <a:endParaRPr lang="en-US"/>
        </a:p>
      </dgm:t>
    </dgm:pt>
    <dgm:pt modelId="{B7BC62E6-D985-4142-9AEE-A79053889F5F}">
      <dgm:prSet/>
      <dgm:spPr/>
      <dgm:t>
        <a:bodyPr/>
        <a:lstStyle/>
        <a:p>
          <a:r>
            <a:rPr lang="ru-RU"/>
            <a:t>Гонения на социалистов</a:t>
          </a:r>
          <a:endParaRPr lang="en-US"/>
        </a:p>
      </dgm:t>
    </dgm:pt>
    <dgm:pt modelId="{2CC3ACB3-C8A3-445B-ACA9-15015599F037}" type="parTrans" cxnId="{959BD03F-F0C8-44F0-AEAA-9976D003E6F4}">
      <dgm:prSet/>
      <dgm:spPr/>
      <dgm:t>
        <a:bodyPr/>
        <a:lstStyle/>
        <a:p>
          <a:endParaRPr lang="en-US"/>
        </a:p>
      </dgm:t>
    </dgm:pt>
    <dgm:pt modelId="{B14F9B4B-4D23-4FC8-B4A1-266BFE2B3D6A}" type="sibTrans" cxnId="{959BD03F-F0C8-44F0-AEAA-9976D003E6F4}">
      <dgm:prSet/>
      <dgm:spPr/>
      <dgm:t>
        <a:bodyPr/>
        <a:lstStyle/>
        <a:p>
          <a:endParaRPr lang="en-US"/>
        </a:p>
      </dgm:t>
    </dgm:pt>
    <dgm:pt modelId="{AE49BC97-FBE2-43BF-B1F6-CA36A9C54990}">
      <dgm:prSet/>
      <dgm:spPr/>
      <dgm:t>
        <a:bodyPr/>
        <a:lstStyle/>
        <a:p>
          <a:r>
            <a:rPr lang="ru-RU"/>
            <a:t>Формирование культа императора</a:t>
          </a:r>
          <a:endParaRPr lang="en-US"/>
        </a:p>
      </dgm:t>
    </dgm:pt>
    <dgm:pt modelId="{301C7230-24B8-4774-8A15-EDA81ACE6F97}" type="parTrans" cxnId="{B28281D8-9279-429A-8EF3-DF8979DF223B}">
      <dgm:prSet/>
      <dgm:spPr/>
      <dgm:t>
        <a:bodyPr/>
        <a:lstStyle/>
        <a:p>
          <a:endParaRPr lang="en-US"/>
        </a:p>
      </dgm:t>
    </dgm:pt>
    <dgm:pt modelId="{414E17A5-1DD2-4382-9FE1-4776C3A40492}" type="sibTrans" cxnId="{B28281D8-9279-429A-8EF3-DF8979DF223B}">
      <dgm:prSet/>
      <dgm:spPr/>
      <dgm:t>
        <a:bodyPr/>
        <a:lstStyle/>
        <a:p>
          <a:endParaRPr lang="en-US"/>
        </a:p>
      </dgm:t>
    </dgm:pt>
    <dgm:pt modelId="{F6FBFF3E-6EF1-40D1-BBD2-3A7B1CE768D2}">
      <dgm:prSet/>
      <dgm:spPr/>
      <dgm:t>
        <a:bodyPr/>
        <a:lstStyle/>
        <a:p>
          <a:r>
            <a:rPr lang="ru-RU"/>
            <a:t>Усиление идеологии и пропаганды</a:t>
          </a:r>
          <a:endParaRPr lang="en-US"/>
        </a:p>
      </dgm:t>
    </dgm:pt>
    <dgm:pt modelId="{8103346D-D9EE-4242-8750-D9FA83135895}" type="parTrans" cxnId="{2A0669E8-C729-4E9A-B62D-C1ACAB10E07F}">
      <dgm:prSet/>
      <dgm:spPr/>
      <dgm:t>
        <a:bodyPr/>
        <a:lstStyle/>
        <a:p>
          <a:endParaRPr lang="en-US"/>
        </a:p>
      </dgm:t>
    </dgm:pt>
    <dgm:pt modelId="{DF434CD8-9A68-4965-8B9F-B31FB9CB88E9}" type="sibTrans" cxnId="{2A0669E8-C729-4E9A-B62D-C1ACAB10E07F}">
      <dgm:prSet/>
      <dgm:spPr/>
      <dgm:t>
        <a:bodyPr/>
        <a:lstStyle/>
        <a:p>
          <a:endParaRPr lang="en-US"/>
        </a:p>
      </dgm:t>
    </dgm:pt>
    <dgm:pt modelId="{FD8B1F79-D84F-42ED-AD42-B5D9878F7FFB}" type="pres">
      <dgm:prSet presAssocID="{7F1818C3-0085-45A9-B223-6720B11C0919}" presName="vert0" presStyleCnt="0">
        <dgm:presLayoutVars>
          <dgm:dir/>
          <dgm:animOne val="branch"/>
          <dgm:animLvl val="lvl"/>
        </dgm:presLayoutVars>
      </dgm:prSet>
      <dgm:spPr/>
    </dgm:pt>
    <dgm:pt modelId="{18D2C599-11E8-4A13-A7A9-3A09C35AF47D}" type="pres">
      <dgm:prSet presAssocID="{8B0C437E-C981-4AF5-A385-5B5C5FA5E062}" presName="thickLine" presStyleLbl="alignNode1" presStyleIdx="0" presStyleCnt="4"/>
      <dgm:spPr/>
    </dgm:pt>
    <dgm:pt modelId="{6B41B56B-0984-4B86-938F-54FC31F05CE9}" type="pres">
      <dgm:prSet presAssocID="{8B0C437E-C981-4AF5-A385-5B5C5FA5E062}" presName="horz1" presStyleCnt="0"/>
      <dgm:spPr/>
    </dgm:pt>
    <dgm:pt modelId="{ECAB75C1-4615-4E04-A4EC-5C66250DBBFD}" type="pres">
      <dgm:prSet presAssocID="{8B0C437E-C981-4AF5-A385-5B5C5FA5E062}" presName="tx1" presStyleLbl="revTx" presStyleIdx="0" presStyleCnt="4"/>
      <dgm:spPr/>
    </dgm:pt>
    <dgm:pt modelId="{B1DF63F0-0403-48F6-8D63-4866BF79C435}" type="pres">
      <dgm:prSet presAssocID="{8B0C437E-C981-4AF5-A385-5B5C5FA5E062}" presName="vert1" presStyleCnt="0"/>
      <dgm:spPr/>
    </dgm:pt>
    <dgm:pt modelId="{469A9D56-88F6-42D2-9F3E-08FA37682F1F}" type="pres">
      <dgm:prSet presAssocID="{B7BC62E6-D985-4142-9AEE-A79053889F5F}" presName="thickLine" presStyleLbl="alignNode1" presStyleIdx="1" presStyleCnt="4"/>
      <dgm:spPr/>
    </dgm:pt>
    <dgm:pt modelId="{764E9B6B-8B68-46C3-B3AB-8DEE6C8E9596}" type="pres">
      <dgm:prSet presAssocID="{B7BC62E6-D985-4142-9AEE-A79053889F5F}" presName="horz1" presStyleCnt="0"/>
      <dgm:spPr/>
    </dgm:pt>
    <dgm:pt modelId="{9BC19E61-E510-415A-81EF-CC14D41EBAC1}" type="pres">
      <dgm:prSet presAssocID="{B7BC62E6-D985-4142-9AEE-A79053889F5F}" presName="tx1" presStyleLbl="revTx" presStyleIdx="1" presStyleCnt="4"/>
      <dgm:spPr/>
    </dgm:pt>
    <dgm:pt modelId="{827EE2D3-BE61-4598-9CB7-FA6E1E318CDC}" type="pres">
      <dgm:prSet presAssocID="{B7BC62E6-D985-4142-9AEE-A79053889F5F}" presName="vert1" presStyleCnt="0"/>
      <dgm:spPr/>
    </dgm:pt>
    <dgm:pt modelId="{B986863C-50A5-4928-911A-A7A10921E8FD}" type="pres">
      <dgm:prSet presAssocID="{AE49BC97-FBE2-43BF-B1F6-CA36A9C54990}" presName="thickLine" presStyleLbl="alignNode1" presStyleIdx="2" presStyleCnt="4"/>
      <dgm:spPr/>
    </dgm:pt>
    <dgm:pt modelId="{B5E2E2D4-C33E-4EE3-87E1-563A062DBE53}" type="pres">
      <dgm:prSet presAssocID="{AE49BC97-FBE2-43BF-B1F6-CA36A9C54990}" presName="horz1" presStyleCnt="0"/>
      <dgm:spPr/>
    </dgm:pt>
    <dgm:pt modelId="{8AE931EC-B10F-4571-8B49-C36B6DBF857E}" type="pres">
      <dgm:prSet presAssocID="{AE49BC97-FBE2-43BF-B1F6-CA36A9C54990}" presName="tx1" presStyleLbl="revTx" presStyleIdx="2" presStyleCnt="4"/>
      <dgm:spPr/>
    </dgm:pt>
    <dgm:pt modelId="{26999684-4007-48EF-9566-2EF3A83471E3}" type="pres">
      <dgm:prSet presAssocID="{AE49BC97-FBE2-43BF-B1F6-CA36A9C54990}" presName="vert1" presStyleCnt="0"/>
      <dgm:spPr/>
    </dgm:pt>
    <dgm:pt modelId="{85CDD402-FCDB-472C-AD2D-2D2C1B7F33DE}" type="pres">
      <dgm:prSet presAssocID="{F6FBFF3E-6EF1-40D1-BBD2-3A7B1CE768D2}" presName="thickLine" presStyleLbl="alignNode1" presStyleIdx="3" presStyleCnt="4"/>
      <dgm:spPr/>
    </dgm:pt>
    <dgm:pt modelId="{26158181-7FD1-41FA-B655-77C2889476B0}" type="pres">
      <dgm:prSet presAssocID="{F6FBFF3E-6EF1-40D1-BBD2-3A7B1CE768D2}" presName="horz1" presStyleCnt="0"/>
      <dgm:spPr/>
    </dgm:pt>
    <dgm:pt modelId="{7DA754EE-831E-4DE7-BF8F-B8AF44C8F919}" type="pres">
      <dgm:prSet presAssocID="{F6FBFF3E-6EF1-40D1-BBD2-3A7B1CE768D2}" presName="tx1" presStyleLbl="revTx" presStyleIdx="3" presStyleCnt="4"/>
      <dgm:spPr/>
    </dgm:pt>
    <dgm:pt modelId="{CCBEADD1-66C6-4167-B758-C5B43B923122}" type="pres">
      <dgm:prSet presAssocID="{F6FBFF3E-6EF1-40D1-BBD2-3A7B1CE768D2}" presName="vert1" presStyleCnt="0"/>
      <dgm:spPr/>
    </dgm:pt>
  </dgm:ptLst>
  <dgm:cxnLst>
    <dgm:cxn modelId="{766D8D0A-33BC-4DE9-83A7-9A44A226C11C}" type="presOf" srcId="{B7BC62E6-D985-4142-9AEE-A79053889F5F}" destId="{9BC19E61-E510-415A-81EF-CC14D41EBAC1}" srcOrd="0" destOrd="0" presId="urn:microsoft.com/office/officeart/2008/layout/LinedList"/>
    <dgm:cxn modelId="{959BD03F-F0C8-44F0-AEAA-9976D003E6F4}" srcId="{7F1818C3-0085-45A9-B223-6720B11C0919}" destId="{B7BC62E6-D985-4142-9AEE-A79053889F5F}" srcOrd="1" destOrd="0" parTransId="{2CC3ACB3-C8A3-445B-ACA9-15015599F037}" sibTransId="{B14F9B4B-4D23-4FC8-B4A1-266BFE2B3D6A}"/>
    <dgm:cxn modelId="{EEA5D557-BB5F-45AB-93A2-8520E65B6572}" type="presOf" srcId="{7F1818C3-0085-45A9-B223-6720B11C0919}" destId="{FD8B1F79-D84F-42ED-AD42-B5D9878F7FFB}" srcOrd="0" destOrd="0" presId="urn:microsoft.com/office/officeart/2008/layout/LinedList"/>
    <dgm:cxn modelId="{088CF078-5094-4A85-9413-2AF1F1B5F9FE}" type="presOf" srcId="{8B0C437E-C981-4AF5-A385-5B5C5FA5E062}" destId="{ECAB75C1-4615-4E04-A4EC-5C66250DBBFD}" srcOrd="0" destOrd="0" presId="urn:microsoft.com/office/officeart/2008/layout/LinedList"/>
    <dgm:cxn modelId="{3339537D-893C-4C87-ADA9-FFB5BAD6A1C3}" type="presOf" srcId="{F6FBFF3E-6EF1-40D1-BBD2-3A7B1CE768D2}" destId="{7DA754EE-831E-4DE7-BF8F-B8AF44C8F919}" srcOrd="0" destOrd="0" presId="urn:microsoft.com/office/officeart/2008/layout/LinedList"/>
    <dgm:cxn modelId="{AE8F8BAD-C389-4A52-8687-5B3BB7F42A60}" type="presOf" srcId="{AE49BC97-FBE2-43BF-B1F6-CA36A9C54990}" destId="{8AE931EC-B10F-4571-8B49-C36B6DBF857E}" srcOrd="0" destOrd="0" presId="urn:microsoft.com/office/officeart/2008/layout/LinedList"/>
    <dgm:cxn modelId="{B28281D8-9279-429A-8EF3-DF8979DF223B}" srcId="{7F1818C3-0085-45A9-B223-6720B11C0919}" destId="{AE49BC97-FBE2-43BF-B1F6-CA36A9C54990}" srcOrd="2" destOrd="0" parTransId="{301C7230-24B8-4774-8A15-EDA81ACE6F97}" sibTransId="{414E17A5-1DD2-4382-9FE1-4776C3A40492}"/>
    <dgm:cxn modelId="{C3B583E6-2367-4768-8703-95DD330BAB02}" srcId="{7F1818C3-0085-45A9-B223-6720B11C0919}" destId="{8B0C437E-C981-4AF5-A385-5B5C5FA5E062}" srcOrd="0" destOrd="0" parTransId="{40CDD57D-2CEF-4108-9F22-90432C831848}" sibTransId="{A1AD7D0F-BA8B-4C59-8D49-0894A73D3A5A}"/>
    <dgm:cxn modelId="{2A0669E8-C729-4E9A-B62D-C1ACAB10E07F}" srcId="{7F1818C3-0085-45A9-B223-6720B11C0919}" destId="{F6FBFF3E-6EF1-40D1-BBD2-3A7B1CE768D2}" srcOrd="3" destOrd="0" parTransId="{8103346D-D9EE-4242-8750-D9FA83135895}" sibTransId="{DF434CD8-9A68-4965-8B9F-B31FB9CB88E9}"/>
    <dgm:cxn modelId="{D5F67F73-39D5-484A-9775-11020B9DA6AC}" type="presParOf" srcId="{FD8B1F79-D84F-42ED-AD42-B5D9878F7FFB}" destId="{18D2C599-11E8-4A13-A7A9-3A09C35AF47D}" srcOrd="0" destOrd="0" presId="urn:microsoft.com/office/officeart/2008/layout/LinedList"/>
    <dgm:cxn modelId="{CB17F56F-5547-413D-8247-32CEDA587BD8}" type="presParOf" srcId="{FD8B1F79-D84F-42ED-AD42-B5D9878F7FFB}" destId="{6B41B56B-0984-4B86-938F-54FC31F05CE9}" srcOrd="1" destOrd="0" presId="urn:microsoft.com/office/officeart/2008/layout/LinedList"/>
    <dgm:cxn modelId="{922CDC31-5DB0-4176-B5D2-900479DCDE7E}" type="presParOf" srcId="{6B41B56B-0984-4B86-938F-54FC31F05CE9}" destId="{ECAB75C1-4615-4E04-A4EC-5C66250DBBFD}" srcOrd="0" destOrd="0" presId="urn:microsoft.com/office/officeart/2008/layout/LinedList"/>
    <dgm:cxn modelId="{D9F30BEB-7146-417F-8B26-5B78730A65B9}" type="presParOf" srcId="{6B41B56B-0984-4B86-938F-54FC31F05CE9}" destId="{B1DF63F0-0403-48F6-8D63-4866BF79C435}" srcOrd="1" destOrd="0" presId="urn:microsoft.com/office/officeart/2008/layout/LinedList"/>
    <dgm:cxn modelId="{6F110ED4-B223-4DBE-BF7B-ABDC91075C77}" type="presParOf" srcId="{FD8B1F79-D84F-42ED-AD42-B5D9878F7FFB}" destId="{469A9D56-88F6-42D2-9F3E-08FA37682F1F}" srcOrd="2" destOrd="0" presId="urn:microsoft.com/office/officeart/2008/layout/LinedList"/>
    <dgm:cxn modelId="{547D76D9-2E48-4A27-8416-AB1DB1FF7670}" type="presParOf" srcId="{FD8B1F79-D84F-42ED-AD42-B5D9878F7FFB}" destId="{764E9B6B-8B68-46C3-B3AB-8DEE6C8E9596}" srcOrd="3" destOrd="0" presId="urn:microsoft.com/office/officeart/2008/layout/LinedList"/>
    <dgm:cxn modelId="{B42EAD34-EE12-42B9-BBD8-037E92AE55E3}" type="presParOf" srcId="{764E9B6B-8B68-46C3-B3AB-8DEE6C8E9596}" destId="{9BC19E61-E510-415A-81EF-CC14D41EBAC1}" srcOrd="0" destOrd="0" presId="urn:microsoft.com/office/officeart/2008/layout/LinedList"/>
    <dgm:cxn modelId="{4FBF2FE9-483A-473F-B79B-91EF529D7D5A}" type="presParOf" srcId="{764E9B6B-8B68-46C3-B3AB-8DEE6C8E9596}" destId="{827EE2D3-BE61-4598-9CB7-FA6E1E318CDC}" srcOrd="1" destOrd="0" presId="urn:microsoft.com/office/officeart/2008/layout/LinedList"/>
    <dgm:cxn modelId="{FC60978B-A78C-4BCB-8D5B-8B7EF2D2132A}" type="presParOf" srcId="{FD8B1F79-D84F-42ED-AD42-B5D9878F7FFB}" destId="{B986863C-50A5-4928-911A-A7A10921E8FD}" srcOrd="4" destOrd="0" presId="urn:microsoft.com/office/officeart/2008/layout/LinedList"/>
    <dgm:cxn modelId="{6335A9C3-8042-486F-984C-AC858964DA87}" type="presParOf" srcId="{FD8B1F79-D84F-42ED-AD42-B5D9878F7FFB}" destId="{B5E2E2D4-C33E-4EE3-87E1-563A062DBE53}" srcOrd="5" destOrd="0" presId="urn:microsoft.com/office/officeart/2008/layout/LinedList"/>
    <dgm:cxn modelId="{C5FBF304-753C-4115-AC26-1BA8D3945C7B}" type="presParOf" srcId="{B5E2E2D4-C33E-4EE3-87E1-563A062DBE53}" destId="{8AE931EC-B10F-4571-8B49-C36B6DBF857E}" srcOrd="0" destOrd="0" presId="urn:microsoft.com/office/officeart/2008/layout/LinedList"/>
    <dgm:cxn modelId="{DB51CB6C-458B-4DE4-80D2-C4523AEB0298}" type="presParOf" srcId="{B5E2E2D4-C33E-4EE3-87E1-563A062DBE53}" destId="{26999684-4007-48EF-9566-2EF3A83471E3}" srcOrd="1" destOrd="0" presId="urn:microsoft.com/office/officeart/2008/layout/LinedList"/>
    <dgm:cxn modelId="{9F8DB359-72FF-49C9-AFCF-4B3C41591F6F}" type="presParOf" srcId="{FD8B1F79-D84F-42ED-AD42-B5D9878F7FFB}" destId="{85CDD402-FCDB-472C-AD2D-2D2C1B7F33DE}" srcOrd="6" destOrd="0" presId="urn:microsoft.com/office/officeart/2008/layout/LinedList"/>
    <dgm:cxn modelId="{9354544D-4063-4606-844E-89356E1E42AE}" type="presParOf" srcId="{FD8B1F79-D84F-42ED-AD42-B5D9878F7FFB}" destId="{26158181-7FD1-41FA-B655-77C2889476B0}" srcOrd="7" destOrd="0" presId="urn:microsoft.com/office/officeart/2008/layout/LinedList"/>
    <dgm:cxn modelId="{FED09F1B-AFBE-433C-8D31-AC98CA395CE0}" type="presParOf" srcId="{26158181-7FD1-41FA-B655-77C2889476B0}" destId="{7DA754EE-831E-4DE7-BF8F-B8AF44C8F919}" srcOrd="0" destOrd="0" presId="urn:microsoft.com/office/officeart/2008/layout/LinedList"/>
    <dgm:cxn modelId="{166AE26D-4B1A-495B-81D6-8617C0A355B0}" type="presParOf" srcId="{26158181-7FD1-41FA-B655-77C2889476B0}" destId="{CCBEADD1-66C6-4167-B758-C5B43B9231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5D8BB-A113-4649-8A2B-0063AF8D8D4D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C6738-5857-4581-BE2E-FB37BB86B91C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Относительные успехи промышленности, на фоне дикого упадка сельского хозяйства</a:t>
          </a:r>
          <a:endParaRPr lang="en-US" sz="2700" kern="1200"/>
        </a:p>
      </dsp:txBody>
      <dsp:txXfrm>
        <a:off x="0" y="0"/>
        <a:ext cx="6900512" cy="1384035"/>
      </dsp:txXfrm>
    </dsp:sp>
    <dsp:sp modelId="{52EAD739-F018-4234-A1BA-DC8C16A11DBB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F736F-F4A2-4CD0-B69B-9D98AABE63F9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Американские и европейские страны серьезно конкурировали с японской торговлей в регионе</a:t>
          </a:r>
          <a:endParaRPr lang="en-US" sz="2700" kern="1200"/>
        </a:p>
      </dsp:txBody>
      <dsp:txXfrm>
        <a:off x="0" y="1384035"/>
        <a:ext cx="6900512" cy="1384035"/>
      </dsp:txXfrm>
    </dsp:sp>
    <dsp:sp modelId="{22543A22-D389-4157-9283-F03D4C6305A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8825B-99A5-4E27-AD32-453502C8EDC2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В 20-е гг. по стране прокатился финансовый кризис, вспыхивали голодные буны</a:t>
          </a:r>
          <a:endParaRPr lang="en-US" sz="2700" kern="1200"/>
        </a:p>
      </dsp:txBody>
      <dsp:txXfrm>
        <a:off x="0" y="2768070"/>
        <a:ext cx="6900512" cy="1384035"/>
      </dsp:txXfrm>
    </dsp:sp>
    <dsp:sp modelId="{ACB22DD9-4624-458F-826B-C0AE4C009B7F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8FC70-6ABD-4306-B346-1912A8B0E9BF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1927 г. - финансовый кризис</a:t>
          </a:r>
          <a:endParaRPr lang="en-US" sz="2700" kern="1200"/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01AE2-50FC-40A8-94D3-99F2F7DF11FA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99DDF-081C-4736-9A6B-101050CB193C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Император обладал всей полнотой власти</a:t>
          </a:r>
          <a:endParaRPr lang="en-US" sz="2900" kern="1200"/>
        </a:p>
      </dsp:txBody>
      <dsp:txXfrm>
        <a:off x="0" y="0"/>
        <a:ext cx="6900512" cy="1384035"/>
      </dsp:txXfrm>
    </dsp:sp>
    <dsp:sp modelId="{B357A22D-A337-4E11-9A58-1690EE48D74B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D0414-B66A-474B-8E40-E793CB6BD5B8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Значительное влияние имели монополии и армии</a:t>
          </a:r>
          <a:endParaRPr lang="en-US" sz="2900" kern="1200"/>
        </a:p>
      </dsp:txBody>
      <dsp:txXfrm>
        <a:off x="0" y="1384035"/>
        <a:ext cx="6900512" cy="1384035"/>
      </dsp:txXfrm>
    </dsp:sp>
    <dsp:sp modelId="{D68FF90E-8F37-47EB-92BB-A91B7278A7B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E3227-0094-49AC-A60A-E3F56B245494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Видимость демократии</a:t>
          </a:r>
          <a:endParaRPr lang="en-US" sz="2900" kern="1200"/>
        </a:p>
      </dsp:txBody>
      <dsp:txXfrm>
        <a:off x="0" y="2768070"/>
        <a:ext cx="6900512" cy="1384035"/>
      </dsp:txXfrm>
    </dsp:sp>
    <dsp:sp modelId="{54CC06DD-BABA-4F15-BDB1-3058EE633499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49620-4E16-4A93-87EF-1820CCE0024D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Мировой экономический кризис 1929 г. усилил позиции милитаристов (военных)</a:t>
          </a:r>
          <a:endParaRPr lang="en-US" sz="2900" kern="1200"/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2C599-11E8-4A13-A7A9-3A09C35AF47D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B75C1-4615-4E04-A4EC-5C66250DBBFD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Подавление гражданских прав и свобод</a:t>
          </a:r>
          <a:endParaRPr lang="en-US" sz="3800" kern="1200"/>
        </a:p>
      </dsp:txBody>
      <dsp:txXfrm>
        <a:off x="0" y="0"/>
        <a:ext cx="6900512" cy="1384035"/>
      </dsp:txXfrm>
    </dsp:sp>
    <dsp:sp modelId="{469A9D56-88F6-42D2-9F3E-08FA37682F1F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19E61-E510-415A-81EF-CC14D41EBAC1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Гонения на социалистов</a:t>
          </a:r>
          <a:endParaRPr lang="en-US" sz="3800" kern="1200"/>
        </a:p>
      </dsp:txBody>
      <dsp:txXfrm>
        <a:off x="0" y="1384035"/>
        <a:ext cx="6900512" cy="1384035"/>
      </dsp:txXfrm>
    </dsp:sp>
    <dsp:sp modelId="{B986863C-50A5-4928-911A-A7A10921E8FD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931EC-B10F-4571-8B49-C36B6DBF857E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Формирование культа императора</a:t>
          </a:r>
          <a:endParaRPr lang="en-US" sz="3800" kern="1200"/>
        </a:p>
      </dsp:txBody>
      <dsp:txXfrm>
        <a:off x="0" y="2768070"/>
        <a:ext cx="6900512" cy="1384035"/>
      </dsp:txXfrm>
    </dsp:sp>
    <dsp:sp modelId="{85CDD402-FCDB-472C-AD2D-2D2C1B7F33DE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754EE-831E-4DE7-BF8F-B8AF44C8F919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/>
            <a:t>Усиление идеологии и пропаганды</a:t>
          </a:r>
          <a:endParaRPr lang="en-US" sz="38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§ 17. Япония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54FF6-5B27-4ED4-AD80-73299BFB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Милитаристы у власти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A8ECD7-8FDB-479A-9FEE-6DD6A3766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69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02D59-E05D-448F-9A2E-2B487371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"Молодые офицеры"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D02DD8-BEE1-4B70-96AD-159194D09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Военные японской армии, выступавшие на националистических позициях и предпринявшие в 1936 г. попытку захвата власти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стары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7785732F-1F8E-4D29-B3CC-298E2290D9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68" r="14406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1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35C33-BCD9-4DD6-B87A-51DDBD03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600">
                <a:cs typeface="Calibri Light"/>
              </a:rPr>
              <a:t>Последствия путча</a:t>
            </a:r>
            <a:endParaRPr lang="ru-RU" sz="46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Объект 2">
            <a:extLst>
              <a:ext uri="{FF2B5EF4-FFF2-40B4-BE49-F238E27FC236}">
                <a16:creationId xmlns:a16="http://schemas.microsoft.com/office/drawing/2014/main" id="{2BF8F2FF-AD33-4F11-8702-C8F72C87E8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05142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514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F7BEC-E82D-4918-ACD5-63FC1468C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Внешняя политика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6057B7-D5EF-49A1-BA6D-492AE7355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748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9E106-3275-44FB-A0AC-0FE271597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1931 г. - захват Маньчжурии 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небо, внешний, военная форма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1F1FE424-A242-4000-9E2F-E7ED840F3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763913"/>
            <a:ext cx="7214616" cy="530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9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E90E9-614B-4400-AC67-7726A7C45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18" y="639193"/>
            <a:ext cx="3658074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1932 г. - создание Маньчжур-го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F9D9E12F-AC9D-4862-8BFF-6A8ED6E9B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566538"/>
            <a:ext cx="7214616" cy="36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9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B664D-0FC7-481A-BC29-8B546E83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423316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1936 г. -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антикоминтерновский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пакт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 </a:t>
            </a:r>
            <a:endParaRPr lang="en-US" sz="3200" kern="1200" dirty="0">
              <a:latin typeface="+mj-lt"/>
              <a:cs typeface="Calibri Ligh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человек, военная форма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2760A3DB-E3F2-4C03-AFA1-B7F9213BF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0497" y="640080"/>
            <a:ext cx="6582214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65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75D7E-D879-4CD1-B32C-E1749CF83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latin typeface="+mj-lt"/>
                <a:ea typeface="+mj-ea"/>
                <a:cs typeface="+mj-cs"/>
              </a:rPr>
              <a:t>1937 г. - </a:t>
            </a:r>
            <a:r>
              <a:rPr lang="en-US" sz="5600" dirty="0" err="1"/>
              <a:t>нападение</a:t>
            </a:r>
            <a:r>
              <a:rPr lang="en-US" sz="5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latin typeface="+mj-lt"/>
                <a:ea typeface="+mj-ea"/>
                <a:cs typeface="+mj-cs"/>
              </a:rPr>
              <a:t>Японии</a:t>
            </a:r>
            <a:r>
              <a:rPr lang="en-US" sz="5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latin typeface="+mj-lt"/>
                <a:ea typeface="+mj-ea"/>
                <a:cs typeface="+mj-cs"/>
              </a:rPr>
              <a:t>на</a:t>
            </a:r>
            <a:r>
              <a:rPr lang="en-US" sz="56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latin typeface="+mj-lt"/>
                <a:ea typeface="+mj-ea"/>
                <a:cs typeface="+mj-cs"/>
              </a:rPr>
              <a:t>Китай</a:t>
            </a:r>
            <a:endParaRPr lang="en-US" sz="5600" kern="1200" dirty="0">
              <a:latin typeface="+mj-lt"/>
              <a:cs typeface="Calibri Ligh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внешни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A2144BC9-D2BE-4C6D-96F9-A393A7E7A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890168"/>
            <a:ext cx="7214616" cy="505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3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3B132-CA25-49BF-96F8-6C89ACBC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Советско-японский конфликт у озера Хасан (1938 г.)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екст, внешни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5EC615E9-4C63-40FD-B28F-C578172F3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368137"/>
            <a:ext cx="7214616" cy="40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75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A69E9-305A-42BC-A705-90B275EE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13" y="639193"/>
            <a:ext cx="3844979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Бои у р. Халхин-Гол (1939 г.)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внешний, трава, грузовик, ферма&#10;&#10;Автоматически созданное описание">
            <a:extLst>
              <a:ext uri="{FF2B5EF4-FFF2-40B4-BE49-F238E27FC236}">
                <a16:creationId xmlns:a16="http://schemas.microsoft.com/office/drawing/2014/main" id="{A4CC1981-33E0-479D-BDD8-F1D9D3D9E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178753"/>
            <a:ext cx="7214616" cy="44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81C16-80AD-4D4E-B9F8-DCF6CE61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C28187-F1FB-4039-B8C5-3E11592D9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71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63165-A456-49A5-B440-D112F77D3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Япония в годы Второй Мировой войны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F340D4-DDF3-4E18-8F98-A1DBAA7D0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246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A9210-D9CF-4AF4-B9FD-1E6C7293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Берлинский пакт  - 1940 г.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текст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402FFFFC-63A6-4727-9A54-C6E49CC95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079552"/>
            <a:ext cx="7214616" cy="46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07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человек, стен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32C8202C-F5F3-4C7E-8B2B-68CF0FA64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D59C1-2E9D-4E09-9C10-3F974435F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5 апреля 1941 г. - договор о нейтралитете между СССР и Японией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473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гора, внешний, природа, склон&#10;&#10;Автоматически созданное описание">
            <a:extLst>
              <a:ext uri="{FF2B5EF4-FFF2-40B4-BE49-F238E27FC236}">
                <a16:creationId xmlns:a16="http://schemas.microsoft.com/office/drawing/2014/main" id="{8518CEB7-9180-42FA-93A4-21948CA8A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37" b="123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2A195-1E27-459F-8340-3EF7EE16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7 декабря 1941 г. - нападение на Пёрл-Харбор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574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42933-CDFE-476C-A665-FDC05F35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Япония на пике могущества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76BD7F7-50E0-4E4B-9B3B-739207E34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5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старый, внешний, белый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BD889258-FDD3-4A94-B843-16E616A4B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1D430-6E32-450D-915D-6C0018E7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Ядерный удар по Хиросиме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865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оружие, водородная бомба, весна&#10;&#10;Автоматически созданное описание">
            <a:extLst>
              <a:ext uri="{FF2B5EF4-FFF2-40B4-BE49-F238E27FC236}">
                <a16:creationId xmlns:a16="http://schemas.microsoft.com/office/drawing/2014/main" id="{25A1F931-F7BA-4892-A9E7-806433DE7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56D43-A0DD-4CA3-ACB4-37A9AAA4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Ядерный удар по Нагасаки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720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человек, пол, внутренний, военная форма&#10;&#10;Автоматически созданное описание">
            <a:extLst>
              <a:ext uri="{FF2B5EF4-FFF2-40B4-BE49-F238E27FC236}">
                <a16:creationId xmlns:a16="http://schemas.microsoft.com/office/drawing/2014/main" id="{8F2E31E8-C48A-4A87-8425-C7CE7FA26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39" b="141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DA53E-4B66-454B-8B86-768BCC43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Капитуляция Японии в сентябре 1945 г.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178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4E1CA-9C35-414A-82AC-6D4385E1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441BD-FA11-4961-B6C6-B599B5A74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12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9B594-33CF-45B8-9324-E53AD806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DFFBAD-A31D-42D3-B4AB-BDE107D4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1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A4F7D1-86C0-4388-93E4-D45B60FC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>
                <a:cs typeface="Calibri Light"/>
              </a:rPr>
              <a:t>План урока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DBB34F2-052E-4363-9D91-1212D0338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>
                <a:cs typeface="Calibri"/>
              </a:rPr>
              <a:t>Экономическое и политическое развитие</a:t>
            </a:r>
          </a:p>
          <a:p>
            <a:r>
              <a:rPr lang="ru-RU" sz="2400">
                <a:cs typeface="Calibri"/>
              </a:rPr>
              <a:t>Милитаристы у власти</a:t>
            </a:r>
          </a:p>
          <a:p>
            <a:r>
              <a:rPr lang="ru-RU" sz="2400">
                <a:cs typeface="Calibri"/>
              </a:rPr>
              <a:t>Внешняя политика</a:t>
            </a:r>
          </a:p>
          <a:p>
            <a:r>
              <a:rPr lang="ru-RU" sz="2400">
                <a:cs typeface="Calibri"/>
              </a:rPr>
              <a:t>Япония в годы Второй Мировой войны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779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28D3F-1BB2-4BDC-8900-E639D1268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Экономическое и политическое развитие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329810-4AFF-4214-9687-E90A39E8D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83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1E5E3-D190-4396-A5BA-1F200505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400">
                <a:cs typeface="Calibri Light"/>
              </a:rPr>
              <a:t>Особенности экономического развития</a:t>
            </a:r>
            <a:endParaRPr lang="ru-RU" sz="3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847441BF-EA7E-4828-AE20-57ED9BBAB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84737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644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ешний, старый, винтажный&#10;&#10;Автоматически созданное описание">
            <a:extLst>
              <a:ext uri="{FF2B5EF4-FFF2-40B4-BE49-F238E27FC236}">
                <a16:creationId xmlns:a16="http://schemas.microsoft.com/office/drawing/2014/main" id="{CEBFE09F-ED5D-468A-ADA8-4996BA81B2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30D0A-1C3A-4348-99CB-ADDFAF52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Землетрясение 1923 г.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30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фабрика, старый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419F6A65-8E4A-48CD-ACC2-79AD9BF18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2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9BB08-3994-4620-93B0-D9223D9B4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Последствия рисовых бунтов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24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9929D-3EAF-4841-B366-6917C4D4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3800">
                <a:cs typeface="Calibri Light"/>
              </a:rPr>
              <a:t>Особенности политического развития</a:t>
            </a:r>
            <a:endParaRPr lang="ru-RU" sz="38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9FF0873-A7D4-49EE-9FDC-276199C0BD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92319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216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B7364-AFBF-415F-A442-DEB413EF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Хирохито 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6EAE8F-5AF1-4346-932B-0D05BBD3F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Император Китая в 1926 – 1989 гг.</a:t>
            </a:r>
          </a:p>
        </p:txBody>
      </p:sp>
      <p:pic>
        <p:nvPicPr>
          <p:cNvPr id="5" name="Рисунок 5" descr="Изображение выглядит как текст, стена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58634FC-F571-4DAB-88FF-113755E68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8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§ 17. Япония</vt:lpstr>
      <vt:lpstr>Проверка д/з</vt:lpstr>
      <vt:lpstr>План урока</vt:lpstr>
      <vt:lpstr>1. Экономическое и политическое развитие</vt:lpstr>
      <vt:lpstr>Особенности экономического развития</vt:lpstr>
      <vt:lpstr>Землетрясение 1923 г. </vt:lpstr>
      <vt:lpstr>Последствия рисовых бунтов</vt:lpstr>
      <vt:lpstr>Особенности политического развития</vt:lpstr>
      <vt:lpstr>Хирохито </vt:lpstr>
      <vt:lpstr>2. Милитаристы у власти</vt:lpstr>
      <vt:lpstr>"Молодые офицеры"</vt:lpstr>
      <vt:lpstr>Последствия путча</vt:lpstr>
      <vt:lpstr>3. Внешняя политика</vt:lpstr>
      <vt:lpstr>1931 г. - захват Маньчжурии </vt:lpstr>
      <vt:lpstr>1932 г. - создание Маньчжур-го</vt:lpstr>
      <vt:lpstr>1936 г. - антикоминтерновский пакт </vt:lpstr>
      <vt:lpstr>1937 г. - нападение Японии на Китай</vt:lpstr>
      <vt:lpstr>Советско-японский конфликт у озера Хасан (1938 г.)</vt:lpstr>
      <vt:lpstr>Бои у р. Халхин-Гол (1939 г.)</vt:lpstr>
      <vt:lpstr>4. Япония в годы Второй Мировой войны</vt:lpstr>
      <vt:lpstr>Берлинский пакт  - 1940 г.</vt:lpstr>
      <vt:lpstr>5 апреля 1941 г. - договор о нейтралитете между СССР и Японией</vt:lpstr>
      <vt:lpstr>7 декабря 1941 г. - нападение на Пёрл-Харбор</vt:lpstr>
      <vt:lpstr>Япония на пике могущества</vt:lpstr>
      <vt:lpstr>Ядерный удар по Хиросиме</vt:lpstr>
      <vt:lpstr>Ядерный удар по Нагасаки</vt:lpstr>
      <vt:lpstr>Капитуляция Японии в сентябре 1945 г.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17. Япония</dc:title>
  <dc:creator/>
  <cp:lastModifiedBy/>
  <cp:revision>154</cp:revision>
  <dcterms:created xsi:type="dcterms:W3CDTF">2022-01-22T09:30:12Z</dcterms:created>
  <dcterms:modified xsi:type="dcterms:W3CDTF">2022-01-22T10:09:30Z</dcterms:modified>
</cp:coreProperties>
</file>