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08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67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013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9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07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7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43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16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93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46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09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EB1AD-CA79-4939-AD70-BBFA684F4CD0}" type="datetimeFigureOut">
              <a:rPr lang="ru-RU" smtClean="0"/>
              <a:t>пн 28.04.25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66263-68BD-4221-9735-3DB3B5748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2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-9606" b="5078"/>
          <a:stretch/>
        </p:blipFill>
        <p:spPr>
          <a:xfrm>
            <a:off x="-1200150" y="0"/>
            <a:ext cx="1339215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906073" y="1446824"/>
            <a:ext cx="8577329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«Идеи интеграции математического </a:t>
            </a:r>
            <a:r>
              <a:rPr lang="ru-RU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algn="ctr"/>
            <a:r>
              <a:rPr lang="ru-RU" sz="4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экономического развития </a:t>
            </a:r>
            <a:r>
              <a:rPr 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endParaRPr lang="ru-RU" sz="4400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возраста»</a:t>
            </a:r>
            <a:endParaRPr lang="ru-RU" sz="4400" i="1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140809" y="5190185"/>
            <a:ext cx="1659237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Саушева Е.В.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6029" y="232657"/>
            <a:ext cx="6096000" cy="8648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Муниципальное дошкольное образовательное автономное учреждение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«Детский сад № 99 комбинированного вида «Домовенок» г. Орска»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62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429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65161" y="558574"/>
            <a:ext cx="911824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Исходя из всего выше сказанного, можно сказать, что интеграция очень важна в математическом и экономическом развитии детей дошкольного возраста, так как в процессе экономических представлений востребованы разные математические действия: дети считают, измеряют, вычисляют.</a:t>
            </a:r>
            <a:endParaRPr lang="ru-RU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171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429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705488" y="1653690"/>
            <a:ext cx="6781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Спасибо за внимание!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7276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t="-1" b="1265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446986" y="1099899"/>
            <a:ext cx="7907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5725" y="304744"/>
            <a:ext cx="103030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67995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Идея интеграции основана на том, что в процессе освоения экономических представлений </a:t>
            </a:r>
            <a:r>
              <a:rPr lang="ru-RU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«востребованы</a:t>
            </a:r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азнообразные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математические 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действия: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Счёт;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Измерение;</a:t>
            </a: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Вычисление;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оздаются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проблемные ситуации, для решения которых, дети стремятся устанавливать разнообразные отношения (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количественные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размерные)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анализировать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условие, рассуждать.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Идеи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данной интеграции были представлены в работах Е.И. Тихеевой, А.М. </a:t>
            </a:r>
            <a:r>
              <a:rPr lang="ru-RU" sz="2400" b="1" dirty="0" err="1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Леушиной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А.А. Смоленцевой и т.д.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4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899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60360" y="216767"/>
            <a:ext cx="1084589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направлены на уточнение, конкретизацию и обобщение некоторых представлений экономической направленности, </a:t>
            </a:r>
            <a:endParaRPr lang="ru-RU" sz="2400" b="1" u="sng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развитию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умений и 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качеств:</a:t>
            </a: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бережливость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хозяйственность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аккуратность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заботливое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отношение к окружающим 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предметам. </a:t>
            </a: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процессе освоения дошкольниками представлений о ресурсах,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доходах-расходах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бюджете, выгодных предложениях, 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экономически</a:t>
            </a: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правильном поведении (на доступных примерах из опыта семьи)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создаются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ситуации, способствующие развитию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математических </a:t>
            </a: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представлений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действий.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77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9374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41078" y="289847"/>
            <a:ext cx="11144250" cy="587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Методами и приёмами, 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используемыми в практике детского сада, являются:</a:t>
            </a:r>
            <a:endParaRPr lang="ru-RU" sz="24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22078" y="1358037"/>
            <a:ext cx="100393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с денежными единицами (как правило, монетами различного достоинства) и использование их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ролевых играх;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buFontTx/>
              <a:buChar char="-"/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опыта экспериментирования с различными веществами (переливание, пересыпание, измерение, установление отношения часть-целое, взвешивание, сравнение по размеру,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объёму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т.п.) 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 использование сюжетно-ролевых игр, например, игра «Супермаркет», в которой представлены разные отделы 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супермаркета. 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Также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могут, такие как «Ателье», «На кухне». </a:t>
            </a:r>
          </a:p>
        </p:txBody>
      </p:sp>
    </p:spTree>
    <p:extLst>
      <p:ext uri="{BB962C8B-B14F-4D97-AF65-F5344CB8AC3E}">
        <p14:creationId xmlns:p14="http://schemas.microsoft.com/office/powerpoint/2010/main" val="222120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0352"/>
          <a:stretch/>
        </p:blipFill>
        <p:spPr>
          <a:xfrm>
            <a:off x="0" y="0"/>
            <a:ext cx="12192000" cy="729615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33450" y="367249"/>
            <a:ext cx="107632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«Товарно-денежные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отношения» одновременно 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решают задачи </a:t>
            </a: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формирования математических представлений у детей:</a:t>
            </a:r>
            <a:endParaRPr lang="ru-RU" sz="2400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аскрытие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двузначности числа: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конкретной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(множество денежных знаков) </a:t>
            </a:r>
          </a:p>
          <a:p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абстрактной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(число денежных единиц);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2.определение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количественного состава числа не только из двух, но и из нескольких меньших чисел (на денежных знаках);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обучение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счету до 20 и показ образования чисел второго десятка (при помощи монет);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углубление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понятия о нуле;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развитие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навыков счета десятками;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показ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 со сменой его основания;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раскрытие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математической зависимости между величинами: цена, количество, стоимость;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расширение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понимания действий сложения и вычитания;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­    </a:t>
            </a: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закрепление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умения решения арифметических задач.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36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028700" y="671036"/>
                <a:ext cx="9448800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2400" b="1" dirty="0" smtClean="0">
                    <a:solidFill>
                      <a:srgbClr val="181818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 наибольшей степени интеграция математического и экономического содержания может быть отражена в ознакомлении детей с арифметическими задачами на</a:t>
                </a:r>
              </a:p>
              <a:p>
                <a:pPr algn="ctr"/>
                <a:r>
                  <a:rPr lang="ru-RU" sz="2400" b="1" dirty="0" smtClean="0">
                    <a:solidFill>
                      <a:srgbClr val="181818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сложение и вычитание. </a:t>
                </a:r>
              </a:p>
              <a:p>
                <a:pPr algn="ctr"/>
                <a:endParaRPr lang="ru-RU" sz="2400" b="1" dirty="0">
                  <a:solidFill>
                    <a:srgbClr val="181818"/>
                  </a:solidFill>
                  <a:latin typeface="Times New Roman" panose="02020603050405020304" pitchFamily="18" charset="0"/>
                </a:endParaRPr>
              </a:p>
              <a:p>
                <a:pPr algn="ctr"/>
                <a:endParaRPr lang="ru-RU" sz="2400" dirty="0" smtClean="0">
                  <a:solidFill>
                    <a:srgbClr val="181818"/>
                  </a:solidFill>
                  <a:latin typeface="Times New Roman" panose="02020603050405020304" pitchFamily="18" charset="0"/>
                </a:endParaRPr>
              </a:p>
              <a:p>
                <a:pPr algn="ctr"/>
                <a:r>
                  <a:rPr lang="ru-RU" sz="6000" dirty="0" smtClean="0">
                    <a:solidFill>
                      <a:srgbClr val="181818"/>
                    </a:solidFill>
                    <a:latin typeface="Arial Black" panose="020B0A04020102020204" pitchFamily="34" charset="0"/>
                  </a:rPr>
                  <a:t>«+»  «-» </a:t>
                </a:r>
              </a:p>
              <a:p>
                <a:pPr algn="ctr"/>
                <a:r>
                  <a:rPr lang="ru-RU" sz="6000" dirty="0" smtClean="0">
                    <a:solidFill>
                      <a:srgbClr val="181818"/>
                    </a:solidFill>
                    <a:latin typeface="Arial Black" panose="020B0A04020102020204" pitchFamily="34" charset="0"/>
                  </a:rPr>
                  <a:t> «</a:t>
                </a:r>
                <a14:m>
                  <m:oMath xmlns:m="http://schemas.openxmlformats.org/officeDocument/2006/math">
                    <m:r>
                      <a:rPr lang="en-US" sz="6000" b="0" i="1" smtClean="0">
                        <a:solidFill>
                          <a:srgbClr val="181818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ru-RU" sz="6000" dirty="0" smtClean="0">
                    <a:solidFill>
                      <a:srgbClr val="181818"/>
                    </a:solidFill>
                    <a:latin typeface="Arial Black" panose="020B0A04020102020204" pitchFamily="34" charset="0"/>
                  </a:rPr>
                  <a:t>»</a:t>
                </a:r>
                <a:endParaRPr lang="ru-RU" sz="6000" dirty="0">
                  <a:latin typeface="Arial Black" panose="020B0A040201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671036"/>
                <a:ext cx="9448800" cy="4154984"/>
              </a:xfrm>
              <a:prstGeom prst="rect">
                <a:avLst/>
              </a:prstGeom>
              <a:blipFill>
                <a:blip r:embed="rId3"/>
                <a:stretch>
                  <a:fillRect t="-1173" b="-89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73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507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85900" y="673090"/>
            <a:ext cx="97345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Наряду с задачами - драматизациями, иллюстрациями в практике работы детей знакомят с разными видами простых задач:</a:t>
            </a:r>
            <a:endParaRPr lang="ru-RU" sz="2400" b="1" u="sng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нахождение суммы;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нахождение остатка;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увеличение числа на несколько единиц;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-на уменьшение числа на несколько единиц;</a:t>
            </a:r>
            <a:endParaRPr lang="ru-RU" sz="2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нахождение неизвестного слагаемого.</a:t>
            </a:r>
            <a:endParaRPr lang="ru-RU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40664" y="147931"/>
            <a:ext cx="971067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Среди методов обучения распространенными </a:t>
            </a:r>
            <a:r>
              <a:rPr lang="ru-RU" sz="2400" b="1" u="sng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являются: 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- составление задач по частям,</a:t>
            </a: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«целиком»,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зарисовка задач»,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составление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 по «формуле-схеме»,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запись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 с помощью элементов кодирования.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решению арифметических задач осуще­ствляется как на занятиях по математике, так и в ходе различных видов деятельности (игровой, трудовой, бытовой). Средствами обучения являют­ся разнообразные игрушки, иллюстрации, «жизненные ситуации».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0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434106" y="609154"/>
            <a:ext cx="75856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первом этапе </a:t>
            </a:r>
            <a:endParaRPr lang="ru-RU" sz="2400" b="1" u="sng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400" b="1" dirty="0">
                <a:solidFill>
                  <a:srgbClr val="181818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учат решать задачи на нахождение суммы и остатка. С помощью задач данного вида раскрывается конкретный смысл действий сложения и вычитания. </a:t>
            </a:r>
            <a:endParaRPr lang="ru-RU" sz="2400" b="1" dirty="0" smtClean="0">
              <a:solidFill>
                <a:srgbClr val="181818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этапе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учат решать задачи на увеличение и уменьше­ние числа на несколько единиц. В основе правильного решения этих задач лежит понимание смысла отношений «больше на», «меньше на». </a:t>
            </a:r>
          </a:p>
        </p:txBody>
      </p:sp>
    </p:spTree>
    <p:extLst>
      <p:ext uri="{BB962C8B-B14F-4D97-AF65-F5344CB8AC3E}">
        <p14:creationId xmlns:p14="http://schemas.microsoft.com/office/powerpoint/2010/main" val="3702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363</Words>
  <Application>Microsoft Office PowerPoint</Application>
  <PresentationFormat>Широкоэкранный</PresentationFormat>
  <Paragraphs>74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Max</dc:creator>
  <cp:lastModifiedBy>Max</cp:lastModifiedBy>
  <cp:revision>13</cp:revision>
  <dcterms:created xsi:type="dcterms:W3CDTF">2022-04-11T16:22:24Z</dcterms:created>
  <dcterms:modified xsi:type="dcterms:W3CDTF">2025-04-28T08:17:45Z</dcterms:modified>
</cp:coreProperties>
</file>