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7" r:id="rId3"/>
    <p:sldId id="266" r:id="rId4"/>
    <p:sldId id="273" r:id="rId5"/>
    <p:sldId id="272" r:id="rId6"/>
    <p:sldId id="271" r:id="rId7"/>
    <p:sldId id="270" r:id="rId8"/>
    <p:sldId id="274" r:id="rId9"/>
    <p:sldId id="268" r:id="rId10"/>
    <p:sldId id="260" r:id="rId11"/>
    <p:sldId id="261" r:id="rId12"/>
    <p:sldId id="262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AF9C-C6E0-4143-9A92-D28411F4DC63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78FD-7E06-43F0-A1FB-DE7E7D8DD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575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AF9C-C6E0-4143-9A92-D28411F4DC63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78FD-7E06-43F0-A1FB-DE7E7D8DD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714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AF9C-C6E0-4143-9A92-D28411F4DC63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78FD-7E06-43F0-A1FB-DE7E7D8DD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31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AF9C-C6E0-4143-9A92-D28411F4DC63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78FD-7E06-43F0-A1FB-DE7E7D8DD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23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AF9C-C6E0-4143-9A92-D28411F4DC63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78FD-7E06-43F0-A1FB-DE7E7D8DD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981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AF9C-C6E0-4143-9A92-D28411F4DC63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78FD-7E06-43F0-A1FB-DE7E7D8DD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349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AF9C-C6E0-4143-9A92-D28411F4DC63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78FD-7E06-43F0-A1FB-DE7E7D8DD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39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AF9C-C6E0-4143-9A92-D28411F4DC63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78FD-7E06-43F0-A1FB-DE7E7D8DD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94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AF9C-C6E0-4143-9A92-D28411F4DC63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78FD-7E06-43F0-A1FB-DE7E7D8DD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94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AF9C-C6E0-4143-9A92-D28411F4DC63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78FD-7E06-43F0-A1FB-DE7E7D8DD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47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EAF9C-C6E0-4143-9A92-D28411F4DC63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78FD-7E06-43F0-A1FB-DE7E7D8DD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4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EAF9C-C6E0-4143-9A92-D28411F4DC63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C78FD-7E06-43F0-A1FB-DE7E7D8DD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58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9780" cy="70447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32090" y="964222"/>
            <a:ext cx="6096000" cy="2654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25769" y="2312508"/>
            <a:ext cx="9066727" cy="2232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600" dirty="0" smtClean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Консультация для воспитателей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600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600" dirty="0" smtClean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«Создание условий для ознакомления дошкольников с миром профессий в игровой деятельности»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36158" y="4970224"/>
            <a:ext cx="3436455" cy="311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воспитатель: Саушева Е.В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158346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6890" y="1126302"/>
            <a:ext cx="6096000" cy="8648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Муниципальное дошкольное образовательное автономное учреждение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«Детский сад № 99 комбинированного вида «Домовенок» г. Орска»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792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521" y="-94794"/>
            <a:ext cx="12571042" cy="70475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21203" y="1044722"/>
            <a:ext cx="852989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Мультфильмы и специальные видеоролики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097" t="11399" r="35383" b="31382"/>
          <a:stretch/>
        </p:blipFill>
        <p:spPr>
          <a:xfrm>
            <a:off x="2846231" y="1787233"/>
            <a:ext cx="6697014" cy="36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0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06"/>
            <a:ext cx="12571042" cy="70475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5058" y="1018963"/>
            <a:ext cx="8341579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Дидактический материал: детям о профессиях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5917" t="9815" r="44292" b="33847"/>
          <a:stretch/>
        </p:blipFill>
        <p:spPr>
          <a:xfrm>
            <a:off x="2228676" y="1942934"/>
            <a:ext cx="4056845" cy="32293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1262" t="11222" r="47261" b="32725"/>
          <a:stretch/>
        </p:blipFill>
        <p:spPr>
          <a:xfrm>
            <a:off x="6542573" y="1796080"/>
            <a:ext cx="3943248" cy="394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78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323" t="11400" r="41916" b="323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19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521" y="-94794"/>
            <a:ext cx="12571042" cy="70475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44107" y="1856091"/>
            <a:ext cx="7503785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Обучайте малышей играя!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Спасибо за внимание!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9780" cy="70447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43200" y="2045735"/>
            <a:ext cx="79205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Трудолюбие – одно из главных качество личности, которое помогает не только в ее развитии, но и необходим в течении жизни. Считают, что труд – это основа жизни, т. к. он связан с семьей, ведением хозяйства и профессиями, поэтому ребенок с младшего возраста должен уважать труд и ценить работников различных видов труда.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80895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9780" cy="70447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47363" y="1551646"/>
            <a:ext cx="80750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Ознакомление дошкольников с миром профессий – важный этап в процессе профессионального самоопределения личности. Именно в это время происходит активная социализация детей, накапливаются представления о мире профессий.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737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9780" cy="70447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85776" y="1373681"/>
            <a:ext cx="8420447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Когда ребенка знакомить с профессиями?</a:t>
            </a:r>
            <a:endParaRPr lang="ru-RU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2744" y="2337415"/>
            <a:ext cx="74697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Начинать рассказывать некоторые отличия одной профессии от другой можно уже с полутора - двухлетнего возраста малыша. Но, преследуя благие намерения.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6890" y="3522372"/>
            <a:ext cx="6096000" cy="33611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48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9780" cy="70447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21982" y="940498"/>
            <a:ext cx="82167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ервыми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списке будут профессии, с представителями которых дети встречаются достаточно часто – продавцы, водители общественного транспорта, дворники, врачи, милиционеры.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5719" t="13689" r="42114" b="35783"/>
          <a:stretch/>
        </p:blipFill>
        <p:spPr>
          <a:xfrm>
            <a:off x="3007217" y="2611009"/>
            <a:ext cx="6246253" cy="306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3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9780" cy="70447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53803" y="1089201"/>
            <a:ext cx="89250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познакомить ребенка с профессиями?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ru-RU" sz="2800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Походы на рабочие места и экскурсии: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Магазин, столовая, пожарная часть.</a:t>
            </a:r>
            <a:endParaRPr lang="ru-RU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599" t="13947" r="45183" b="32042"/>
          <a:stretch/>
        </p:blipFill>
        <p:spPr>
          <a:xfrm>
            <a:off x="2253803" y="3120526"/>
            <a:ext cx="3219719" cy="2562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9978" t="20193" r="36175" b="33879"/>
          <a:stretch/>
        </p:blipFill>
        <p:spPr>
          <a:xfrm>
            <a:off x="5673144" y="3301114"/>
            <a:ext cx="4790942" cy="220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17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9780" cy="7044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511" t="11927" r="41619" b="41770"/>
          <a:stretch/>
        </p:blipFill>
        <p:spPr>
          <a:xfrm>
            <a:off x="2640169" y="2150772"/>
            <a:ext cx="7199290" cy="34901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28688" y="1241566"/>
            <a:ext cx="59131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пожарную часть</a:t>
            </a:r>
            <a:endParaRPr lang="ru-RU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295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9780" cy="70447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09103" y="1120676"/>
            <a:ext cx="8912181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Чтение книг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Читая произведение и показывая иллюстрацию, можно доступно объяснить ребенку, кто такой пограничник, почтальон или механик. Кроме стихов, можно использовать загадки о профессиях, рассказы. 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41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71042" cy="70475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17307" y="699167"/>
            <a:ext cx="95046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Ролевые игры</a:t>
            </a:r>
            <a:endParaRPr lang="ru-RU" sz="32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Еще один способ описать малышу взрослый мир профессий  </a:t>
            </a:r>
          </a:p>
          <a:p>
            <a:pPr algn="ctr"/>
            <a:r>
              <a:rPr lang="ru-RU" sz="28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этого необходимо предоставить вспомогательную атрибутику: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111" y="3087926"/>
            <a:ext cx="2351888" cy="2839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011" y="3253712"/>
            <a:ext cx="2969009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958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260</Words>
  <Application>Microsoft Office PowerPoint</Application>
  <PresentationFormat>Широкоэкранный</PresentationFormat>
  <Paragraphs>28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SimSun</vt:lpstr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</dc:creator>
  <cp:lastModifiedBy>Max</cp:lastModifiedBy>
  <cp:revision>10</cp:revision>
  <dcterms:created xsi:type="dcterms:W3CDTF">2021-02-02T14:16:29Z</dcterms:created>
  <dcterms:modified xsi:type="dcterms:W3CDTF">2025-04-28T08:21:15Z</dcterms:modified>
</cp:coreProperties>
</file>