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7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4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39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8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756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1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3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4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2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8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5D31-F84E-4F57-942B-AF6DA99368F2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793056-42E0-4B72-927F-73A31B7D7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354" y="1172308"/>
            <a:ext cx="9274770" cy="23094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Консультация для воспитателей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>
                <a:solidFill>
                  <a:srgbClr val="002060"/>
                </a:solidFill>
              </a:rPr>
              <a:t>М</a:t>
            </a:r>
            <a:r>
              <a:rPr lang="ru-RU" sz="3200" b="1" dirty="0" err="1" smtClean="0">
                <a:solidFill>
                  <a:srgbClr val="002060"/>
                </a:solidFill>
              </a:rPr>
              <a:t>немомеханика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для развития связной речи у дошкольников»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206" y="3876540"/>
            <a:ext cx="9010918" cy="798490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56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1821"/>
            <a:ext cx="9092486" cy="83712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такое </a:t>
            </a:r>
            <a:r>
              <a:rPr lang="ru-RU" b="1" dirty="0"/>
              <a:t>мнемотехника?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821" y="772357"/>
            <a:ext cx="8544689" cy="5477523"/>
          </a:xfrm>
        </p:spPr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b="1" dirty="0"/>
              <a:t>Мнемотехника</a:t>
            </a:r>
            <a:r>
              <a:rPr lang="ru-RU" sz="2400" dirty="0"/>
              <a:t> – это техника развития памяти. Слово происходит от греческого «</a:t>
            </a:r>
            <a:r>
              <a:rPr lang="ru-RU" sz="2400" dirty="0" err="1"/>
              <a:t>mnemonikon</a:t>
            </a:r>
            <a:r>
              <a:rPr lang="ru-RU" sz="2400" dirty="0"/>
              <a:t>» - искусство запоминания. Мнемотехника – это совокупность правил и приёмов, облегчающих процесс запоминание, сохранение и воспроизведение информации.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/>
              <a:t>Суть </a:t>
            </a:r>
            <a:r>
              <a:rPr lang="ru-RU" sz="2400" b="1" dirty="0"/>
              <a:t>мнемотехники</a:t>
            </a:r>
            <a:r>
              <a:rPr lang="ru-RU" sz="2400" dirty="0"/>
              <a:t> заключается в следующем: на каждое слово или словосочетание придумывается картинка, таким образом, весь текст зарисовывается схематично. Глядя на эти схемы - рисунки ребёнок легко воспроизводит текстовую информацию. Схемы служат своеобразным зрительным планом для создания монологов, помогают детям выстраивать: связность, последовательность, лексико-грамматическую наполняемость рассказа.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b="1" dirty="0"/>
              <a:t>Мнемотехника</a:t>
            </a:r>
            <a:r>
              <a:rPr lang="ru-RU" sz="2400" dirty="0"/>
              <a:t> строится от простого к сложному: 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b="1" dirty="0" err="1"/>
              <a:t>мнемоквадрат</a:t>
            </a:r>
            <a:r>
              <a:rPr lang="ru-RU" sz="2400" dirty="0"/>
              <a:t>, </a:t>
            </a:r>
            <a:r>
              <a:rPr lang="ru-RU" sz="2400" b="1" dirty="0" err="1"/>
              <a:t>мнемодорожка</a:t>
            </a:r>
            <a:r>
              <a:rPr lang="ru-RU" sz="2400" dirty="0"/>
              <a:t>, </a:t>
            </a:r>
            <a:r>
              <a:rPr lang="ru-RU" sz="2400" b="1" dirty="0" err="1"/>
              <a:t>мнемотаблица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0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39" y="365126"/>
            <a:ext cx="8878259" cy="6735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/>
              <a:t>Мнемоквадрат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539" y="1166727"/>
            <a:ext cx="9082445" cy="1798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err="1"/>
              <a:t>Мнемоквадрат</a:t>
            </a:r>
            <a:r>
              <a:rPr lang="ru-RU" sz="2400" dirty="0"/>
              <a:t> – одиночное изображение, которое обозначает одно слово, словосочетание или простое предложение. Его применяют в младшем возрасте. И зарисовывается обязательно цветным изображение. В этом возрасте даются готовые </a:t>
            </a:r>
            <a:r>
              <a:rPr lang="ru-RU" sz="2400" dirty="0" err="1"/>
              <a:t>мнемоквадраты</a:t>
            </a:r>
            <a:r>
              <a:rPr lang="ru-RU" sz="2400" dirty="0"/>
              <a:t> и обсуждаются с детьми, что будет на них изображено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169" r="-517" b="32958"/>
          <a:stretch/>
        </p:blipFill>
        <p:spPr>
          <a:xfrm>
            <a:off x="425539" y="3093181"/>
            <a:ext cx="8236568" cy="23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486105" cy="529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/>
              <a:t>Мнемодорожка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38688"/>
            <a:ext cx="8486105" cy="1485572"/>
          </a:xfrm>
        </p:spPr>
        <p:txBody>
          <a:bodyPr>
            <a:normAutofit fontScale="925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400" b="1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Мнемодорожка</a:t>
            </a:r>
            <a:r>
              <a:rPr lang="ru-RU" sz="24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ряд картинок </a:t>
            </a:r>
            <a:r>
              <a:rPr lang="ru-RU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(3 – 5, по которым можно составить небольшой рассказ в 2 – 4 предложения). Ею овладевают в среднем возрасте. К концу среднего возраста изображение предлагается однотонные.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597" r="-971"/>
          <a:stretch/>
        </p:blipFill>
        <p:spPr>
          <a:xfrm>
            <a:off x="1121532" y="2629751"/>
            <a:ext cx="6353465" cy="38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7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5430"/>
            <a:ext cx="8190390" cy="590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Мнемотаблицы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894" y="1406811"/>
            <a:ext cx="7824281" cy="4576737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b="1" dirty="0" err="1"/>
              <a:t>Мнемотаблица</a:t>
            </a:r>
            <a:r>
              <a:rPr lang="ru-RU" sz="2400" b="1" dirty="0"/>
              <a:t> – </a:t>
            </a:r>
            <a:r>
              <a:rPr lang="ru-RU" sz="2400" dirty="0"/>
              <a:t>это целая схема, в которую заложен текст </a:t>
            </a:r>
            <a:r>
              <a:rPr lang="ru-RU" sz="2400" i="1" dirty="0"/>
              <a:t>(рассказ, стих, сказка и т. п.)</a:t>
            </a:r>
            <a:r>
              <a:rPr lang="ru-RU" sz="2400" dirty="0"/>
              <a:t>. Её </a:t>
            </a:r>
            <a:r>
              <a:rPr lang="ru-RU" sz="2400" b="1" dirty="0"/>
              <a:t>используют в старшем </a:t>
            </a:r>
            <a:r>
              <a:rPr lang="ru-RU" sz="2400" dirty="0"/>
              <a:t>дошкольном возрасте. Вначале ребёнок помогает в изображении схемы, а потом самостоятельно может сам зарисовать.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b="1" dirty="0" err="1"/>
              <a:t>Мнемотаблицы</a:t>
            </a:r>
            <a:r>
              <a:rPr lang="ru-RU" sz="2400" dirty="0"/>
              <a:t> служат дидактическим материалом для развития связной речи и используются с целью 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/>
              <a:t>- Заучивания стихов, </a:t>
            </a:r>
            <a:r>
              <a:rPr lang="ru-RU" sz="2400" dirty="0" err="1"/>
              <a:t>потешек</a:t>
            </a:r>
            <a:r>
              <a:rPr lang="ru-RU" sz="2400" dirty="0"/>
              <a:t>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/>
              <a:t>- При отгадывании и загадывании загадок;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/>
              <a:t>- При пересказе текстов;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/>
              <a:t>- При составлении описательных рассказов.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9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22347" r="101"/>
          <a:stretch/>
        </p:blipFill>
        <p:spPr>
          <a:xfrm>
            <a:off x="483643" y="176909"/>
            <a:ext cx="5002758" cy="292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11" t="32073" r="3917" b="8593"/>
          <a:stretch/>
        </p:blipFill>
        <p:spPr>
          <a:xfrm>
            <a:off x="5486401" y="2326715"/>
            <a:ext cx="4303637" cy="2204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291" t="16338" r="4835" b="5915"/>
          <a:stretch/>
        </p:blipFill>
        <p:spPr>
          <a:xfrm>
            <a:off x="496318" y="3296991"/>
            <a:ext cx="4642353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726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59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Консультация для воспитателей  «Мнемомеханика для развития связной речи у дошкольников»</vt:lpstr>
      <vt:lpstr>Что такое мнемотехника?</vt:lpstr>
      <vt:lpstr>Мнемоквадрат</vt:lpstr>
      <vt:lpstr>Мнемодорожка</vt:lpstr>
      <vt:lpstr>Мнемотаблицы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для воспитателей «Игры по развитию связной речи (мнемомеханика)»</dc:title>
  <dc:creator>user</dc:creator>
  <cp:lastModifiedBy>ДC-17</cp:lastModifiedBy>
  <cp:revision>8</cp:revision>
  <dcterms:created xsi:type="dcterms:W3CDTF">2023-04-19T13:43:31Z</dcterms:created>
  <dcterms:modified xsi:type="dcterms:W3CDTF">2024-01-31T08:50:38Z</dcterms:modified>
</cp:coreProperties>
</file>