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68" r:id="rId5"/>
    <p:sldId id="269" r:id="rId6"/>
    <p:sldId id="267" r:id="rId7"/>
    <p:sldId id="276" r:id="rId8"/>
    <p:sldId id="275" r:id="rId9"/>
    <p:sldId id="273" r:id="rId10"/>
    <p:sldId id="27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5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3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76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9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70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72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10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4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0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1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38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4A27-11CD-4889-BA69-CB18F619EF9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94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398"/>
          <a:stretch/>
        </p:blipFill>
        <p:spPr>
          <a:xfrm>
            <a:off x="-1057" y="0"/>
            <a:ext cx="12193057" cy="6858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6190" y="145475"/>
            <a:ext cx="10779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34" y="668695"/>
            <a:ext cx="1084401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endParaRPr lang="ru-RU" sz="4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потребности в</a:t>
            </a:r>
            <a:endParaRPr lang="ru-RU" sz="4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детей</a:t>
            </a:r>
            <a:endParaRPr lang="ru-RU" sz="4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возраста»</a:t>
            </a:r>
            <a:endParaRPr lang="ru-RU" sz="4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4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0215"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0215">
              <a:spcAft>
                <a:spcPts val="0"/>
              </a:spcAft>
            </a:pPr>
            <a:r>
              <a:rPr lang="ru-RU" dirty="0" smtClean="0">
                <a:effectLst/>
              </a:rPr>
              <a:t> </a:t>
            </a:r>
          </a:p>
          <a:p>
            <a:pPr indent="450215">
              <a:spcAft>
                <a:spcPts val="0"/>
              </a:spcAft>
            </a:pPr>
            <a:r>
              <a:rPr lang="ru-RU" dirty="0" smtClean="0">
                <a:effectLst/>
              </a:rPr>
              <a:t> 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60913" y="4648585"/>
            <a:ext cx="3324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Саушева Екатерина Валерьевна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97935" y="417273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7471" y="145475"/>
            <a:ext cx="6096000" cy="8648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Муниципальное дошкольное образовательное автономное учреждение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«Детский сад № 99 комбинированного вида «Домовенок» г. Орска»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4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336"/>
          <a:stretch/>
        </p:blipFill>
        <p:spPr>
          <a:xfrm>
            <a:off x="0" y="-225624"/>
            <a:ext cx="12193057" cy="6858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064" y="0"/>
            <a:ext cx="10496282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я вижу перспективы на будущее:</a:t>
            </a:r>
            <a:endParaRPr lang="ru-RU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Продолжать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работать над интересной темой «Формирование двигательной активности у детей дошкольного возраста»</a:t>
            </a:r>
            <a:endParaRPr lang="ru-RU" sz="1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Пополнить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предметно-развивающую среду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нестандартным оборудованием;</a:t>
            </a:r>
            <a:endParaRPr lang="ru-RU" sz="1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Продолжить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тесное взаимодействие с родителями через консультации, анкетирование,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«Лучшее нестандартное оборудование для детей», онлайн-конференции «Физическая культура вашего малыша», «Двигательная активность как основа развития ребенка» и т.д.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04056" y="2754738"/>
            <a:ext cx="7641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79991" y="5889853"/>
            <a:ext cx="1630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 smtClean="0">
                <a:latin typeface="Times New Roman" panose="02020603050405020304" pitchFamily="18" charset="0"/>
              </a:rPr>
              <a:t>Орск, </a:t>
            </a:r>
            <a:r>
              <a:rPr lang="ru-RU" u="sng" dirty="0" smtClean="0">
                <a:latin typeface="Times New Roman" panose="02020603050405020304" pitchFamily="18" charset="0"/>
              </a:rPr>
              <a:t>2023 </a:t>
            </a:r>
            <a:r>
              <a:rPr lang="ru-RU" u="sng" dirty="0" smtClean="0">
                <a:latin typeface="Times New Roman" panose="02020603050405020304" pitchFamily="18" charset="0"/>
              </a:rPr>
              <a:t>год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21965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341"/>
          <a:stretch/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9679" y="240880"/>
            <a:ext cx="10251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сегодняшний день вопросы физкультурно-оздоровительной работы являются наиболее актуальными в деятельности любого дошкольного учреждения. 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детей занимает особое место в дошкольном возрасте. Именно в этот период в результате целенаправленного педагогического воздействия формируется здоровье, привычка к здоровому образу жизни, общая выносливость, работоспособность организма и другие качества, необходимые  для полноценного развития личности. </a:t>
            </a:r>
          </a:p>
          <a:p>
            <a:pPr indent="22860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Большую часть времени в дошкольном учреждении ребенок находится в группе, поэтому от того насколько грамотно будет построена деятельность воспитателя по организации режима детей, зависит сохранение и укрепление их здоровья.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8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val 16"/>
          <p:cNvSpPr>
            <a:spLocks noChangeArrowheads="1"/>
          </p:cNvSpPr>
          <p:nvPr/>
        </p:nvSpPr>
        <p:spPr bwMode="auto">
          <a:xfrm>
            <a:off x="4710442" y="1725403"/>
            <a:ext cx="3276219" cy="309508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Формами организации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вигатель-оздоровительной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b="0" dirty="0" smtClean="0">
                <a:solidFill>
                  <a:schemeClr val="bg1"/>
                </a:solidFill>
              </a:rPr>
              <a:t>аботы в ДОУ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я</a:t>
            </a:r>
            <a:r>
              <a:rPr lang="ru-RU" dirty="0" smtClean="0">
                <a:solidFill>
                  <a:schemeClr val="bg1"/>
                </a:solidFill>
              </a:rPr>
              <a:t>вляется: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AutoShape 24"/>
          <p:cNvSpPr>
            <a:spLocks noChangeArrowheads="1"/>
          </p:cNvSpPr>
          <p:nvPr/>
        </p:nvSpPr>
        <p:spPr bwMode="auto">
          <a:xfrm>
            <a:off x="4084336" y="280788"/>
            <a:ext cx="2400737" cy="609600"/>
          </a:xfrm>
          <a:prstGeom prst="wedgeRectCallout">
            <a:avLst>
              <a:gd name="adj1" fmla="val 60653"/>
              <a:gd name="adj2" fmla="val 109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Самостоятельная деятельность детей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2745579" y="1012423"/>
            <a:ext cx="1922463" cy="609600"/>
          </a:xfrm>
          <a:prstGeom prst="wedgeRectCallout">
            <a:avLst>
              <a:gd name="adj1" fmla="val 60653"/>
              <a:gd name="adj2" fmla="val 109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</a:rPr>
              <a:t>Подвижные игры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1561820" y="1907394"/>
            <a:ext cx="1901222" cy="609600"/>
          </a:xfrm>
          <a:prstGeom prst="wedgeRectCallout">
            <a:avLst>
              <a:gd name="adj1" fmla="val 60653"/>
              <a:gd name="adj2" fmla="val 109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Утренняя гимнастика 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 rot="10800000">
            <a:off x="1558196" y="3282500"/>
            <a:ext cx="1904846" cy="609600"/>
          </a:xfrm>
          <a:prstGeom prst="wedgeRectCallout">
            <a:avLst>
              <a:gd name="adj1" fmla="val -46792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r>
              <a:rPr lang="ru-RU" dirty="0" smtClean="0">
                <a:solidFill>
                  <a:schemeClr val="bg1"/>
                </a:solidFill>
              </a:rPr>
              <a:t>Физкультминутки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 rot="10800000">
            <a:off x="2745579" y="4367068"/>
            <a:ext cx="1779588" cy="700988"/>
          </a:xfrm>
          <a:prstGeom prst="wedgeRectCallout">
            <a:avLst>
              <a:gd name="adj1" fmla="val -46792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Пальчиковая гимнастика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 rot="10800000">
            <a:off x="3037140" y="5552578"/>
            <a:ext cx="1779588" cy="609600"/>
          </a:xfrm>
          <a:prstGeom prst="wedgeRectCallout">
            <a:avLst>
              <a:gd name="adj1" fmla="val -46792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Гимнастика после сна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 rot="10800000">
            <a:off x="5587333" y="5590335"/>
            <a:ext cx="1944687" cy="719137"/>
          </a:xfrm>
          <a:prstGeom prst="wedgeRectCallout">
            <a:avLst>
              <a:gd name="adj1" fmla="val 1343"/>
              <a:gd name="adj2" fmla="val 1109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Дыхательная гимнастика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8714015" y="3882547"/>
            <a:ext cx="2839356" cy="937942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</a:rPr>
              <a:t>Физкультурные прогулки (по территории детского сада)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9853535" y="2928458"/>
            <a:ext cx="1943100" cy="649288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Артикуляционная гимнастика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9353576" y="2041570"/>
            <a:ext cx="1943100" cy="649288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Спортивные праздники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8382026" y="1107326"/>
            <a:ext cx="1943100" cy="649288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Ф</a:t>
            </a:r>
            <a:r>
              <a:rPr lang="ru-RU" b="0" dirty="0" smtClean="0">
                <a:solidFill>
                  <a:schemeClr val="bg1"/>
                </a:solidFill>
              </a:rPr>
              <a:t>изкультурные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досуги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7328304" y="226079"/>
            <a:ext cx="1943100" cy="649288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Дни здоровья</a:t>
            </a:r>
            <a:endParaRPr lang="ru-RU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145"/>
          <a:stretch/>
        </p:blipFill>
        <p:spPr>
          <a:xfrm>
            <a:off x="0" y="-593"/>
            <a:ext cx="12193057" cy="68585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954" y="373487"/>
            <a:ext cx="9504608" cy="343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indent="450215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ормирование у детей представления о здоровом образе жизни, средствах укрепления здоровья и правилах заботы о нем.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/>
            <a:r>
              <a:rPr lang="ru-RU" sz="2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905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создать условия для реализации потребности детей в двигательной активности, посредством создания развивающей среды, нестандартного оборудования;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905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воспитывать у детей потребность в здоровом образе жизни, интерес к физической культуре и спорту;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905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побуждать родителей к взаимодействию по приобщению детей к занятиям физической культурой, охране и укреплению их здоровья. 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027"/>
          <a:stretch/>
        </p:blipFill>
        <p:spPr>
          <a:xfrm>
            <a:off x="0" y="0"/>
            <a:ext cx="12193057" cy="6858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4406" y="1182379"/>
            <a:ext cx="89765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Важным направлением в формировании у детей основ здорового образа жизни является правильно организованная предметно-пространственная среда, прежде всего это двигательная предметно-развивающая среда.  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774"/>
          <a:stretch/>
        </p:blipFill>
        <p:spPr>
          <a:xfrm>
            <a:off x="-1057" y="0"/>
            <a:ext cx="12193057" cy="68585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104" y="53039"/>
            <a:ext cx="117068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8770" algn="ctr"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Мною разработано:  </a:t>
            </a:r>
            <a:endParaRPr lang="ru-RU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Картотеки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утренней гимнастики, гимнастики после сна, артикуляционная гимнастика, картотеки пальчиковых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 по временам года,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картотека подвижных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</a:rPr>
              <a:t>2) Консультации </a:t>
            </a:r>
            <a:r>
              <a:rPr lang="ru-RU" dirty="0">
                <a:solidFill>
                  <a:srgbClr val="002060"/>
                </a:solidFill>
              </a:rPr>
              <a:t>для родителей «Бережем здоровье с детства или 10 заповедей здоровья», «Родителям о физическом воспитании детей дошкольного возраста</a:t>
            </a:r>
            <a:r>
              <a:rPr lang="ru-RU" dirty="0" smtClean="0">
                <a:solidFill>
                  <a:srgbClr val="002060"/>
                </a:solidFill>
              </a:rPr>
              <a:t>».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Игры и картотеки по дыхательной гимнастике («Ветровичек», «Бабочка полетела»);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Медиа-коллекция детских электронных презентаций по темам: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«АЗБУКА ЗДОРОВЬЯ», «Если хочешь быть здоровым».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Разработан краткосрочный проект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Страна Здоровья»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spcAft>
                <a:spcPts val="0"/>
              </a:spcAft>
              <a:buAutoNum type="arabicParenR"/>
            </a:pP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" y="3024835"/>
            <a:ext cx="5516449" cy="360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r="22955"/>
          <a:stretch/>
        </p:blipFill>
        <p:spPr>
          <a:xfrm>
            <a:off x="5510275" y="2800816"/>
            <a:ext cx="3725455" cy="278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6" b="21576"/>
          <a:stretch/>
        </p:blipFill>
        <p:spPr>
          <a:xfrm>
            <a:off x="9235730" y="1853532"/>
            <a:ext cx="2758794" cy="354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35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3153"/>
          <a:stretch/>
        </p:blipFill>
        <p:spPr>
          <a:xfrm>
            <a:off x="0" y="1"/>
            <a:ext cx="12193057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3463" y="473600"/>
            <a:ext cx="5203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 физкультурный досуг «Лялечки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VID_20210421_093053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02317"/>
            <a:ext cx="7404294" cy="4957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90197" y="92135"/>
            <a:ext cx="5209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Открытое занятие для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 ДОУ </a:t>
            </a:r>
          </a:p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гости к солнышку».</a:t>
            </a:r>
            <a:endParaRPr lang="ru-RU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00" y="778196"/>
            <a:ext cx="2677751" cy="314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52" y="3925829"/>
            <a:ext cx="4786648" cy="278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28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092"/>
          <a:stretch/>
        </p:blipFill>
        <p:spPr>
          <a:xfrm>
            <a:off x="-95323" y="-36889"/>
            <a:ext cx="12193057" cy="68948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4741" y="86878"/>
            <a:ext cx="3304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«Утренняя гимнастика»</a:t>
            </a:r>
            <a:endParaRPr lang="ru-RU" sz="2400" u="sng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97114" y="468298"/>
            <a:ext cx="3353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«Гимнастика 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 </a:t>
            </a: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сна»</a:t>
            </a:r>
            <a:endParaRPr lang="ru-RU" sz="2400" u="sng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40675" y="190351"/>
            <a:ext cx="295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Хождения по массажным</a:t>
            </a:r>
          </a:p>
          <a:p>
            <a:pPr algn="ctr">
              <a:spcAft>
                <a:spcPts val="0"/>
              </a:spcAft>
            </a:pP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коврикам после сна</a:t>
            </a:r>
            <a:endParaRPr lang="ru-RU" sz="2000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2" y="929243"/>
            <a:ext cx="4110306" cy="2351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7" y="3260309"/>
            <a:ext cx="5144893" cy="274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43" y="1195146"/>
            <a:ext cx="3766904" cy="181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 b="9693"/>
          <a:stretch/>
        </p:blipFill>
        <p:spPr>
          <a:xfrm>
            <a:off x="7747826" y="1016111"/>
            <a:ext cx="2450340" cy="409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/>
          <a:stretch/>
        </p:blipFill>
        <p:spPr>
          <a:xfrm>
            <a:off x="10198166" y="1605629"/>
            <a:ext cx="2010502" cy="360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1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247"/>
          <a:stretch/>
        </p:blipFill>
        <p:spPr>
          <a:xfrm>
            <a:off x="-219575" y="-159845"/>
            <a:ext cx="12309870" cy="700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97401" y="49796"/>
            <a:ext cx="276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«Самостоятельная </a:t>
            </a:r>
            <a:endParaRPr lang="ru-RU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</a:t>
            </a: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детей»</a:t>
            </a:r>
            <a:endParaRPr lang="ru-RU" sz="1400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1751" y="-37386"/>
            <a:ext cx="1984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«Подвижных игр»</a:t>
            </a:r>
            <a:endParaRPr lang="ru-RU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2" r="96"/>
          <a:stretch/>
        </p:blipFill>
        <p:spPr>
          <a:xfrm>
            <a:off x="4870787" y="446762"/>
            <a:ext cx="3528811" cy="217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7310" r="7785"/>
          <a:stretch/>
        </p:blipFill>
        <p:spPr>
          <a:xfrm>
            <a:off x="8358971" y="985828"/>
            <a:ext cx="3773510" cy="212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>
          <a:xfrm>
            <a:off x="43411" y="706408"/>
            <a:ext cx="2305126" cy="337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01" y="4376106"/>
            <a:ext cx="3601986" cy="2134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787451" y="-145537"/>
            <a:ext cx="18923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«Физкультурные </a:t>
            </a:r>
          </a:p>
          <a:p>
            <a:pPr lvl="0" algn="ctr"/>
            <a:r>
              <a:rPr lang="ru-RU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пргулки</a:t>
            </a: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территории</a:t>
            </a:r>
          </a:p>
          <a:p>
            <a:pPr lvl="0" algn="ctr"/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детского сада»</a:t>
            </a:r>
            <a:endParaRPr lang="ru-RU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r="19529"/>
          <a:stretch/>
        </p:blipFill>
        <p:spPr>
          <a:xfrm>
            <a:off x="3208084" y="2778900"/>
            <a:ext cx="4078704" cy="2024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04" y="4963356"/>
            <a:ext cx="3729316" cy="18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r="27727"/>
          <a:stretch/>
        </p:blipFill>
        <p:spPr>
          <a:xfrm>
            <a:off x="2330256" y="980109"/>
            <a:ext cx="2633401" cy="18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407509" y="3108891"/>
            <a:ext cx="2997473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«Дидактические игры»</a:t>
            </a:r>
            <a:endParaRPr lang="ru-RU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27" y="3767784"/>
            <a:ext cx="2067417" cy="2999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784" y="3646852"/>
            <a:ext cx="2108511" cy="30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287</Words>
  <Application>Microsoft Office PowerPoint</Application>
  <PresentationFormat>Широкоэкранный</PresentationFormat>
  <Paragraphs>74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SimSun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Max</cp:lastModifiedBy>
  <cp:revision>28</cp:revision>
  <dcterms:created xsi:type="dcterms:W3CDTF">2021-10-13T04:58:54Z</dcterms:created>
  <dcterms:modified xsi:type="dcterms:W3CDTF">2025-04-28T08:18:49Z</dcterms:modified>
</cp:coreProperties>
</file>