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6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3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1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1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2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1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9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AC78-F698-43D8-A256-DBD10D42274A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E225-52FC-4A05-BE32-B063D09E9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061" y="2356331"/>
            <a:ext cx="10959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Консультация</a:t>
            </a: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для педагогов</a:t>
            </a: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«Мультпедагогика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для дошкольников»</a:t>
            </a:r>
            <a:endParaRPr lang="ru-RU" sz="320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154" y="398755"/>
            <a:ext cx="10071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5999" y="56268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Подготовила воспитатель:</a:t>
            </a:r>
          </a:p>
          <a:p>
            <a:r>
              <a:rPr lang="ru-RU" dirty="0" smtClean="0"/>
              <a:t>Саушева Екатерина Валерьевна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8021" y="768087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2793" y="549566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Муниципальное дошкольное образовательное автономное учреждение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«Детский сад № 99 комбинированного вида «Домовенок» г. Орска»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1674" y="668888"/>
            <a:ext cx="878339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последние годы происходят существенные изменения в системе дошкольного образования.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Современный ребенок живет в век информационных технологий и находится в активной разнообразной медиа среде, представленной телевидением, радио, Интернетом, компьютерными играми и другими носителями информации, с пелёнок проявляет к этому интерес.</a:t>
            </a:r>
            <a:endParaRPr lang="ru-RU" sz="22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3493" y="894823"/>
            <a:ext cx="88864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Мультфильм – это продукт не только медиа-среды, но и один из видов искусства. Общепризнанно воспитывающее влияние искусства на формирование личности ребенка. Перед телевизором ребенок проводит достаточно</a:t>
            </a:r>
            <a:r>
              <a:rPr lang="ru-RU" sz="200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времени: до нескольких часов день. А если учесть, что дошкольники изучают мир постоянно, то такое количество времени, проведенное перед экраном, не может пройти бесследно.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927" t="16858" r="33998" b="16241"/>
          <a:stretch/>
        </p:blipFill>
        <p:spPr>
          <a:xfrm rot="20870832">
            <a:off x="968499" y="4050912"/>
            <a:ext cx="2832385" cy="2085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6211" t="13160" r="43302" b="15361"/>
          <a:stretch/>
        </p:blipFill>
        <p:spPr>
          <a:xfrm rot="735853">
            <a:off x="7620024" y="3276872"/>
            <a:ext cx="1619382" cy="2134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0768" t="17562" r="32611" b="19763"/>
          <a:stretch/>
        </p:blipFill>
        <p:spPr>
          <a:xfrm rot="268891">
            <a:off x="4113779" y="3592975"/>
            <a:ext cx="3172928" cy="23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610" y="1148821"/>
            <a:ext cx="89508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Мультфильмы выполняют множество функций: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• мультфильмы расширяют представления об окружающем мире, знакомят с новыми словами, явлениями, ситуациями;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• показывает примеры поведения, что способствует социализации, поскольку дети учатся, подражая;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• способствуют формированию оценочного отношения к миру, развитию мышления, пониманию причинно-следственных связей;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• формируют эстетический вкус, чувство юмора;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• мультфильмы помогают реализовать эмоциональные потребности детей.</a:t>
            </a:r>
            <a:endParaRPr lang="ru-RU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5769" y="770685"/>
            <a:ext cx="7920507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Взрослые должны определить задачу, которую может выполнять мультфильм. Задачи могут быть разные, например</a:t>
            </a:r>
            <a:r>
              <a:rPr lang="ru-RU" sz="240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</a:t>
            </a:r>
            <a:endParaRPr lang="ru-RU" sz="24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научить ребенка взаимопомощи;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научить ребенка не быть жадным;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научить ребенка быть отзывчивым в помощи;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показать, что хорошо, а что плохо;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- показать ребенку добро и зло и т. д.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1526" y="671873"/>
            <a:ext cx="7765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Мультипликация в образовательном процессе – это новый универсальный многогранный способ развития ребенка в современном визуальном и информационно насыщенном мире.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135" t="14216" r="31622" b="16418"/>
          <a:stretch/>
        </p:blipFill>
        <p:spPr>
          <a:xfrm>
            <a:off x="907961" y="2737482"/>
            <a:ext cx="4726546" cy="3398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3937" t="16682" r="31028" b="18354"/>
          <a:stretch/>
        </p:blipFill>
        <p:spPr>
          <a:xfrm>
            <a:off x="5743978" y="3282737"/>
            <a:ext cx="3477295" cy="23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5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859" y="1239057"/>
            <a:ext cx="82939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над созданием мультфильма несёт неоценимую пользу в развитии детского потенциала: развивается творческое мышление, логика, внимательность, повышаются коммуникативные навыки, тренируется мелкая моторика рук, прививаются терпение и усидчивость.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644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6980" y="903586"/>
            <a:ext cx="83455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 мультипликация является мощным средством формирования личности ребенка и его социального развития.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Поэтому родителям и педагогам необходимо использовать и контролировать все способы социализации, воспитания и образования ребенка.</a:t>
            </a:r>
            <a:endParaRPr lang="ru-RU" sz="24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775"/>
            <a:ext cx="12192000" cy="714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2057" y="2484481"/>
            <a:ext cx="6745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76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121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SimSun</vt:lpstr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9</cp:revision>
  <dcterms:created xsi:type="dcterms:W3CDTF">2021-10-07T17:00:24Z</dcterms:created>
  <dcterms:modified xsi:type="dcterms:W3CDTF">2025-04-28T08:17:03Z</dcterms:modified>
</cp:coreProperties>
</file>