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8"/>
  </p:notesMasterIdLst>
  <p:sldIdLst>
    <p:sldId id="256" r:id="rId2"/>
    <p:sldId id="257" r:id="rId3"/>
    <p:sldId id="261" r:id="rId4"/>
    <p:sldId id="259" r:id="rId5"/>
    <p:sldId id="260" r:id="rId6"/>
    <p:sldId id="262" r:id="rId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1" d="100"/>
          <a:sy n="101" d="100"/>
        </p:scale>
        <p:origin x="87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 /><Relationship Id="rId3" Type="http://schemas.openxmlformats.org/officeDocument/2006/relationships/slide" Target="slides/slide2.xml" /><Relationship Id="rId7" Type="http://schemas.openxmlformats.org/officeDocument/2006/relationships/slide" Target="slides/slide6.xml" /><Relationship Id="rId12" Type="http://schemas.openxmlformats.org/officeDocument/2006/relationships/tableStyles" Target="tableStyles.xml" /><Relationship Id="rId2" Type="http://schemas.openxmlformats.org/officeDocument/2006/relationships/slide" Target="slides/slide1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theme" Target="theme/theme1.xml" /><Relationship Id="rId5" Type="http://schemas.openxmlformats.org/officeDocument/2006/relationships/slide" Target="slides/slide4.xml" /><Relationship Id="rId10" Type="http://schemas.openxmlformats.org/officeDocument/2006/relationships/viewProps" Target="viewProps.xml" /><Relationship Id="rId4" Type="http://schemas.openxmlformats.org/officeDocument/2006/relationships/slide" Target="slides/slide3.xml" /><Relationship Id="rId9" Type="http://schemas.openxmlformats.org/officeDocument/2006/relationships/presProps" Target="presProps.xml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D9A814-9889-42DA-9CF7-6481E16B79AA}" type="datetimeFigureOut">
              <a:rPr lang="ru-RU" smtClean="0"/>
              <a:t>22.10.2024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237B72-B70F-47CF-A2F1-15D55A0D9F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19420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37B72-B70F-47CF-A2F1-15D55A0D9FE1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77385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3FDCD629-19AD-4873-8955-D1DB6A0D294E}" type="datetimeFigureOut">
              <a:rPr lang="ru-RU" smtClean="0"/>
              <a:t>22.10.2024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3657F-1D91-4671-ABC1-515D896B90E7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63368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CD629-19AD-4873-8955-D1DB6A0D294E}" type="datetimeFigureOut">
              <a:rPr lang="ru-RU" smtClean="0"/>
              <a:t>22.10.2024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3657F-1D91-4671-ABC1-515D896B90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47589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CD629-19AD-4873-8955-D1DB6A0D294E}" type="datetimeFigureOut">
              <a:rPr lang="ru-RU" smtClean="0"/>
              <a:t>22.10.2024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3657F-1D91-4671-ABC1-515D896B90E7}" type="slidenum">
              <a:rPr lang="ru-RU" smtClean="0"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8251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CD629-19AD-4873-8955-D1DB6A0D294E}" type="datetimeFigureOut">
              <a:rPr lang="ru-RU" smtClean="0"/>
              <a:t>22.10.2024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3657F-1D91-4671-ABC1-515D896B90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13910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CD629-19AD-4873-8955-D1DB6A0D294E}" type="datetimeFigureOut">
              <a:rPr lang="ru-RU" smtClean="0"/>
              <a:t>22.10.2024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3657F-1D91-4671-ABC1-515D896B90E7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3876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CD629-19AD-4873-8955-D1DB6A0D294E}" type="datetimeFigureOut">
              <a:rPr lang="ru-RU" smtClean="0"/>
              <a:t>22.10.2024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3657F-1D91-4671-ABC1-515D896B90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26345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CD629-19AD-4873-8955-D1DB6A0D294E}" type="datetimeFigureOut">
              <a:rPr lang="ru-RU" smtClean="0"/>
              <a:t>22.10.2024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3657F-1D91-4671-ABC1-515D896B90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88732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CD629-19AD-4873-8955-D1DB6A0D294E}" type="datetimeFigureOut">
              <a:rPr lang="ru-RU" smtClean="0"/>
              <a:t>22.10.2024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3657F-1D91-4671-ABC1-515D896B90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41137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CD629-19AD-4873-8955-D1DB6A0D294E}" type="datetimeFigureOut">
              <a:rPr lang="ru-RU" smtClean="0"/>
              <a:t>22.10.2024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3657F-1D91-4671-ABC1-515D896B90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37770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CD629-19AD-4873-8955-D1DB6A0D294E}" type="datetimeFigureOut">
              <a:rPr lang="ru-RU" smtClean="0"/>
              <a:t>22.10.2024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3657F-1D91-4671-ABC1-515D896B90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00908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CD629-19AD-4873-8955-D1DB6A0D294E}" type="datetimeFigureOut">
              <a:rPr lang="ru-RU" smtClean="0"/>
              <a:t>22.10.2024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3657F-1D91-4671-ABC1-515D896B90E7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35071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3FDCD629-19AD-4873-8955-D1DB6A0D294E}" type="datetimeFigureOut">
              <a:rPr lang="ru-RU" smtClean="0"/>
              <a:t>22.10.2024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8ED3657F-1D91-4671-ABC1-515D896B90E7}" type="slidenum">
              <a:rPr lang="ru-RU" smtClean="0"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90144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 /><Relationship Id="rId2" Type="http://schemas.openxmlformats.org/officeDocument/2006/relationships/audio" Target="../media/media1.mp3" /><Relationship Id="rId1" Type="http://schemas.microsoft.com/office/2007/relationships/media" Target="../media/media1.mp3" /><Relationship Id="rId4" Type="http://schemas.openxmlformats.org/officeDocument/2006/relationships/image" Target="../media/image2.png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 /><Relationship Id="rId2" Type="http://schemas.openxmlformats.org/officeDocument/2006/relationships/image" Target="../media/image3.jpeg" /><Relationship Id="rId1" Type="http://schemas.openxmlformats.org/officeDocument/2006/relationships/slideLayout" Target="../slideLayouts/slideLayout2.xml" 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 /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7.png" /><Relationship Id="rId4" Type="http://schemas.openxmlformats.org/officeDocument/2006/relationships/image" Target="../media/image6.jpg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 /><Relationship Id="rId2" Type="http://schemas.openxmlformats.org/officeDocument/2006/relationships/image" Target="../media/image8.jpe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10.jpeg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 /><Relationship Id="rId2" Type="http://schemas.openxmlformats.org/officeDocument/2006/relationships/audio" Target="../media/audio1.wav" /><Relationship Id="rId1" Type="http://schemas.openxmlformats.org/officeDocument/2006/relationships/slideLayout" Target="../slideLayouts/slideLayout2.xml" /><Relationship Id="rId6" Type="http://schemas.openxmlformats.org/officeDocument/2006/relationships/audio" Target="../media/audio1.wav" /><Relationship Id="rId5" Type="http://schemas.openxmlformats.org/officeDocument/2006/relationships/image" Target="../media/image13.png" /><Relationship Id="rId4" Type="http://schemas.openxmlformats.org/officeDocument/2006/relationships/image" Target="../media/image12.pn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b="1" dirty="0"/>
              <a:t>Дидактическая игра «Собери бусы»</a:t>
            </a:r>
            <a:r>
              <a:rPr lang="ru-RU" dirty="0"/>
              <a:t> 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sz="1900" b="1" dirty="0"/>
              <a:t>МДОАУ 99\2  «Домовенок»</a:t>
            </a:r>
          </a:p>
          <a:p>
            <a:r>
              <a:rPr lang="ru-RU" sz="1900" b="1" dirty="0"/>
              <a:t>воспитатель: Ильенко Л.А.</a:t>
            </a:r>
          </a:p>
        </p:txBody>
      </p:sp>
      <p:pic>
        <p:nvPicPr>
          <p:cNvPr id="4" name="12. Feuille D'Automn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" y="3238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600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091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43609"/>
          </a:xfrm>
        </p:spPr>
        <p:txBody>
          <a:bodyPr>
            <a:normAutofit/>
          </a:bodyPr>
          <a:lstStyle/>
          <a:p>
            <a:r>
              <a:rPr lang="ru-RU" sz="2000" dirty="0"/>
              <a:t>Чтобы развивать мелкую моторику пальцев рук, необязательно покупать дорогие игрушки в магазине, их можно изготовить самим  из подручных материалов.</a:t>
            </a:r>
            <a:br>
              <a:rPr lang="ru-RU" sz="2000" dirty="0"/>
            </a:br>
            <a:r>
              <a:rPr lang="ru-RU" sz="2000" dirty="0"/>
              <a:t>Дети любят познавать новое, а если новое познается в игре, то для ребенка это вдвойне интереснее.</a:t>
            </a:r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303" y="2105277"/>
            <a:ext cx="3385947" cy="4514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icture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3805" y="2105276"/>
            <a:ext cx="6773550" cy="4514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942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/>
              <a:t>Дидактическая игра «Собери бусы»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400" b="1" dirty="0"/>
              <a:t>Цель:</a:t>
            </a:r>
            <a:r>
              <a:rPr lang="ru-RU" sz="2400" dirty="0"/>
              <a:t> закрепление и развитие мелкой моторики, зрительно-моторной координации, различение предметов по форме, цвету и величине. Развитие концентрации, внимания, усидчивости, аккуратности, творческого воображения. Обучение приемам работы по образцам и создание собственного произведения.</a:t>
            </a:r>
          </a:p>
          <a:p>
            <a:r>
              <a:rPr lang="ru-RU" sz="2400" b="1" dirty="0"/>
              <a:t>Материал:</a:t>
            </a:r>
            <a:r>
              <a:rPr lang="ru-RU" sz="2400" dirty="0"/>
              <a:t> шнурки, нитки, нарезанные коктейльные трубочки различной длины; самодельные колечки из быстро застывающего воздушного пластилина.</a:t>
            </a:r>
          </a:p>
          <a:p>
            <a:r>
              <a:rPr lang="ru-RU" sz="2400" b="1" dirty="0"/>
              <a:t>Ход игры:</a:t>
            </a:r>
            <a:r>
              <a:rPr lang="ru-RU" sz="2400" dirty="0"/>
              <a:t> на первом этапе предложить детям собрать бусы по образцу, а затем, в следующем этапе, предложить придумать свой узор. </a:t>
            </a:r>
          </a:p>
        </p:txBody>
      </p:sp>
    </p:spTree>
    <p:extLst>
      <p:ext uri="{BB962C8B-B14F-4D97-AF65-F5344CB8AC3E}">
        <p14:creationId xmlns:p14="http://schemas.microsoft.com/office/powerpoint/2010/main" val="25322832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374" y="377824"/>
            <a:ext cx="4619626" cy="615950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49" y="377824"/>
            <a:ext cx="4622006" cy="6162675"/>
          </a:xfrm>
          <a:prstGeom prst="rect">
            <a:avLst/>
          </a:prstGeom>
        </p:spPr>
      </p:pic>
      <p:pic>
        <p:nvPicPr>
          <p:cNvPr id="2052" name="Picture 4" descr="Picture backgroun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784" y="377824"/>
            <a:ext cx="11181216" cy="6042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2973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43609"/>
          </a:xfrm>
        </p:spPr>
        <p:txBody>
          <a:bodyPr>
            <a:normAutofit/>
          </a:bodyPr>
          <a:lstStyle/>
          <a:p>
            <a:r>
              <a:rPr lang="ru-RU" sz="2000" dirty="0"/>
              <a:t>Ребята собирают целые бусы и не какие ни будь, а самые настоящие -самодельные. Они сами стремятся придумать «рисунок» своей работы.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437" y="2028825"/>
            <a:ext cx="3343275" cy="44577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7079" y="2032000"/>
            <a:ext cx="3340894" cy="44545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43341" y="2028825"/>
            <a:ext cx="3343275" cy="44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512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43609"/>
          </a:xfrm>
        </p:spPr>
        <p:txBody>
          <a:bodyPr>
            <a:normAutofit/>
          </a:bodyPr>
          <a:lstStyle/>
          <a:p>
            <a:pPr algn="ctr"/>
            <a:r>
              <a:rPr lang="ru-RU" sz="5400" b="1" dirty="0"/>
              <a:t>Спасибо за внимание!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7864" y="1828275"/>
            <a:ext cx="6312599" cy="4734449"/>
          </a:xfrm>
          <a:prstGeom prst="rect">
            <a:avLst/>
          </a:prstGeom>
        </p:spPr>
      </p:pic>
      <p:pic>
        <p:nvPicPr>
          <p:cNvPr id="3074" name="Picture 2" descr="Picture backgroun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251" y="2838450"/>
            <a:ext cx="2353512" cy="3724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Picture backgroun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324975" y="3633060"/>
            <a:ext cx="2610622" cy="2929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8491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6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 /></Relationships>
</file>

<file path=ppt/theme/theme1.xml><?xml version="1.0" encoding="utf-8"?>
<a:theme xmlns:a="http://schemas.openxmlformats.org/drawingml/2006/main" name="Интеграл">
  <a:themeElements>
    <a:clrScheme name="Интеграл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Интеграл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Интеграл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102</TotalTime>
  <Words>162</Words>
  <Application>Microsoft Office PowerPoint</Application>
  <PresentationFormat>Широкоэкранный</PresentationFormat>
  <Paragraphs>11</Paragraphs>
  <Slides>6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7" baseType="lpstr">
      <vt:lpstr>Интеграл</vt:lpstr>
      <vt:lpstr>Дидактическая игра «Собери бусы» </vt:lpstr>
      <vt:lpstr>Чтобы развивать мелкую моторику пальцев рук, необязательно покупать дорогие игрушки в магазине, их можно изготовить самим  из подручных материалов. Дети любят познавать новое, а если новое познается в игре, то для ребенка это вдвойне интереснее.</vt:lpstr>
      <vt:lpstr>Дидактическая игра «Собери бусы»</vt:lpstr>
      <vt:lpstr>Презентация PowerPoint</vt:lpstr>
      <vt:lpstr>Ребята собирают целые бусы и не какие ни будь, а самые настоящие -самодельные. Они сами стремятся придумать «рисунок» своей работы.</vt:lpstr>
      <vt:lpstr>Спасибо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Дидактическая игра "Собери бусы" </dc:title>
  <dc:creator>Ирина Васильева</dc:creator>
  <cp:lastModifiedBy>Татьяна Светлова</cp:lastModifiedBy>
  <cp:revision>24</cp:revision>
  <dcterms:created xsi:type="dcterms:W3CDTF">2024-10-20T07:58:22Z</dcterms:created>
  <dcterms:modified xsi:type="dcterms:W3CDTF">2024-10-22T02:59:08Z</dcterms:modified>
</cp:coreProperties>
</file>