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6ED-56F4-4924-95EB-E390DBE36F5F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3F5-83A4-41B0-A921-A99ECA08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46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6ED-56F4-4924-95EB-E390DBE36F5F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3F5-83A4-41B0-A921-A99ECA08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8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6ED-56F4-4924-95EB-E390DBE36F5F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3F5-83A4-41B0-A921-A99ECA08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1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6ED-56F4-4924-95EB-E390DBE36F5F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3F5-83A4-41B0-A921-A99ECA08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13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6ED-56F4-4924-95EB-E390DBE36F5F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3F5-83A4-41B0-A921-A99ECA08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7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6ED-56F4-4924-95EB-E390DBE36F5F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3F5-83A4-41B0-A921-A99ECA08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19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6ED-56F4-4924-95EB-E390DBE36F5F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3F5-83A4-41B0-A921-A99ECA08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3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6ED-56F4-4924-95EB-E390DBE36F5F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3F5-83A4-41B0-A921-A99ECA08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8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6ED-56F4-4924-95EB-E390DBE36F5F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3F5-83A4-41B0-A921-A99ECA08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07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6ED-56F4-4924-95EB-E390DBE36F5F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3F5-83A4-41B0-A921-A99ECA08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12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6ED-56F4-4924-95EB-E390DBE36F5F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3F5-83A4-41B0-A921-A99ECA08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6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C86ED-56F4-4924-95EB-E390DBE36F5F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4B3F5-83A4-41B0-A921-A99ECA08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99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7999" y="926392"/>
            <a:ext cx="6096000" cy="5680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«Детский сад № 99  комбинированного вида «Домовенок» г. Орска»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1789" y="1494433"/>
            <a:ext cx="8508419" cy="1490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Дидактическая игра из бросового материала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«Собирай-ка»</a:t>
            </a:r>
            <a:endParaRPr lang="ru-RU" sz="32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53330" y="5565700"/>
            <a:ext cx="3314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Саушева Екатерина Валерьевна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736" y="3124903"/>
            <a:ext cx="4700790" cy="298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0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2434" y="625839"/>
            <a:ext cx="974930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акреплять представления детей об основных цветах.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закреплять умение группировать по цвету;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зрительно-моторную координацию;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усидчивость;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навыки самостоятельной деятельности.</a:t>
            </a:r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4383" y="413597"/>
            <a:ext cx="8584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игры: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гровое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поле, набор карточек с заданиями, пластиковые крышки зеленого, красного, синего и желтого цветов.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39" y="2691684"/>
            <a:ext cx="2875657" cy="3316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07" y="2536615"/>
            <a:ext cx="3258355" cy="3626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44" y="2216744"/>
            <a:ext cx="3738960" cy="3140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128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5466" y="390368"/>
            <a:ext cx="101099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ребенка рассмотреть карточку с заданием и воспроизвести рисунок, на игровом поле, используя крышки нужного цвета.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4" y="2345604"/>
            <a:ext cx="2213358" cy="389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154" y="2375148"/>
            <a:ext cx="2164551" cy="383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70" y="2592379"/>
            <a:ext cx="5092168" cy="334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71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27" y="1306845"/>
            <a:ext cx="4470701" cy="277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27" y="3914243"/>
            <a:ext cx="3025795" cy="2490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770" y="1433136"/>
            <a:ext cx="4545274" cy="2595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98" y="4128712"/>
            <a:ext cx="4696496" cy="206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097124" y="656730"/>
            <a:ext cx="9165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предназначена для детей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младшего дошкольного возраста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120</Words>
  <Application>Microsoft Office PowerPoint</Application>
  <PresentationFormat>Широкоэкранный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SimSun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</dc:creator>
  <cp:lastModifiedBy>Max</cp:lastModifiedBy>
  <cp:revision>11</cp:revision>
  <dcterms:created xsi:type="dcterms:W3CDTF">2024-10-10T06:12:37Z</dcterms:created>
  <dcterms:modified xsi:type="dcterms:W3CDTF">2024-10-10T09:13:17Z</dcterms:modified>
</cp:coreProperties>
</file>