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9" r:id="rId4"/>
    <p:sldId id="269" r:id="rId5"/>
    <p:sldId id="276" r:id="rId6"/>
    <p:sldId id="265" r:id="rId7"/>
    <p:sldId id="262" r:id="rId8"/>
    <p:sldId id="277" r:id="rId9"/>
    <p:sldId id="275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BA04-DF8D-4563-A6AF-710EFD9CB5F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ACC9-1743-464E-9440-ECCF7A3A5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12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BA04-DF8D-4563-A6AF-710EFD9CB5F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ACC9-1743-464E-9440-ECCF7A3A5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16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BA04-DF8D-4563-A6AF-710EFD9CB5F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ACC9-1743-464E-9440-ECCF7A3A5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BA04-DF8D-4563-A6AF-710EFD9CB5F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ACC9-1743-464E-9440-ECCF7A3A5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BA04-DF8D-4563-A6AF-710EFD9CB5F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ACC9-1743-464E-9440-ECCF7A3A5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140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BA04-DF8D-4563-A6AF-710EFD9CB5F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ACC9-1743-464E-9440-ECCF7A3A5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88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BA04-DF8D-4563-A6AF-710EFD9CB5F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ACC9-1743-464E-9440-ECCF7A3A5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75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BA04-DF8D-4563-A6AF-710EFD9CB5F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ACC9-1743-464E-9440-ECCF7A3A5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893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BA04-DF8D-4563-A6AF-710EFD9CB5F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ACC9-1743-464E-9440-ECCF7A3A5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97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BA04-DF8D-4563-A6AF-710EFD9CB5F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ACC9-1743-464E-9440-ECCF7A3A5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057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BA04-DF8D-4563-A6AF-710EFD9CB5F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CACC9-1743-464E-9440-ECCF7A3A5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892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9BA04-DF8D-4563-A6AF-710EFD9CB5FA}" type="datetimeFigureOut">
              <a:rPr lang="ru-RU" smtClean="0"/>
              <a:t>пн 28.04.25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CACC9-1743-464E-9440-ECCF7A3A5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38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6.gif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5.gif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8.m4a"/><Relationship Id="rId7" Type="http://schemas.openxmlformats.org/officeDocument/2006/relationships/image" Target="../media/image18.png"/><Relationship Id="rId12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3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31"/>
            <a:ext cx="12192000" cy="68575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3194" y="296214"/>
            <a:ext cx="9968247" cy="1059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Муниципальное дошкольное образовательное автономное учреждение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«Детский сад № 99 комбинированного вида «Домовенок» г. Орска»</a:t>
            </a:r>
            <a:endParaRPr lang="ru-RU" sz="1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92415" y="1763976"/>
            <a:ext cx="9207170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ПОЗНАВАТЕЛЬНЫЙ ПРОЕКТ</a:t>
            </a:r>
            <a:endParaRPr lang="ru-RU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Весёлые овощи</a:t>
            </a:r>
            <a:r>
              <a:rPr lang="ru-RU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(возрастная группа: 3-4 года)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7014" y="4623515"/>
            <a:ext cx="3301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Подготовила воспитатель:</a:t>
            </a:r>
          </a:p>
          <a:p>
            <a:r>
              <a:rPr lang="ru-RU" dirty="0" smtClean="0"/>
              <a:t>Саушева Екатерина Валерьевна</a:t>
            </a:r>
          </a:p>
        </p:txBody>
      </p:sp>
      <p:pic>
        <p:nvPicPr>
          <p:cNvPr id="10" name="ae265a491cbaba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5129" y="3093368"/>
            <a:ext cx="609600" cy="6096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7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68">
        <p:split orient="vert"/>
      </p:transition>
    </mc:Choice>
    <mc:Fallback xmlns="">
      <p:transition spd="slow" advTm="606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9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299"/>
            <a:ext cx="12192000" cy="68575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49805" y="1022204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8957" y="2690336"/>
            <a:ext cx="6103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Возрастная категория детей 3-4 года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Воспитатель: Саушева Екатерина Валерьевна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г</a:t>
            </a:r>
            <a:r>
              <a:rPr lang="ru-RU" sz="2400" dirty="0" smtClean="0">
                <a:solidFill>
                  <a:srgbClr val="002060"/>
                </a:solidFill>
              </a:rPr>
              <a:t>ород Орск, </a:t>
            </a:r>
            <a:r>
              <a:rPr lang="ru-RU" sz="2400" dirty="0" smtClean="0">
                <a:solidFill>
                  <a:srgbClr val="002060"/>
                </a:solidFill>
              </a:rPr>
              <a:t>2024 </a:t>
            </a:r>
            <a:r>
              <a:rPr lang="ru-RU" sz="2400" dirty="0" smtClean="0">
                <a:solidFill>
                  <a:srgbClr val="002060"/>
                </a:solidFill>
              </a:rPr>
              <a:t>год.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85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63">
        <p:split orient="vert"/>
      </p:transition>
    </mc:Choice>
    <mc:Fallback xmlns="">
      <p:transition spd="slow" advTm="41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0021" y="1198358"/>
            <a:ext cx="691195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- Данная работа актуальна тем , что выращивание</a:t>
            </a:r>
          </a:p>
          <a:p>
            <a:r>
              <a:rPr lang="ru-RU" sz="2400" dirty="0" smtClean="0"/>
              <a:t>растений из семян и наблюдение за ними - очень</a:t>
            </a:r>
          </a:p>
          <a:p>
            <a:r>
              <a:rPr lang="ru-RU" sz="2400" dirty="0" smtClean="0"/>
              <a:t>увлекательный и познавательный процесс.</a:t>
            </a:r>
          </a:p>
          <a:p>
            <a:endParaRPr lang="ru-RU" sz="2400" dirty="0" smtClean="0"/>
          </a:p>
          <a:p>
            <a:r>
              <a:rPr lang="ru-RU" sz="2400" dirty="0" smtClean="0"/>
              <a:t>-Наблюдение за всеми фазами развития растения</a:t>
            </a:r>
          </a:p>
          <a:p>
            <a:r>
              <a:rPr lang="ru-RU" sz="2400" dirty="0" smtClean="0"/>
              <a:t>от прорастания семечка до появления первых</a:t>
            </a:r>
          </a:p>
          <a:p>
            <a:r>
              <a:rPr lang="ru-RU" sz="2400" dirty="0" smtClean="0"/>
              <a:t>цветов или плодов- волшебство природы в</a:t>
            </a:r>
          </a:p>
          <a:p>
            <a:r>
              <a:rPr lang="ru-RU" sz="2400" dirty="0" smtClean="0"/>
              <a:t>действии.</a:t>
            </a:r>
          </a:p>
          <a:p>
            <a:endParaRPr lang="ru-RU" sz="2400" dirty="0" smtClean="0"/>
          </a:p>
          <a:p>
            <a:r>
              <a:rPr lang="ru-RU" sz="2400" dirty="0" smtClean="0"/>
              <a:t>-Требуется много времени и терпения, прежде чем</a:t>
            </a:r>
          </a:p>
          <a:p>
            <a:r>
              <a:rPr lang="ru-RU" sz="2400" dirty="0" smtClean="0"/>
              <a:t>вырастет полноценное растение.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83248" y="275028"/>
            <a:ext cx="5090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АКТУАЛЬНОСТЬ: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09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29">
        <p:split orient="vert"/>
      </p:transition>
    </mc:Choice>
    <mc:Fallback xmlns="">
      <p:transition spd="slow" advTm="57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5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6939" y="911108"/>
            <a:ext cx="1050916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Формирование экологических представлений детей об овощных культурах в процессе выращивания из семян.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Задачи:</a:t>
            </a:r>
            <a:endParaRPr lang="ru-RU" sz="4400" dirty="0">
              <a:solidFill>
                <a:srgbClr val="002060"/>
              </a:solidFill>
            </a:endParaRPr>
          </a:p>
          <a:p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77321" y="193182"/>
            <a:ext cx="15585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Цель:</a:t>
            </a:r>
            <a:endParaRPr lang="ru-RU" sz="4400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46724" y="2217989"/>
            <a:ext cx="100197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/>
              <a:t>1. Расширять знания детей об овощных культурах: строение, польза, уход за ними.</a:t>
            </a:r>
          </a:p>
          <a:p>
            <a:pPr lvl="0"/>
            <a:r>
              <a:rPr lang="ru-RU" sz="2000" dirty="0"/>
              <a:t>2.Учить детей ухаживать за растениями в комнатных условиях.</a:t>
            </a:r>
          </a:p>
          <a:p>
            <a:pPr lvl="0"/>
            <a:r>
              <a:rPr lang="ru-RU" sz="2000" dirty="0"/>
              <a:t>3.Учить наблюдать изменения в развитии и роста растений.</a:t>
            </a:r>
          </a:p>
          <a:p>
            <a:pPr lvl="0"/>
            <a:r>
              <a:rPr lang="ru-RU" sz="2000" dirty="0"/>
              <a:t>4.Формировать у детей понятия взаимосвязи природа и люди: люди сажают, выращивают и ухаживают за растениями.</a:t>
            </a:r>
          </a:p>
          <a:p>
            <a:pPr lvl="0"/>
            <a:r>
              <a:rPr lang="ru-RU" sz="2000" dirty="0"/>
              <a:t>5.Воспитывать интерес к уходу за растениями ; накапливать опыт внимательного и заботливого отношения к растущим растениям.</a:t>
            </a: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3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04">
        <p:split orient="vert"/>
      </p:transition>
    </mc:Choice>
    <mc:Fallback xmlns="">
      <p:transition spd="slow" advTm="850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03043" y="-128789"/>
            <a:ext cx="94060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Arial Black" panose="020B0A04020102020204" pitchFamily="34" charset="0"/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проекта:</a:t>
            </a: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13112" y="750304"/>
            <a:ext cx="89218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деятельность: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38" y="1628134"/>
            <a:ext cx="2341067" cy="31275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0402" y="1929161"/>
            <a:ext cx="2152075" cy="34905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87895" y="1504357"/>
            <a:ext cx="2237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Посев семян</a:t>
            </a:r>
            <a:endParaRPr lang="ru-RU" sz="2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120986" y="767638"/>
            <a:ext cx="24108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 Наблюдение</a:t>
            </a:r>
            <a:r>
              <a:rPr lang="ru-RU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: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7456" y="1258136"/>
            <a:ext cx="1641889" cy="20930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6666" y="1271169"/>
            <a:ext cx="2152075" cy="22801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7491" y="2774778"/>
            <a:ext cx="1944196" cy="21063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2879" y="3551271"/>
            <a:ext cx="2862590" cy="2408765"/>
          </a:xfrm>
          <a:prstGeom prst="rect">
            <a:avLst/>
          </a:prstGeom>
        </p:spPr>
      </p:pic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42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5"/>
    </mc:Choice>
    <mc:Fallback xmlns="">
      <p:transition spd="slow" advTm="1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4269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45527"/>
            <a:ext cx="39042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 игра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«Парные картинки», «Овощи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8" y="1287698"/>
            <a:ext cx="3509212" cy="2278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653408" y="663901"/>
            <a:ext cx="33952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игры: «Репка»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935" y="1064011"/>
            <a:ext cx="4964780" cy="27019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4376" y="1064011"/>
            <a:ext cx="3200677" cy="1883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986414" y="191584"/>
            <a:ext cx="3272563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Художественно-эстетическая 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соленого теста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«Овощи в грядке»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101" y="3575498"/>
            <a:ext cx="755661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«Огород на окошке», «Семена», Солнце, воздух и вода – наши лучшие друзья».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Чтение сказок: «Репка», «Вершки и корешки».</a:t>
            </a:r>
          </a:p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Рассказ детей по теме: «А у нас в огороде».</a:t>
            </a:r>
          </a:p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Разучивание с детьми стихов, загадок, пословиц и поговорок об овощах.</a:t>
            </a:r>
          </a:p>
          <a:p>
            <a:pPr lvl="0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5601" y="3949940"/>
            <a:ext cx="2209452" cy="29080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966715" y="3250572"/>
            <a:ext cx="2692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наблюдений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лук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13" y="3868079"/>
            <a:ext cx="2351739" cy="3023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0669" y="17570"/>
            <a:ext cx="5025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деятельность: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39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4"/>
    </mc:Choice>
    <mc:Fallback xmlns="">
      <p:transition spd="slow" advTm="20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7" grpId="0"/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5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76556" y="0"/>
            <a:ext cx="76964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Землю грело солнышко,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Прорастало зернышко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78" y="1559743"/>
            <a:ext cx="3657600" cy="32569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73" y="3335628"/>
            <a:ext cx="3335628" cy="27436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0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03">
        <p:split orient="vert"/>
      </p:transition>
    </mc:Choice>
    <mc:Fallback xmlns="">
      <p:transition spd="slow" advTm="41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0"/>
            <a:ext cx="12192000" cy="68575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8338" y="138973"/>
            <a:ext cx="91084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</a:t>
            </a:r>
          </a:p>
          <a:p>
            <a:pPr algn="ctr"/>
            <a:r>
              <a:rPr lang="ru-RU" sz="2000" dirty="0" smtClean="0"/>
              <a:t>- Беседа с родителями «Огород на окне».</a:t>
            </a:r>
          </a:p>
          <a:p>
            <a:pPr algn="ctr"/>
            <a:r>
              <a:rPr lang="ru-RU" sz="2000" dirty="0" smtClean="0"/>
              <a:t>- Домашнее задание: вместе с ребенком вырастить дома на окне</a:t>
            </a:r>
          </a:p>
          <a:p>
            <a:pPr algn="ctr"/>
            <a:r>
              <a:rPr lang="ru-RU" sz="2000" dirty="0" smtClean="0"/>
              <a:t>зеленые насаждения, составить рассказ о том, как ухаживали</a:t>
            </a:r>
          </a:p>
          <a:p>
            <a:pPr algn="ctr"/>
            <a:r>
              <a:rPr lang="ru-RU" sz="2000" dirty="0" smtClean="0"/>
              <a:t>за растениями в домашних условиях.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32078" y="1883685"/>
            <a:ext cx="8318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«Появились корешки, а </a:t>
            </a:r>
            <a:r>
              <a:rPr lang="ru-RU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потом и </a:t>
            </a:r>
            <a:r>
              <a:rPr lang="ru-RU" sz="3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стебельки»</a:t>
            </a:r>
            <a:endParaRPr lang="ru-RU" sz="32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1" y="2659436"/>
            <a:ext cx="3819343" cy="2201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0887" y="2579666"/>
            <a:ext cx="4418401" cy="2516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8875" y="3974208"/>
            <a:ext cx="3336727" cy="27347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53" y="4804324"/>
            <a:ext cx="3269437" cy="22071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8513" y="5096071"/>
            <a:ext cx="4043965" cy="18728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3588" y="687622"/>
            <a:ext cx="2144509" cy="3360954"/>
          </a:xfrm>
          <a:prstGeom prst="rect">
            <a:avLst/>
          </a:prstGeom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66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416">
        <p:split orient="vert"/>
      </p:transition>
    </mc:Choice>
    <mc:Fallback xmlns="">
      <p:transition spd="slow" advTm="1341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7227" y="1178857"/>
            <a:ext cx="101657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Open Sans"/>
              </a:rPr>
              <a:t>Дети познакомились с культурными растениями.</a:t>
            </a:r>
            <a:endParaRPr lang="ru-RU" sz="2000" dirty="0">
              <a:latin typeface="Open Sans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Open Sans"/>
              </a:rPr>
              <a:t>У детей сформировался интерес к опытнической и исследовательской деятельности по выращиванию культурных растений в комнатных условиях.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Open Sans"/>
              </a:rPr>
              <a:t>В </a:t>
            </a:r>
            <a:r>
              <a:rPr lang="ru-RU" sz="2000" dirty="0">
                <a:latin typeface="Open Sans"/>
              </a:rPr>
              <a:t>результате практической и опытнической деятельности дети получили необходимые знания и умения (условия для роста растений).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/>
              </a:rPr>
              <a:t>Узнали все о пользе овощей и о бережном отношении к своему здоровью.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/>
              </a:rPr>
              <a:t>Дети увидели многообразие посевного материала.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/>
              </a:rPr>
              <a:t>В группе был создан огород на окне</a:t>
            </a:r>
            <a:r>
              <a:rPr lang="ru-RU" sz="2000" dirty="0" smtClean="0">
                <a:latin typeface="Open Sans"/>
              </a:rPr>
              <a:t>.</a:t>
            </a:r>
            <a:endParaRPr lang="ru-RU" sz="2000" dirty="0">
              <a:latin typeface="Open Sans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Open Sans"/>
              </a:rPr>
              <a:t>Родители приняли активное участие в проекте «Огород на окне».</a:t>
            </a:r>
            <a:endParaRPr lang="ru-RU" sz="2000" dirty="0">
              <a:latin typeface="Open San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8107" y="255527"/>
            <a:ext cx="32439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Результат: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2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0"/>
    </mc:Choice>
    <mc:Fallback xmlns="">
      <p:transition spd="slow" advTm="6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797924"/>
            <a:ext cx="11705644" cy="5831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088888" y="162242"/>
            <a:ext cx="52522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овощи»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6"/>
    </mc:Choice>
    <mc:Fallback xmlns="">
      <p:transition spd="slow" advTm="6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1.2|1.3|1.5|1.1|1.1|1|1.1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1.7|1.3|1.1|1.4|1.7|1.5|1.8|1.1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|1.7|1|1.1|1|1.1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419</Words>
  <Application>Microsoft Office PowerPoint</Application>
  <PresentationFormat>Широкоэкранный</PresentationFormat>
  <Paragraphs>68</Paragraphs>
  <Slides>10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SimSun</vt:lpstr>
      <vt:lpstr>Arial</vt:lpstr>
      <vt:lpstr>Arial Black</vt:lpstr>
      <vt:lpstr>Calibri</vt:lpstr>
      <vt:lpstr>Calibri Light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</dc:creator>
  <cp:lastModifiedBy>Max</cp:lastModifiedBy>
  <cp:revision>42</cp:revision>
  <dcterms:created xsi:type="dcterms:W3CDTF">2020-05-12T03:45:10Z</dcterms:created>
  <dcterms:modified xsi:type="dcterms:W3CDTF">2025-04-28T08:22:50Z</dcterms:modified>
</cp:coreProperties>
</file>