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A29831-4ED8-443F-84E2-890BB1C503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663C4A-A7CE-457E-ADC5-383DE69E22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C24A33-3C60-481B-9E13-2C1D72408D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355109-3759-4493-B984-2B7DC3445BE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5115D5-7ACC-45BC-8286-8ED2668618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9DF5EA-0BD1-4545-8348-E80AD8CA35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0FB357-B01D-478D-A167-2E3C0A229E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E0860D-AC32-45B1-A552-C794F95A61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7253FE-8E09-404E-88EF-57F5ABCCB7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4665A3-C076-45EC-A9B7-0D171A1575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977D22-2498-41F5-8393-F61FCC01B6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11DCEA-8499-4800-8EF4-9C878529B7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343080" y="8475120"/>
            <a:ext cx="159984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2343240" y="8475120"/>
            <a:ext cx="217152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4915080" y="8475120"/>
            <a:ext cx="159984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6F89A8-9B3A-4EDA-9017-23056AB01C2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3" descr="3112632664af2369eea9fe22b3014658.jpg"/>
          <p:cNvPicPr/>
          <p:nvPr/>
        </p:nvPicPr>
        <p:blipFill>
          <a:blip r:embed="rId1"/>
          <a:stretch/>
        </p:blipFill>
        <p:spPr>
          <a:xfrm>
            <a:off x="1857240" y="857160"/>
            <a:ext cx="2852640" cy="266400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4"/>
          <p:cNvSpPr/>
          <p:nvPr/>
        </p:nvSpPr>
        <p:spPr>
          <a:xfrm>
            <a:off x="1658880" y="642960"/>
            <a:ext cx="3442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1.« ДОМ 3 ПОРОСЯТ»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3" name="Прямоугольник 5"/>
          <p:cNvSpPr/>
          <p:nvPr/>
        </p:nvSpPr>
        <p:spPr>
          <a:xfrm>
            <a:off x="164520" y="3286080"/>
            <a:ext cx="6661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2. ЛАБОРАТОРИЯ «ЧУДЕСНАЯ МОНЕТКА»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4" name="Прямоугольник 6"/>
          <p:cNvSpPr/>
          <p:nvPr/>
        </p:nvSpPr>
        <p:spPr>
          <a:xfrm>
            <a:off x="1094400" y="6286680"/>
            <a:ext cx="4901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3. МАГАЗИН  «СМЕТАНКИНО» 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5" name="Рисунок 7" descr="356e919153ffd4f668282063a583f84a.png"/>
          <p:cNvPicPr/>
          <p:nvPr/>
        </p:nvPicPr>
        <p:blipFill>
          <a:blip r:embed="rId2"/>
          <a:stretch/>
        </p:blipFill>
        <p:spPr>
          <a:xfrm>
            <a:off x="1857240" y="3643200"/>
            <a:ext cx="3024000" cy="2720520"/>
          </a:xfrm>
          <a:prstGeom prst="rect">
            <a:avLst/>
          </a:prstGeom>
          <a:ln w="0">
            <a:noFill/>
          </a:ln>
        </p:spPr>
      </p:pic>
      <p:pic>
        <p:nvPicPr>
          <p:cNvPr id="46" name="Рисунок 8" descr="other_coin01_01.png"/>
          <p:cNvPicPr/>
          <p:nvPr/>
        </p:nvPicPr>
        <p:blipFill>
          <a:blip r:embed="rId3"/>
          <a:stretch/>
        </p:blipFill>
        <p:spPr>
          <a:xfrm>
            <a:off x="3069000" y="5004000"/>
            <a:ext cx="1367640" cy="1415880"/>
          </a:xfrm>
          <a:prstGeom prst="rect">
            <a:avLst/>
          </a:prstGeom>
          <a:ln w="0">
            <a:noFill/>
          </a:ln>
        </p:spPr>
      </p:pic>
      <p:pic>
        <p:nvPicPr>
          <p:cNvPr id="47" name="Рисунок 9" descr="1591610376615.png"/>
          <p:cNvPicPr/>
          <p:nvPr/>
        </p:nvPicPr>
        <p:blipFill>
          <a:blip r:embed="rId4"/>
          <a:stretch/>
        </p:blipFill>
        <p:spPr>
          <a:xfrm>
            <a:off x="2143080" y="6735960"/>
            <a:ext cx="2736000" cy="2407680"/>
          </a:xfrm>
          <a:prstGeom prst="rect">
            <a:avLst/>
          </a:prstGeom>
          <a:ln w="0">
            <a:noFill/>
          </a:ln>
        </p:spPr>
      </p:pic>
      <p:sp>
        <p:nvSpPr>
          <p:cNvPr id="48" name="TextBox 10"/>
          <p:cNvSpPr/>
          <p:nvPr/>
        </p:nvSpPr>
        <p:spPr>
          <a:xfrm>
            <a:off x="2000160" y="-285840"/>
            <a:ext cx="301356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Times New Roman"/>
              </a:rPr>
              <a:t>Карта</a:t>
            </a:r>
            <a:endParaRPr b="0" lang="ru-RU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3" descr="3112632664af2369eea9fe22b3014658.jpg"/>
          <p:cNvPicPr/>
          <p:nvPr/>
        </p:nvPicPr>
        <p:blipFill>
          <a:blip r:embed="rId1"/>
          <a:stretch/>
        </p:blipFill>
        <p:spPr>
          <a:xfrm>
            <a:off x="0" y="1403640"/>
            <a:ext cx="6597000" cy="6336360"/>
          </a:xfrm>
          <a:prstGeom prst="rect">
            <a:avLst/>
          </a:prstGeom>
          <a:ln w="0">
            <a:noFill/>
          </a:ln>
        </p:spPr>
      </p:pic>
      <p:sp>
        <p:nvSpPr>
          <p:cNvPr id="50" name="Прямоугольник 4"/>
          <p:cNvSpPr/>
          <p:nvPr/>
        </p:nvSpPr>
        <p:spPr>
          <a:xfrm>
            <a:off x="722160" y="467640"/>
            <a:ext cx="52254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« ДОМ 3 ПОРОСЯТ»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1"/>
          <p:cNvSpPr/>
          <p:nvPr/>
        </p:nvSpPr>
        <p:spPr>
          <a:xfrm>
            <a:off x="470880" y="323640"/>
            <a:ext cx="6356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ЛАБОРАТОРИЯ «ЧУДЕСНАЯ МОНЕТКА»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52" name="Рисунок 2" descr="356e919153ffd4f668282063a583f84a.png"/>
          <p:cNvPicPr/>
          <p:nvPr/>
        </p:nvPicPr>
        <p:blipFill>
          <a:blip r:embed="rId1"/>
          <a:stretch/>
        </p:blipFill>
        <p:spPr>
          <a:xfrm>
            <a:off x="0" y="986040"/>
            <a:ext cx="6857640" cy="717156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4"/>
          <p:cNvSpPr/>
          <p:nvPr/>
        </p:nvSpPr>
        <p:spPr>
          <a:xfrm rot="21153600">
            <a:off x="3351240" y="6018480"/>
            <a:ext cx="2172240" cy="152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4" name="Рисунок 3" descr="other_coin01_01.png"/>
          <p:cNvPicPr/>
          <p:nvPr/>
        </p:nvPicPr>
        <p:blipFill>
          <a:blip r:embed="rId2"/>
          <a:stretch/>
        </p:blipFill>
        <p:spPr>
          <a:xfrm>
            <a:off x="3213000" y="5220000"/>
            <a:ext cx="2612520" cy="309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1" descr="1591610376615.png"/>
          <p:cNvPicPr/>
          <p:nvPr/>
        </p:nvPicPr>
        <p:blipFill>
          <a:blip r:embed="rId1"/>
          <a:srcRect l="1572" t="980" r="0" b="0"/>
          <a:stretch/>
        </p:blipFill>
        <p:spPr>
          <a:xfrm>
            <a:off x="641520" y="1259640"/>
            <a:ext cx="6216120" cy="6768360"/>
          </a:xfrm>
          <a:prstGeom prst="rect">
            <a:avLst/>
          </a:prstGeom>
          <a:ln w="0">
            <a:noFill/>
          </a:ln>
        </p:spPr>
      </p:pic>
      <p:sp>
        <p:nvSpPr>
          <p:cNvPr id="56" name="Прямоугольник 2"/>
          <p:cNvSpPr/>
          <p:nvPr/>
        </p:nvSpPr>
        <p:spPr>
          <a:xfrm>
            <a:off x="644040" y="467640"/>
            <a:ext cx="59799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9fc0ff"/>
                </a:solidFill>
                <a:latin typeface="Times New Roman"/>
              </a:rPr>
              <a:t>МАГАЗИН  «СМЕТАНКИНО»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Application>View_PPTX_PLUS/7.4.0.3$Windows_X86_64 LibreOffice_project/</Application>
  <AppVersion>15.0000</AppVersion>
  <Words>34</Words>
  <Paragraphs>7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2022-05-22T19:46:33Z</dcterms:created>
  <dc:creator>irbis777</dc:creator>
  <dc:description/>
  <dc:language>ru-RU</dc:language>
  <cp:lastModifiedBy/>
  <dcterms:modified xsi:type="dcterms:W3CDTF">2025-02-08T16:51:12Z</dcterms:modified>
  <cp:revision>10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7</vt:i4>
  </property>
</Properties>
</file>