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8" r:id="rId4"/>
    <p:sldId id="259" r:id="rId5"/>
    <p:sldId id="261" r:id="rId6"/>
    <p:sldId id="263" r:id="rId7"/>
    <p:sldId id="268" r:id="rId8"/>
    <p:sldId id="270" r:id="rId9"/>
    <p:sldId id="27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1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79B3-73BF-4346-8F45-AAF1400F931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3C54-FC89-4D5F-8CE6-5AA16B53D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75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8496944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328594"/>
            <a:ext cx="433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 ТАКОЕ  АТЕЛЬЕ?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7"/>
            <a:ext cx="3871520" cy="6192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01247"/>
            <a:ext cx="4392488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645024"/>
            <a:ext cx="4464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5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6978"/>
            <a:ext cx="8496944" cy="5618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60647"/>
            <a:ext cx="165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АТЕЛЬЕ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3645024"/>
            <a:ext cx="3814462" cy="267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0647"/>
            <a:ext cx="4176464" cy="317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" t="5637" r="28449" b="13110"/>
          <a:stretch/>
        </p:blipFill>
        <p:spPr>
          <a:xfrm>
            <a:off x="323528" y="3429000"/>
            <a:ext cx="433884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29062" y="1412776"/>
            <a:ext cx="2523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МОДЕЛЬЕР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2601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ЗАКРОЙЩИК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2996952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92896"/>
            <a:ext cx="4111624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5184576" cy="4682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МОДЕЛЬЕР ДЕЛАЕТ ЭСКИЗЫ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5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6227213" cy="4492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541" y="253924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ПОДБИРАЕТ  ТКАНЬ И ФУРНИТУРУ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032" y="3068960"/>
            <a:ext cx="507216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6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04864"/>
            <a:ext cx="5040560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943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ЗАКРОЙЩИК   СНИМАЕТ   МЕРКИ,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ЧЕРТИТ ВЫКРОЙКУ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40768"/>
            <a:ext cx="4148888" cy="3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3618" y="24943"/>
            <a:ext cx="943761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5" y="2348880"/>
            <a:ext cx="5161857" cy="4289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886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ОБВОДИТ  МЕЛОМ  ВЫКРОЙКУ  НА ТКАНИ,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ВЫКРАИВАЕТ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08720"/>
            <a:ext cx="39604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925251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12976"/>
            <a:ext cx="3871699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24744"/>
            <a:ext cx="4677639" cy="242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520" y="3429000"/>
            <a:ext cx="4068960" cy="30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72" y="332656"/>
            <a:ext cx="869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ШВЕЯ СМЁТЫВАЕТ, ДЕЛАЕТ ПРИМЕРКУ,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СШИВАЕТ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6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4345668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509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РАЗГЛАЖИВАЕТ    ШВЫ,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ПРИШИВАЕТ ПУГОВИЦЫ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093" y="1628800"/>
            <a:ext cx="396957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4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irbis777</cp:lastModifiedBy>
  <cp:revision>45</cp:revision>
  <dcterms:created xsi:type="dcterms:W3CDTF">2017-03-23T02:17:12Z</dcterms:created>
  <dcterms:modified xsi:type="dcterms:W3CDTF">2022-10-31T19:13:53Z</dcterms:modified>
</cp:coreProperties>
</file>