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63b42278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63b42278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63b422780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63b42278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69138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Domande Pag 45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800"/>
              <a:t>1)Che cosa stabilì la legge coppino?</a:t>
            </a:r>
            <a:endParaRPr sz="28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800"/>
              <a:t>2)Cosa successe nel 1882 con la riforma elettorale?</a:t>
            </a:r>
            <a:endParaRPr sz="2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800"/>
              <a:t> 3) Che cos’è la triplice alleanza?</a:t>
            </a:r>
            <a:endParaRPr sz="2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800"/>
              <a:t>4)Cosa tentò di fare l’Italia nel 1880?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69138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it" sz="4400"/>
              <a:t>Risposte di p 45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7973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it" sz="2800"/>
              <a:t>La legge del coppino stabilisce che l’istruzione doveva essere obbligatoria dai 6 ai 9 anni.</a:t>
            </a:r>
            <a:endParaRPr sz="2800"/>
          </a:p>
          <a:p>
            <a:pPr indent="-37973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it" sz="2800"/>
              <a:t>Nel 1882 la riforma elettorale aumento il numero di persone che potevano votare</a:t>
            </a:r>
            <a:endParaRPr sz="2800"/>
          </a:p>
          <a:p>
            <a:pPr indent="-37973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it" sz="2800"/>
              <a:t>La triplice alleanza era un patto difensivo, in cui tre stati si proteggevano a vicenda nel caso in cui uno di loro fosse stato attaccato.</a:t>
            </a:r>
            <a:endParaRPr sz="2800"/>
          </a:p>
          <a:p>
            <a:pPr indent="-37973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it" sz="2800"/>
              <a:t>Nel 1880 l’Italia tentò di formare un impero coloniale</a:t>
            </a:r>
            <a:endParaRPr sz="2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