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арточки\Пётр Шафи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77" y="3429000"/>
            <a:ext cx="2234981" cy="2743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карточки\Нарышкин 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8"/>
          <a:stretch/>
        </p:blipFill>
        <p:spPr bwMode="auto">
          <a:xfrm>
            <a:off x="6156176" y="3429000"/>
            <a:ext cx="2119434" cy="2734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карточки\Павел_Иванович_Ягуж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61" y="377229"/>
            <a:ext cx="2151371" cy="2734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карточки\Патрик Гордон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r="12755" b="8794"/>
          <a:stretch/>
        </p:blipFill>
        <p:spPr bwMode="auto">
          <a:xfrm>
            <a:off x="3491880" y="407141"/>
            <a:ext cx="2188037" cy="2704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карточки\Пётр I Велики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2" y="3464259"/>
            <a:ext cx="2160240" cy="269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карточки\Пётр Толсто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530"/>
            <a:ext cx="2119434" cy="269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88" y="3671739"/>
            <a:ext cx="2093714" cy="2762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350"/>
            <a:ext cx="2071410" cy="2762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27" y="3671739"/>
            <a:ext cx="2067460" cy="2734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8" y="521279"/>
            <a:ext cx="2094508" cy="2742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50" y="496863"/>
            <a:ext cx="2079337" cy="2724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8" y="3670296"/>
            <a:ext cx="2166097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очки\Екатерина I Счастлив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98" y="474983"/>
            <a:ext cx="2059831" cy="2676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рточки\Александр Меньши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78" y="509265"/>
            <a:ext cx="2173833" cy="2623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карточки\Аюка-х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19" y="3501008"/>
            <a:ext cx="2091105" cy="2603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арточки\Борис Шеремете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7" y="3521121"/>
            <a:ext cx="2059831" cy="2603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карточки\Гавриил Головки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8" y="482613"/>
            <a:ext cx="2137866" cy="2623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карточки\Евдокия Лопухи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46" y="3501008"/>
            <a:ext cx="2091307" cy="2623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очки\Татищев Васил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6" y="3569525"/>
            <a:ext cx="2137548" cy="2776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карточки\Фёдор Апракс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9" y="440097"/>
            <a:ext cx="2088232" cy="2748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карточки\Феофан Прокопови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56" y="409702"/>
            <a:ext cx="2118172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карточки\Франц Лефорт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0"/>
          <a:stretch/>
        </p:blipFill>
        <p:spPr bwMode="auto">
          <a:xfrm>
            <a:off x="6078351" y="409702"/>
            <a:ext cx="2047453" cy="2662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карточки\Яков Брюс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1651" r="4518" b="18761"/>
          <a:stretch/>
        </p:blipFill>
        <p:spPr bwMode="auto">
          <a:xfrm>
            <a:off x="3435032" y="3553613"/>
            <a:ext cx="214049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карточки\Софья Алексеев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51" y="3507973"/>
            <a:ext cx="205438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арточки\Яков Долгору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03" y="352920"/>
            <a:ext cx="220186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карточки\Наталья Нарышк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05" y="3573016"/>
            <a:ext cx="2066999" cy="2806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Григорий Строган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15" y="3552204"/>
            <a:ext cx="2186500" cy="2750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Андрей Нарт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795"/>
            <a:ext cx="2085528" cy="2784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Фёдор Голови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40" y="422795"/>
            <a:ext cx="2098675" cy="2738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Владимир Атласов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6108203" y="3482617"/>
            <a:ext cx="2153791" cy="281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икита Демид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527300"/>
            <a:ext cx="52705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Аникита Репн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0" y="3560163"/>
            <a:ext cx="218122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r="50000"/>
          <a:stretch/>
        </p:blipFill>
        <p:spPr bwMode="auto">
          <a:xfrm>
            <a:off x="3585321" y="442390"/>
            <a:ext cx="213462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2" y="3655972"/>
            <a:ext cx="2222694" cy="2761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10130"/>
          <a:stretch/>
        </p:blipFill>
        <p:spPr bwMode="auto">
          <a:xfrm>
            <a:off x="853277" y="476672"/>
            <a:ext cx="2234289" cy="2887071"/>
          </a:xfrm>
          <a:prstGeom prst="round2DiagRect">
            <a:avLst>
              <a:gd name="adj1" fmla="val 16667"/>
              <a:gd name="adj2" fmla="val 53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 descr="C:\Users\Admin\Desktop\карточки\Семён Ремезов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3504186"/>
            <a:ext cx="2089497" cy="2785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Admin\Desktop\Доминико Терезин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13" y="422754"/>
            <a:ext cx="2331037" cy="2827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942"/>
            <a:ext cx="2116444" cy="2778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74" y="382201"/>
            <a:ext cx="220178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4796"/>
            <a:ext cx="2269709" cy="2865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54963"/>
            <a:ext cx="2202523" cy="287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0" y="3562961"/>
            <a:ext cx="2215391" cy="2895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74" y="3576021"/>
            <a:ext cx="2201786" cy="2868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34" y="428612"/>
            <a:ext cx="2124361" cy="264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34" y="3500270"/>
            <a:ext cx="2192062" cy="2741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76" y="428612"/>
            <a:ext cx="2105622" cy="2741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59" y="3611484"/>
            <a:ext cx="2194619" cy="2744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3" y="3645272"/>
            <a:ext cx="2180220" cy="2726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3" y="527712"/>
            <a:ext cx="2191399" cy="2714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56" y="3565311"/>
            <a:ext cx="2097409" cy="2797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8026"/>
            <a:ext cx="2169417" cy="270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2" y="3573016"/>
            <a:ext cx="2133923" cy="2782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8026"/>
            <a:ext cx="2151385" cy="270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70" y="3503290"/>
            <a:ext cx="2170435" cy="2786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18" y="503807"/>
            <a:ext cx="2073027" cy="2641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5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79591"/>
            <a:ext cx="2127573" cy="2636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094695" cy="2685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41" y="3679591"/>
            <a:ext cx="2169417" cy="2762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7759"/>
            <a:ext cx="2108531" cy="2750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2" y="548680"/>
            <a:ext cx="2121223" cy="2750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2" y="3730353"/>
            <a:ext cx="2157735" cy="2711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3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2021-12-28T17:17:41Z</dcterms:created>
  <dcterms:modified xsi:type="dcterms:W3CDTF">2021-12-28T19:15:34Z</dcterms:modified>
</cp:coreProperties>
</file>