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2" r:id="rId4"/>
    <p:sldId id="261" r:id="rId5"/>
    <p:sldId id="260" r:id="rId6"/>
    <p:sldId id="264" r:id="rId7"/>
    <p:sldId id="263" r:id="rId8"/>
    <p:sldId id="266" r:id="rId9"/>
    <p:sldId id="265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5.infourok.ru/uploads/ex/0e94/00025883-7461d6ae/img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1538" y="500042"/>
            <a:ext cx="7215238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Зимние   пейзажи </a:t>
            </a:r>
          </a:p>
          <a:p>
            <a:pPr algn="ctr"/>
            <a:r>
              <a:rPr lang="ru-RU" sz="5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глазами художников</a:t>
            </a:r>
            <a:endParaRPr lang="ru-RU" sz="54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  <p:pic>
        <p:nvPicPr>
          <p:cNvPr id="4" name="Рисунок 3" descr="ÐÐÐÐ£Ð¨ÐÐ-ÐÐÐÐ Ð ÐÐÐ Ð¢ÐÐÐÐ¥ Ð Ð£Ð¡Ð¡ÐÐÐ¥ Ð¥Ð£ÐÐÐÐÐÐÐÐ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3357562"/>
            <a:ext cx="2286016" cy="307183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https://s1.babiki.ru/uploads/images/01/71/50/2013/12/26/9f892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59224">
            <a:off x="642910" y="3357562"/>
            <a:ext cx="2143140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://funforkids.ru/art/winter/winter02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28112">
            <a:off x="6572264" y="3357562"/>
            <a:ext cx="2093614" cy="3038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5.infourok.ru/uploads/ex/0e94/00025883-7461d6ae/img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" name="Рисунок 2" descr="http://funforkids.ru/art/winter/winter0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536">
            <a:off x="357158" y="1000108"/>
            <a:ext cx="3786214" cy="5429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424167"/>
            <a:ext cx="40719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И.Э. Грабарь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Белая зима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s://b1.culture.ru/c/268120.800xp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60907">
            <a:off x="4786314" y="1000108"/>
            <a:ext cx="3929090" cy="5429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429124" y="406309"/>
            <a:ext cx="47148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И.К. Айвазовский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Зимний пейзаж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5.infourok.ru/uploads/ex/0e94/00025883-7461d6ae/img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" name="Рисунок 2" descr="https://s1.babiki.ru/uploads/images/01/71/50/2013/12/26/4aace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32995">
            <a:off x="285721" y="1214422"/>
            <a:ext cx="3786213" cy="5166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57158" y="553024"/>
            <a:ext cx="35004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 Пластов «Первый снег»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s1.babiki.ru/uploads/images/01/71/50/2013/12/26/87ac3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4537">
            <a:off x="5000628" y="1214422"/>
            <a:ext cx="3786214" cy="5214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4000496" y="541550"/>
            <a:ext cx="51435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Н. Богданов-Бельский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на санках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5.infourok.ru/uploads/ex/0e94/00025883-7461d6ae/img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" name="Рисунок 2" descr="https://s1.babiki.ru/uploads/images/01/71/50/2013/12/26/79ae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35942">
            <a:off x="500034" y="1000108"/>
            <a:ext cx="4000528" cy="54435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28596" y="477562"/>
            <a:ext cx="38576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К.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Крыжицкий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Лес зимой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s://s1.babiki.ru/uploads/images/01/71/50/2013/12/26/6b109d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14348">
            <a:off x="4857752" y="1000108"/>
            <a:ext cx="3891109" cy="5429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214810" y="475814"/>
            <a:ext cx="49291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 Саврасов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Зима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5.infourok.ru/uploads/ex/0e94/00025883-7461d6ae/img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" name="Рисунок 2" descr="https://s1.babiki.ru/uploads/images/01/71/50/2013/12/26/e1e60e.jpg"/>
          <p:cNvPicPr/>
          <p:nvPr/>
        </p:nvPicPr>
        <p:blipFill>
          <a:blip r:embed="rId3" cstate="print"/>
          <a:srcRect b="5183"/>
          <a:stretch>
            <a:fillRect/>
          </a:stretch>
        </p:blipFill>
        <p:spPr bwMode="auto">
          <a:xfrm>
            <a:off x="357158" y="1071546"/>
            <a:ext cx="4096909" cy="53635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424167"/>
            <a:ext cx="48577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И. Шишкин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севере диком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s://s1.babiki.ru/uploads/images/01/71/50/2013/12/26/69d4ce.jpg"/>
          <p:cNvPicPr/>
          <p:nvPr/>
        </p:nvPicPr>
        <p:blipFill>
          <a:blip r:embed="rId4" cstate="print"/>
          <a:srcRect b="4591"/>
          <a:stretch>
            <a:fillRect/>
          </a:stretch>
        </p:blipFill>
        <p:spPr bwMode="auto">
          <a:xfrm>
            <a:off x="4857752" y="1071546"/>
            <a:ext cx="3929090" cy="535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643438" y="406309"/>
            <a:ext cx="45005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 Саврасов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Зимний пейзаж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5.infourok.ru/uploads/ex/0e94/00025883-7461d6ae/img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" name="Рисунок 2" descr="http://i28.fastpic.ru/big/2011/1230/9d/4a1f7df001d77f5fc17a2e4b463f189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000108"/>
            <a:ext cx="4000528" cy="550072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370590"/>
            <a:ext cx="50720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 М. Васнецов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Зимний сон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(Зима)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ÐÐ³Ð¾ÑÑ ÐÑÐ°Ð±Ð°ÑÑ. Ð¤ÐµÐ²ÑÐ°Ð»ÑÑÐºÐ°Ñ Ð»Ð°Ð·ÑÑÑ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000108"/>
            <a:ext cx="3857652" cy="550072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214810" y="332429"/>
            <a:ext cx="49291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И.Э.Грабарь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Февральская лазурь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5.infourok.ru/uploads/ex/0e94/00025883-7461d6ae/img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857752" y="406309"/>
            <a:ext cx="42862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i="1" dirty="0" smtClean="0">
                <a:solidFill>
                  <a:srgbClr val="17365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И.И. Шишкин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Зима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406309"/>
            <a:ext cx="50720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i="1" dirty="0" smtClean="0">
                <a:solidFill>
                  <a:srgbClr val="17365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В.Г. Цыплаков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smtClean="0">
                <a:solidFill>
                  <a:srgbClr val="17365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Мороз и солнце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http://sochinyalka.ru/wp-content/uploads/2017/04/Kartina-Moroz-i-solntse--1024x777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6406">
            <a:off x="231769" y="1091359"/>
            <a:ext cx="3929090" cy="5429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https://imgprx.livejournal.net/739fcfe10571c1e825c107f4462bcfa87a49ba84/hkPFfCUKFkJPcpSmDzeP2i1_DJdd35xGnR81VvOSm6uD7GkS55GlAZiZ00uDx-1AofOmpKmC1mGv-4tL8j06UmHmvYtAUUxswiEUw77bJ9inMmqMP3j9mgXRDGgdL6ND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26209">
            <a:off x="4439438" y="1091623"/>
            <a:ext cx="4357718" cy="5500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5.infourok.ru/uploads/ex/0e94/00025883-7461d6ae/img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4" name="Рисунок 3" descr="ÐÐÐÐ£Ð¨ÐÐ-ÐÐÐÐ Ð ÐÐÐ Ð¢ÐÐÐÐ¥ Ð Ð£Ð¡Ð¡ÐÐÐ¥ Ð¥Ð£ÐÐÐÐÐÐÐÐ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000108"/>
            <a:ext cx="4071966" cy="5429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214810" y="345048"/>
            <a:ext cx="49291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i="1" dirty="0" smtClean="0">
                <a:solidFill>
                  <a:srgbClr val="17365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 М.Кустодиев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Зима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345048"/>
            <a:ext cx="4357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i="1" dirty="0" smtClean="0">
                <a:solidFill>
                  <a:srgbClr val="17365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Н.Крымов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Зимний</a:t>
            </a:r>
            <a:r>
              <a:rPr kumimoji="0" lang="ru-RU" b="1" i="1" u="none" strike="noStrike" cap="none" normalizeH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вечер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https://muzei.club/wp-content/uploads/2020/02/zimnij_vecher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000108"/>
            <a:ext cx="4286280" cy="5429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5.infourok.ru/uploads/ex/0e94/00025883-7461d6ae/img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" name="Рисунок 2" descr="http://sochinyalka.ru/wp-content/uploads/2017/04/Kartina-Moroz-i-solntse--1024x777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02415">
            <a:off x="428713" y="1218499"/>
            <a:ext cx="4001447" cy="5286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s://img-fotki.yandex.ru/get/15540/233460605.48/0_e30fb_7e101bcf_XX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8512">
            <a:off x="4850122" y="1211908"/>
            <a:ext cx="3931818" cy="53704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143504" y="554260"/>
            <a:ext cx="40004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Н. Крылов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smtClean="0">
                <a:solidFill>
                  <a:srgbClr val="17365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Русская зима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531324"/>
            <a:ext cx="49291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В.Г. Цыплаков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Мороз и солнце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5.infourok.ru/uploads/ex/0e94/00025883-7461d6ae/img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857752" y="1168485"/>
            <a:ext cx="42862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i="1" dirty="0" smtClean="0">
                <a:solidFill>
                  <a:srgbClr val="17365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 Кустодиев «Лыжники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477747"/>
            <a:ext cx="44291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В.Васнецов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smtClean="0">
                <a:solidFill>
                  <a:srgbClr val="17365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Снегурочка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Снегурочка картина Васнецов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071546"/>
            <a:ext cx="3857652" cy="535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Кустодиев &quot;Лыжники&quot; описание, сочинение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1928802"/>
            <a:ext cx="4500594" cy="40044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130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</dc:creator>
  <cp:lastModifiedBy>z</cp:lastModifiedBy>
  <cp:revision>25</cp:revision>
  <dcterms:created xsi:type="dcterms:W3CDTF">2021-01-13T15:04:14Z</dcterms:created>
  <dcterms:modified xsi:type="dcterms:W3CDTF">2021-01-17T09:51:16Z</dcterms:modified>
</cp:coreProperties>
</file>