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22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56" y="571472"/>
            <a:ext cx="5500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Практические советы родителям по формированию финансовой грамоты у детей дошкольного возраста:</a:t>
            </a:r>
            <a:endParaRPr lang="ru-RU" sz="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1357290"/>
            <a:ext cx="571504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Учите  ребенка планировать семейный бюджет.</a:t>
            </a:r>
            <a:endParaRPr lang="ru-RU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Составьте совместно с ребенком таблицу семейных расходов за неделю (месяц). Таблица может включать в себя разделы: продукты питания, сладости, одежда, коммунальные услуги, игрушки, проезд, лекарства, крупные покупки и развлечения.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Чтобы ребенку было интереснее, обозначьте каждый раздел таблицы рисунком-символом.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Заполняйте таблицу ежедневно. Например, если вы покупали молоко, хлеб, масло, пусть ребенок приклеит звездочку в разделе «Продуты питания». Купили игрушку, книгу – звездочку в разделе «Игрушки».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конце недели подведите итоги. На что больше всего расходовалось денег? Какие разделы оказались пустыми?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Вместе с ребенком сделайте вывод о том, что на крупные покупки необходимо экономить.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Разработайте вместе с ребенком и запишите правила или советы «Как можно сэкономить семейный бюджет?».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Сбережения в бизнесе и финансовый рос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16" y="5953493"/>
            <a:ext cx="2500330" cy="2755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3" name="Picture 4" descr="https://nsportal.ru/sites/default/files/2024/02/12/5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7818" y="5072066"/>
            <a:ext cx="3835694" cy="329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28670" y="1142976"/>
            <a:ext cx="50720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Формируйте у детей разумные потребности.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Расскажите ребёнку, какие потребности есть в вашей семье.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Объясните, что в первую очередь деньги, которые вы зарабатываете, необходимо тратить на удовлетворение основных потребностей: оплата коммунальных счетов, покупка продуктов, одежды и др.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Составьте вместе с ребенком схему-коллаж, наглядно изображающую потребности семьи и предметы их удовлетворения (потребность в еде – продукты, потребность в жилье –оплата коммунальных расходов, потребность в одежде – вещи и т.п.).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Слушая детские «я хочу», почаще спрашивайте: «А зачем тебе это?». Постройте диалог так, чтоб ребенок понял, что оплата счетов по коммунальным услугам и покупка продуктов, лекарств – куда важнее желаний ваших или его.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09576"/>
            <a:ext cx="6858000" cy="95535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8" y="285720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Учите детей  видеть связь между </a:t>
            </a:r>
            <a:endParaRPr lang="ru-RU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трудом и деньгами.</a:t>
            </a:r>
            <a:endParaRPr lang="ru-RU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56" y="1142976"/>
            <a:ext cx="57150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должен понимать,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деньги просто так никто не дает.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Расскажите ребенку о своей профессии, где вы работаете, чем занимаетесь. Если существует возможность, возьмите ребенка с собой на работу, познакомьте со своими коллегами, объясните, как важен труд каждого работника в общих результатах, которых вы достигли.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следует скрывать и негативные стороны профессии, например: «У корректора, редактора, ученого, писателя, архитектора устают глаза, ему много приходится читать, писать, работать с чертежами; у полицейского – очень опасная работа» и т.д.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 ребенка  должно складываться объективное, реальное представление о той или иной профессии.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Играйте с ребенком «В профессии». Выполняя работу по дому, предложите ребенку на время «стать тележурналистом» и подготовить передачу «Полезные советы». Пусть он возьмет у вас интервью на темы: «Как приготовить вкусный суп», «Как пришить пуговицу», «Как почистить ковер?» и др.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Picture backgroun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74" y="6215074"/>
            <a:ext cx="3714776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09576"/>
            <a:ext cx="6858000" cy="9553576"/>
          </a:xfrm>
          <a:prstGeom prst="rect">
            <a:avLst/>
          </a:prstGeom>
          <a:noFill/>
        </p:spPr>
      </p:pic>
      <p:pic>
        <p:nvPicPr>
          <p:cNvPr id="4" name="Рисунок 3" descr="D:\Documents\Downloads\ми-ая-семья-шаржа-в-красочных-сти-ьных-о-еж-ах-84938113.jpg"/>
          <p:cNvPicPr/>
          <p:nvPr/>
        </p:nvPicPr>
        <p:blipFill>
          <a:blip r:embed="rId3"/>
          <a:srcRect l="8641" t="4389" r="5560" b="4389"/>
          <a:stretch>
            <a:fillRect/>
          </a:stretch>
        </p:blipFill>
        <p:spPr bwMode="auto">
          <a:xfrm>
            <a:off x="2500306" y="5929322"/>
            <a:ext cx="1896828" cy="2339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42918" y="642910"/>
            <a:ext cx="571504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Учите ребенка выбирать и покупать товар.</a:t>
            </a:r>
            <a:endParaRPr lang="ru-RU" sz="16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Совершите с ребенком совместный поход в крупный магазин. Покажите ему, где находятся различные товары: хлебобулочные, молочные, канцелярские, игрушки и т.п. Обратите его внимание на разнообразие форм, размеров, яркость оформления товарной продукции: сок в маленьких пакетиках и в больших, в банках, в бутылках, хлеб: белый, темный, маленький и большой (кирпичиком и круглый). Объясните, что нужно выбирать именно тот товар, который вам нужен, обращая внимание на цену, срок годности, качество.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Расскажите ребенку, что надо разумно подходить к количеству покупаемого товара, приобретать ровно столько, сколько требуется. Даже если товар недорогой, его не нужно покупать очень много, так как он может испортиться.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Обратите внимание ребенка на то, как можно расплатиться за покупки: наличными деньгами или при помощи карточки. Расскажите, какие преимущества имеет каждый способ оплаты (при оплате по карточке – не требуется сдача, оплата наличными деньгами заставляет рассчитывать средства, так как карманная наличность всегда ограничена).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Перед походом в магазин обсудите с ребенком, что вы будете покупать. Покажите ему еженедельные рекламные буклеты с товаром, который продается в магазине, и расскажите, как можно сэкономить деньги, покупая товары со скидкой.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617</Words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Пользователь Windows</cp:lastModifiedBy>
  <cp:revision>7</cp:revision>
  <dcterms:created xsi:type="dcterms:W3CDTF">2024-08-28T14:50:33Z</dcterms:created>
  <dcterms:modified xsi:type="dcterms:W3CDTF">2024-08-28T15:38:29Z</dcterms:modified>
</cp:coreProperties>
</file>