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_rels/slideMaster1.xml.rels" ContentType="application/vnd.openxmlformats-package.relationships+xml"/>
  <Override PartName="/ppt/slideMasters/slideMaster1.xml" ContentType="application/vnd.openxmlformats-officedocument.presentationml.slideMaster+xml"/>
  <Override PartName="/ppt/theme/theme1.xml" ContentType="application/vnd.openxmlformats-officedocument.theme+xml"/>
  <Override PartName="/ppt/_rels/presentation.xml.rels" ContentType="application/vnd.openxmlformats-package.relationshi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_rels/slideLayout12.xml.rels" ContentType="application/vnd.openxmlformats-package.relationships+xml"/>
  <Override PartName="/ppt/slideLayouts/_rels/slideLayout11.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8.xml.rels" ContentType="application/vnd.openxmlformats-package.relationships+xml"/>
  <Override PartName="/ppt/slideLayouts/_rels/slideLayout5.xml.rels" ContentType="application/vnd.openxmlformats-package.relationships+xml"/>
  <Override PartName="/ppt/slideLayouts/_rels/slideLayout7.xml.rels" ContentType="application/vnd.openxmlformats-package.relationships+xml"/>
  <Override PartName="/ppt/slideLayouts/_rels/slideLayout4.xml.rels" ContentType="application/vnd.openxmlformats-package.relationships+xml"/>
  <Override PartName="/ppt/slideLayouts/_rels/slideLayout6.xml.rels" ContentType="application/vnd.openxmlformats-package.relationships+xml"/>
  <Override PartName="/ppt/slideLayouts/_rels/slideLayout3.xml.rels" ContentType="application/vnd.openxmlformats-package.relationships+xml"/>
  <Override PartName="/ppt/slideLayouts/_rels/slideLayout2.xml.rels" ContentType="application/vnd.openxmlformats-package.relationships+xml"/>
  <Override PartName="/ppt/slideLayouts/_rels/slideLayout1.xml.rels" ContentType="application/vnd.openxmlformats-package.relationships+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media/image9.png" ContentType="image/png"/>
  <Override PartName="/ppt/media/image13.png" ContentType="image/png"/>
  <Override PartName="/ppt/media/image8.png" ContentType="image/png"/>
  <Override PartName="/ppt/media/image12.png" ContentType="image/png"/>
  <Override PartName="/ppt/media/image7.png" ContentType="image/png"/>
  <Override PartName="/ppt/media/image11.png" ContentType="image/png"/>
  <Override PartName="/ppt/media/image6.png" ContentType="image/png"/>
  <Override PartName="/ppt/media/image10.png" ContentType="image/png"/>
  <Override PartName="/ppt/media/image5.png" ContentType="image/png"/>
  <Override PartName="/ppt/media/image22.png" ContentType="image/png"/>
  <Override PartName="/ppt/media/image4.png" ContentType="image/png"/>
  <Override PartName="/ppt/media/image21.png" ContentType="image/png"/>
  <Override PartName="/ppt/media/image19.png" ContentType="image/png"/>
  <Override PartName="/ppt/media/image1.png" ContentType="image/png"/>
  <Override PartName="/ppt/media/image3.png" ContentType="image/png"/>
  <Override PartName="/ppt/media/image20.png" ContentType="image/png"/>
  <Override PartName="/ppt/media/image18.png" ContentType="image/png"/>
  <Override PartName="/ppt/media/image17.png" ContentType="image/png"/>
  <Override PartName="/ppt/media/image16.png" ContentType="image/png"/>
  <Override PartName="/ppt/media/image15.png" ContentType="image/png"/>
  <Override PartName="/ppt/media/image14.png" ContentType="image/png"/>
  <Override PartName="/ppt/media/image2.png" ContentType="image/png"/>
  <Override PartName="/ppt/presProps.xml" ContentType="application/vnd.openxmlformats-officedocument.presentationml.presProps+xml"/>
  <Override PartName="/ppt/slides/slide1.xml" ContentType="application/vnd.openxmlformats-officedocument.presentationml.slide+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3.xml.rels" ContentType="application/vnd.openxmlformats-package.relationships+xml"/>
  <Override PartName="/ppt/slides/_rels/slide5.xml.rels" ContentType="application/vnd.openxmlformats-package.relationships+xml"/>
  <Override PartName="/ppt/slides/_rels/slide2.xml.rels" ContentType="application/vnd.openxmlformats-package.relationships+xml"/>
  <Override PartName="/ppt/slides/_rels/slide4.xml.rels" ContentType="application/vnd.openxmlformats-package.relationships+xml"/>
  <Override PartName="/ppt/slides/_rels/slide1.xml.rels" ContentType="application/vnd.openxmlformats-package.relationships+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Lst>
  <p:sldIdLst>
    <p:sldId id="256" r:id="rId3"/>
    <p:sldId id="257" r:id="rId4"/>
    <p:sldId id="258" r:id="rId5"/>
    <p:sldId id="259" r:id="rId6"/>
    <p:sldId id="260" r:id="rId7"/>
    <p:sldId id="261" r:id="rId8"/>
    <p:sldId id="262" r:id="rId9"/>
    <p:sldId id="263" r:id="rId10"/>
  </p:sldIdLst>
  <p:sldSz cx="18288000" cy="10287000"/>
  <p:notesSz cx="7559675" cy="10691813"/>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p>
            <a:r>
              <a:t>Footer</a:t>
            </a:r>
          </a:p>
        </p:txBody>
      </p:sp>
      <p:sp>
        <p:nvSpPr>
          <p:cNvPr id="3" name="PlaceHolder 2"/>
          <p:cNvSpPr>
            <a:spLocks noGrp="1"/>
          </p:cNvSpPr>
          <p:nvPr>
            <p:ph type="sldNum" idx="2"/>
          </p:nvPr>
        </p:nvSpPr>
        <p:spPr/>
        <p:txBody>
          <a:bodyPr/>
          <a:p>
            <a:fld id="{C2090F5E-E585-4391-8CB7-5B8911926E7E}" type="slidenum">
              <a:t>&lt;#&gt;</a:t>
            </a:fld>
          </a:p>
        </p:txBody>
      </p:sp>
      <p:sp>
        <p:nvSpPr>
          <p:cNvPr id="4" name="PlaceHolder 3"/>
          <p:cNvSpPr>
            <a:spLocks noGrp="1"/>
          </p:cNvSpPr>
          <p:nvPr>
            <p:ph type="dt" idx="3"/>
          </p:nvPr>
        </p:nvSpPr>
        <p:spPr/>
        <p:txBody>
          <a:bodyPr/>
          <a:p>
            <a:r>
              <a:rPr lang="en-IN"/>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IN" sz="4400" spc="-1" strike="noStrike">
              <a:latin typeface="Arial"/>
            </a:endParaRPr>
          </a:p>
        </p:txBody>
      </p:sp>
      <p:sp>
        <p:nvSpPr>
          <p:cNvPr id="27" name="PlaceHolder 2"/>
          <p:cNvSpPr>
            <a:spLocks noGrp="1"/>
          </p:cNvSpPr>
          <p:nvPr>
            <p:ph/>
          </p:nvPr>
        </p:nvSpPr>
        <p:spPr>
          <a:xfrm>
            <a:off x="914400" y="2406960"/>
            <a:ext cx="16458840" cy="2845440"/>
          </a:xfrm>
          <a:prstGeom prst="rect">
            <a:avLst/>
          </a:prstGeom>
          <a:noFill/>
          <a:ln w="0">
            <a:noFill/>
          </a:ln>
        </p:spPr>
        <p:txBody>
          <a:bodyPr lIns="0" rIns="0" tIns="0" bIns="0" anchor="t">
            <a:normAutofit/>
          </a:bodyPr>
          <a:p>
            <a:endParaRPr b="0" lang="en-IN" sz="3200" spc="-1" strike="noStrike">
              <a:latin typeface="Arial"/>
            </a:endParaRPr>
          </a:p>
        </p:txBody>
      </p:sp>
      <p:sp>
        <p:nvSpPr>
          <p:cNvPr id="28" name="PlaceHolder 3"/>
          <p:cNvSpPr>
            <a:spLocks noGrp="1"/>
          </p:cNvSpPr>
          <p:nvPr>
            <p:ph/>
          </p:nvPr>
        </p:nvSpPr>
        <p:spPr>
          <a:xfrm>
            <a:off x="914400" y="5523120"/>
            <a:ext cx="16458840" cy="2845440"/>
          </a:xfrm>
          <a:prstGeom prst="rect">
            <a:avLst/>
          </a:prstGeom>
          <a:noFill/>
          <a:ln w="0">
            <a:noFill/>
          </a:ln>
        </p:spPr>
        <p:txBody>
          <a:bodyPr lIns="0" rIns="0" tIns="0" bIns="0" anchor="t">
            <a:normAutofit/>
          </a:bodyPr>
          <a:p>
            <a:endParaRPr b="0" lang="en-IN" sz="3200" spc="-1" strike="noStrike">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ACD57013-302D-40D6-8ACA-2FAAC6BDA0CB}" type="slidenum">
              <a:t>&lt;#&gt;</a:t>
            </a:fld>
          </a:p>
        </p:txBody>
      </p:sp>
      <p:sp>
        <p:nvSpPr>
          <p:cNvPr id="7" name="PlaceHolder 6"/>
          <p:cNvSpPr>
            <a:spLocks noGrp="1"/>
          </p:cNvSpPr>
          <p:nvPr>
            <p:ph type="dt" idx="3"/>
          </p:nvPr>
        </p:nvSpPr>
        <p:spPr/>
        <p:txBody>
          <a:bodyPr/>
          <a:p>
            <a:r>
              <a:rPr lang="en-IN"/>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IN" sz="4400" spc="-1" strike="noStrike">
              <a:latin typeface="Arial"/>
            </a:endParaRPr>
          </a:p>
        </p:txBody>
      </p:sp>
      <p:sp>
        <p:nvSpPr>
          <p:cNvPr id="30" name="PlaceHolder 2"/>
          <p:cNvSpPr>
            <a:spLocks noGrp="1"/>
          </p:cNvSpPr>
          <p:nvPr>
            <p:ph/>
          </p:nvPr>
        </p:nvSpPr>
        <p:spPr>
          <a:xfrm>
            <a:off x="914400" y="2406960"/>
            <a:ext cx="8031600" cy="2845440"/>
          </a:xfrm>
          <a:prstGeom prst="rect">
            <a:avLst/>
          </a:prstGeom>
          <a:noFill/>
          <a:ln w="0">
            <a:noFill/>
          </a:ln>
        </p:spPr>
        <p:txBody>
          <a:bodyPr lIns="0" rIns="0" tIns="0" bIns="0" anchor="t">
            <a:normAutofit/>
          </a:bodyPr>
          <a:p>
            <a:endParaRPr b="0" lang="en-IN" sz="3200" spc="-1" strike="noStrike">
              <a:latin typeface="Arial"/>
            </a:endParaRPr>
          </a:p>
        </p:txBody>
      </p:sp>
      <p:sp>
        <p:nvSpPr>
          <p:cNvPr id="31" name="PlaceHolder 3"/>
          <p:cNvSpPr>
            <a:spLocks noGrp="1"/>
          </p:cNvSpPr>
          <p:nvPr>
            <p:ph/>
          </p:nvPr>
        </p:nvSpPr>
        <p:spPr>
          <a:xfrm>
            <a:off x="9348120" y="2406960"/>
            <a:ext cx="8031600" cy="2845440"/>
          </a:xfrm>
          <a:prstGeom prst="rect">
            <a:avLst/>
          </a:prstGeom>
          <a:noFill/>
          <a:ln w="0">
            <a:noFill/>
          </a:ln>
        </p:spPr>
        <p:txBody>
          <a:bodyPr lIns="0" rIns="0" tIns="0" bIns="0" anchor="t">
            <a:normAutofit/>
          </a:bodyPr>
          <a:p>
            <a:endParaRPr b="0" lang="en-IN" sz="3200" spc="-1" strike="noStrike">
              <a:latin typeface="Arial"/>
            </a:endParaRPr>
          </a:p>
        </p:txBody>
      </p:sp>
      <p:sp>
        <p:nvSpPr>
          <p:cNvPr id="32" name="PlaceHolder 4"/>
          <p:cNvSpPr>
            <a:spLocks noGrp="1"/>
          </p:cNvSpPr>
          <p:nvPr>
            <p:ph/>
          </p:nvPr>
        </p:nvSpPr>
        <p:spPr>
          <a:xfrm>
            <a:off x="914400" y="5523120"/>
            <a:ext cx="8031600" cy="2845440"/>
          </a:xfrm>
          <a:prstGeom prst="rect">
            <a:avLst/>
          </a:prstGeom>
          <a:noFill/>
          <a:ln w="0">
            <a:noFill/>
          </a:ln>
        </p:spPr>
        <p:txBody>
          <a:bodyPr lIns="0" rIns="0" tIns="0" bIns="0" anchor="t">
            <a:normAutofit/>
          </a:bodyPr>
          <a:p>
            <a:endParaRPr b="0" lang="en-IN" sz="3200" spc="-1" strike="noStrike">
              <a:latin typeface="Arial"/>
            </a:endParaRPr>
          </a:p>
        </p:txBody>
      </p:sp>
      <p:sp>
        <p:nvSpPr>
          <p:cNvPr id="33" name="PlaceHolder 5"/>
          <p:cNvSpPr>
            <a:spLocks noGrp="1"/>
          </p:cNvSpPr>
          <p:nvPr>
            <p:ph/>
          </p:nvPr>
        </p:nvSpPr>
        <p:spPr>
          <a:xfrm>
            <a:off x="9348120" y="5523120"/>
            <a:ext cx="8031600" cy="2845440"/>
          </a:xfrm>
          <a:prstGeom prst="rect">
            <a:avLst/>
          </a:prstGeom>
          <a:noFill/>
          <a:ln w="0">
            <a:noFill/>
          </a:ln>
        </p:spPr>
        <p:txBody>
          <a:bodyPr lIns="0" rIns="0" tIns="0" bIns="0" anchor="t">
            <a:normAutofit/>
          </a:bodyPr>
          <a:p>
            <a:endParaRPr b="0" lang="en-IN" sz="3200" spc="-1" strike="noStrike">
              <a:latin typeface="Arial"/>
            </a:endParaRPr>
          </a:p>
        </p:txBody>
      </p:sp>
      <p:sp>
        <p:nvSpPr>
          <p:cNvPr id="7" name="PlaceHolder 6"/>
          <p:cNvSpPr>
            <a:spLocks noGrp="1"/>
          </p:cNvSpPr>
          <p:nvPr>
            <p:ph type="ftr" idx="1"/>
          </p:nvPr>
        </p:nvSpPr>
        <p:spPr/>
        <p:txBody>
          <a:bodyPr/>
          <a:p>
            <a:r>
              <a:t>Footer</a:t>
            </a:r>
          </a:p>
        </p:txBody>
      </p:sp>
      <p:sp>
        <p:nvSpPr>
          <p:cNvPr id="8" name="PlaceHolder 7"/>
          <p:cNvSpPr>
            <a:spLocks noGrp="1"/>
          </p:cNvSpPr>
          <p:nvPr>
            <p:ph type="sldNum" idx="2"/>
          </p:nvPr>
        </p:nvSpPr>
        <p:spPr/>
        <p:txBody>
          <a:bodyPr/>
          <a:p>
            <a:fld id="{E1EA2F87-65DE-47B3-8A7B-C136E27CC600}" type="slidenum">
              <a:t>&lt;#&gt;</a:t>
            </a:fld>
          </a:p>
        </p:txBody>
      </p:sp>
      <p:sp>
        <p:nvSpPr>
          <p:cNvPr id="9" name="PlaceHolder 8"/>
          <p:cNvSpPr>
            <a:spLocks noGrp="1"/>
          </p:cNvSpPr>
          <p:nvPr>
            <p:ph type="dt" idx="3"/>
          </p:nvPr>
        </p:nvSpPr>
        <p:spPr/>
        <p:txBody>
          <a:bodyPr/>
          <a:p>
            <a:r>
              <a:rPr lang="en-IN"/>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IN" sz="4400" spc="-1" strike="noStrike">
              <a:latin typeface="Arial"/>
            </a:endParaRPr>
          </a:p>
        </p:txBody>
      </p:sp>
      <p:sp>
        <p:nvSpPr>
          <p:cNvPr id="35" name="PlaceHolder 2"/>
          <p:cNvSpPr>
            <a:spLocks noGrp="1"/>
          </p:cNvSpPr>
          <p:nvPr>
            <p:ph/>
          </p:nvPr>
        </p:nvSpPr>
        <p:spPr>
          <a:xfrm>
            <a:off x="914400" y="2406960"/>
            <a:ext cx="5299560" cy="2845440"/>
          </a:xfrm>
          <a:prstGeom prst="rect">
            <a:avLst/>
          </a:prstGeom>
          <a:noFill/>
          <a:ln w="0">
            <a:noFill/>
          </a:ln>
        </p:spPr>
        <p:txBody>
          <a:bodyPr lIns="0" rIns="0" tIns="0" bIns="0" anchor="t">
            <a:normAutofit/>
          </a:bodyPr>
          <a:p>
            <a:endParaRPr b="0" lang="en-IN" sz="3200" spc="-1" strike="noStrike">
              <a:latin typeface="Arial"/>
            </a:endParaRPr>
          </a:p>
        </p:txBody>
      </p:sp>
      <p:sp>
        <p:nvSpPr>
          <p:cNvPr id="36" name="PlaceHolder 3"/>
          <p:cNvSpPr>
            <a:spLocks noGrp="1"/>
          </p:cNvSpPr>
          <p:nvPr>
            <p:ph/>
          </p:nvPr>
        </p:nvSpPr>
        <p:spPr>
          <a:xfrm>
            <a:off x="6479280" y="2406960"/>
            <a:ext cx="5299560" cy="2845440"/>
          </a:xfrm>
          <a:prstGeom prst="rect">
            <a:avLst/>
          </a:prstGeom>
          <a:noFill/>
          <a:ln w="0">
            <a:noFill/>
          </a:ln>
        </p:spPr>
        <p:txBody>
          <a:bodyPr lIns="0" rIns="0" tIns="0" bIns="0" anchor="t">
            <a:normAutofit/>
          </a:bodyPr>
          <a:p>
            <a:endParaRPr b="0" lang="en-IN" sz="3200" spc="-1" strike="noStrike">
              <a:latin typeface="Arial"/>
            </a:endParaRPr>
          </a:p>
        </p:txBody>
      </p:sp>
      <p:sp>
        <p:nvSpPr>
          <p:cNvPr id="37" name="PlaceHolder 4"/>
          <p:cNvSpPr>
            <a:spLocks noGrp="1"/>
          </p:cNvSpPr>
          <p:nvPr>
            <p:ph/>
          </p:nvPr>
        </p:nvSpPr>
        <p:spPr>
          <a:xfrm>
            <a:off x="12044160" y="2406960"/>
            <a:ext cx="5299560" cy="2845440"/>
          </a:xfrm>
          <a:prstGeom prst="rect">
            <a:avLst/>
          </a:prstGeom>
          <a:noFill/>
          <a:ln w="0">
            <a:noFill/>
          </a:ln>
        </p:spPr>
        <p:txBody>
          <a:bodyPr lIns="0" rIns="0" tIns="0" bIns="0" anchor="t">
            <a:normAutofit/>
          </a:bodyPr>
          <a:p>
            <a:endParaRPr b="0" lang="en-IN" sz="3200" spc="-1" strike="noStrike">
              <a:latin typeface="Arial"/>
            </a:endParaRPr>
          </a:p>
        </p:txBody>
      </p:sp>
      <p:sp>
        <p:nvSpPr>
          <p:cNvPr id="38" name="PlaceHolder 5"/>
          <p:cNvSpPr>
            <a:spLocks noGrp="1"/>
          </p:cNvSpPr>
          <p:nvPr>
            <p:ph/>
          </p:nvPr>
        </p:nvSpPr>
        <p:spPr>
          <a:xfrm>
            <a:off x="914400" y="5523120"/>
            <a:ext cx="5299560" cy="2845440"/>
          </a:xfrm>
          <a:prstGeom prst="rect">
            <a:avLst/>
          </a:prstGeom>
          <a:noFill/>
          <a:ln w="0">
            <a:noFill/>
          </a:ln>
        </p:spPr>
        <p:txBody>
          <a:bodyPr lIns="0" rIns="0" tIns="0" bIns="0" anchor="t">
            <a:normAutofit/>
          </a:bodyPr>
          <a:p>
            <a:endParaRPr b="0" lang="en-IN" sz="3200" spc="-1" strike="noStrike">
              <a:latin typeface="Arial"/>
            </a:endParaRPr>
          </a:p>
        </p:txBody>
      </p:sp>
      <p:sp>
        <p:nvSpPr>
          <p:cNvPr id="39" name="PlaceHolder 6"/>
          <p:cNvSpPr>
            <a:spLocks noGrp="1"/>
          </p:cNvSpPr>
          <p:nvPr>
            <p:ph/>
          </p:nvPr>
        </p:nvSpPr>
        <p:spPr>
          <a:xfrm>
            <a:off x="6479280" y="5523120"/>
            <a:ext cx="5299560" cy="2845440"/>
          </a:xfrm>
          <a:prstGeom prst="rect">
            <a:avLst/>
          </a:prstGeom>
          <a:noFill/>
          <a:ln w="0">
            <a:noFill/>
          </a:ln>
        </p:spPr>
        <p:txBody>
          <a:bodyPr lIns="0" rIns="0" tIns="0" bIns="0" anchor="t">
            <a:normAutofit/>
          </a:bodyPr>
          <a:p>
            <a:endParaRPr b="0" lang="en-IN" sz="3200" spc="-1" strike="noStrike">
              <a:latin typeface="Arial"/>
            </a:endParaRPr>
          </a:p>
        </p:txBody>
      </p:sp>
      <p:sp>
        <p:nvSpPr>
          <p:cNvPr id="40" name="PlaceHolder 7"/>
          <p:cNvSpPr>
            <a:spLocks noGrp="1"/>
          </p:cNvSpPr>
          <p:nvPr>
            <p:ph/>
          </p:nvPr>
        </p:nvSpPr>
        <p:spPr>
          <a:xfrm>
            <a:off x="12044160" y="5523120"/>
            <a:ext cx="5299560" cy="2845440"/>
          </a:xfrm>
          <a:prstGeom prst="rect">
            <a:avLst/>
          </a:prstGeom>
          <a:noFill/>
          <a:ln w="0">
            <a:noFill/>
          </a:ln>
        </p:spPr>
        <p:txBody>
          <a:bodyPr lIns="0" rIns="0" tIns="0" bIns="0" anchor="t">
            <a:normAutofit/>
          </a:bodyPr>
          <a:p>
            <a:endParaRPr b="0" lang="en-IN" sz="3200" spc="-1" strike="noStrike">
              <a:latin typeface="Arial"/>
            </a:endParaRPr>
          </a:p>
        </p:txBody>
      </p:sp>
      <p:sp>
        <p:nvSpPr>
          <p:cNvPr id="9" name="PlaceHolder 8"/>
          <p:cNvSpPr>
            <a:spLocks noGrp="1"/>
          </p:cNvSpPr>
          <p:nvPr>
            <p:ph type="ftr" idx="1"/>
          </p:nvPr>
        </p:nvSpPr>
        <p:spPr/>
        <p:txBody>
          <a:bodyPr/>
          <a:p>
            <a:r>
              <a:t>Footer</a:t>
            </a:r>
          </a:p>
        </p:txBody>
      </p:sp>
      <p:sp>
        <p:nvSpPr>
          <p:cNvPr id="10" name="PlaceHolder 9"/>
          <p:cNvSpPr>
            <a:spLocks noGrp="1"/>
          </p:cNvSpPr>
          <p:nvPr>
            <p:ph type="sldNum" idx="2"/>
          </p:nvPr>
        </p:nvSpPr>
        <p:spPr/>
        <p:txBody>
          <a:bodyPr/>
          <a:p>
            <a:fld id="{15EC804B-1528-4445-AFA6-CBF4DAD76E48}" type="slidenum">
              <a:t>&lt;#&gt;</a:t>
            </a:fld>
          </a:p>
        </p:txBody>
      </p:sp>
      <p:sp>
        <p:nvSpPr>
          <p:cNvPr id="11" name="PlaceHolder 10"/>
          <p:cNvSpPr>
            <a:spLocks noGrp="1"/>
          </p:cNvSpPr>
          <p:nvPr>
            <p:ph type="dt" idx="3"/>
          </p:nvPr>
        </p:nvSpPr>
        <p:spPr/>
        <p:txBody>
          <a:bodyPr/>
          <a:p>
            <a:r>
              <a:rPr lang="en-IN"/>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IN" sz="4400" spc="-1" strike="noStrike">
              <a:latin typeface="Arial"/>
            </a:endParaRPr>
          </a:p>
        </p:txBody>
      </p:sp>
      <p:sp>
        <p:nvSpPr>
          <p:cNvPr id="6" name="PlaceHolder 2"/>
          <p:cNvSpPr>
            <a:spLocks noGrp="1"/>
          </p:cNvSpPr>
          <p:nvPr>
            <p:ph type="subTitle"/>
          </p:nvPr>
        </p:nvSpPr>
        <p:spPr>
          <a:xfrm>
            <a:off x="914400" y="2406960"/>
            <a:ext cx="16458840" cy="5965920"/>
          </a:xfrm>
          <a:prstGeom prst="rect">
            <a:avLst/>
          </a:prstGeom>
          <a:noFill/>
          <a:ln w="0">
            <a:noFill/>
          </a:ln>
        </p:spPr>
        <p:txBody>
          <a:bodyPr lIns="0" rIns="0" tIns="0" bIns="0" anchor="ctr">
            <a:noAutofit/>
          </a:bodyPr>
          <a:p>
            <a:pPr algn="ctr">
              <a:buNone/>
            </a:pPr>
            <a:endParaRPr b="0" lang="en-IN" sz="3200" spc="-1" strike="noStrike">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941E332B-2705-44F4-A9C1-AD4ED6844950}" type="slidenum">
              <a:t>&lt;#&gt;</a:t>
            </a:fld>
          </a:p>
        </p:txBody>
      </p:sp>
      <p:sp>
        <p:nvSpPr>
          <p:cNvPr id="6" name="PlaceHolder 5"/>
          <p:cNvSpPr>
            <a:spLocks noGrp="1"/>
          </p:cNvSpPr>
          <p:nvPr>
            <p:ph type="dt" idx="3"/>
          </p:nvPr>
        </p:nvSpPr>
        <p:spPr/>
        <p:txBody>
          <a:bodyPr/>
          <a:p>
            <a:r>
              <a:rPr lang="en-IN"/>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IN" sz="4400" spc="-1" strike="noStrike">
              <a:latin typeface="Arial"/>
            </a:endParaRPr>
          </a:p>
        </p:txBody>
      </p:sp>
      <p:sp>
        <p:nvSpPr>
          <p:cNvPr id="8" name="PlaceHolder 2"/>
          <p:cNvSpPr>
            <a:spLocks noGrp="1"/>
          </p:cNvSpPr>
          <p:nvPr>
            <p:ph/>
          </p:nvPr>
        </p:nvSpPr>
        <p:spPr>
          <a:xfrm>
            <a:off x="914400" y="2406960"/>
            <a:ext cx="16458840" cy="5965920"/>
          </a:xfrm>
          <a:prstGeom prst="rect">
            <a:avLst/>
          </a:prstGeom>
          <a:noFill/>
          <a:ln w="0">
            <a:noFill/>
          </a:ln>
        </p:spPr>
        <p:txBody>
          <a:bodyPr lIns="0" rIns="0" tIns="0" bIns="0" anchor="t">
            <a:normAutofit/>
          </a:bodyPr>
          <a:p>
            <a:endParaRPr b="0" lang="en-IN" sz="3200" spc="-1" strike="noStrike">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4F5B479D-8F0D-4230-8C47-B2C711FF19AF}" type="slidenum">
              <a:t>&lt;#&gt;</a:t>
            </a:fld>
          </a:p>
        </p:txBody>
      </p:sp>
      <p:sp>
        <p:nvSpPr>
          <p:cNvPr id="6" name="PlaceHolder 5"/>
          <p:cNvSpPr>
            <a:spLocks noGrp="1"/>
          </p:cNvSpPr>
          <p:nvPr>
            <p:ph type="dt" idx="3"/>
          </p:nvPr>
        </p:nvSpPr>
        <p:spPr/>
        <p:txBody>
          <a:bodyPr/>
          <a:p>
            <a:r>
              <a:rPr lang="en-IN"/>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IN" sz="4400" spc="-1" strike="noStrike">
              <a:latin typeface="Arial"/>
            </a:endParaRPr>
          </a:p>
        </p:txBody>
      </p:sp>
      <p:sp>
        <p:nvSpPr>
          <p:cNvPr id="10" name="PlaceHolder 2"/>
          <p:cNvSpPr>
            <a:spLocks noGrp="1"/>
          </p:cNvSpPr>
          <p:nvPr>
            <p:ph/>
          </p:nvPr>
        </p:nvSpPr>
        <p:spPr>
          <a:xfrm>
            <a:off x="914400" y="2406960"/>
            <a:ext cx="8031600" cy="5965920"/>
          </a:xfrm>
          <a:prstGeom prst="rect">
            <a:avLst/>
          </a:prstGeom>
          <a:noFill/>
          <a:ln w="0">
            <a:noFill/>
          </a:ln>
        </p:spPr>
        <p:txBody>
          <a:bodyPr lIns="0" rIns="0" tIns="0" bIns="0" anchor="t">
            <a:normAutofit/>
          </a:bodyPr>
          <a:p>
            <a:endParaRPr b="0" lang="en-IN" sz="3200" spc="-1" strike="noStrike">
              <a:latin typeface="Arial"/>
            </a:endParaRPr>
          </a:p>
        </p:txBody>
      </p:sp>
      <p:sp>
        <p:nvSpPr>
          <p:cNvPr id="11" name="PlaceHolder 3"/>
          <p:cNvSpPr>
            <a:spLocks noGrp="1"/>
          </p:cNvSpPr>
          <p:nvPr>
            <p:ph/>
          </p:nvPr>
        </p:nvSpPr>
        <p:spPr>
          <a:xfrm>
            <a:off x="9348120" y="2406960"/>
            <a:ext cx="8031600" cy="5965920"/>
          </a:xfrm>
          <a:prstGeom prst="rect">
            <a:avLst/>
          </a:prstGeom>
          <a:noFill/>
          <a:ln w="0">
            <a:noFill/>
          </a:ln>
        </p:spPr>
        <p:txBody>
          <a:bodyPr lIns="0" rIns="0" tIns="0" bIns="0" anchor="t">
            <a:normAutofit/>
          </a:bodyPr>
          <a:p>
            <a:endParaRPr b="0" lang="en-IN" sz="3200" spc="-1" strike="noStrike">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9727AA31-D977-4DCA-9E00-0E5E2D529453}" type="slidenum">
              <a:t>&lt;#&gt;</a:t>
            </a:fld>
          </a:p>
        </p:txBody>
      </p:sp>
      <p:sp>
        <p:nvSpPr>
          <p:cNvPr id="7" name="PlaceHolder 6"/>
          <p:cNvSpPr>
            <a:spLocks noGrp="1"/>
          </p:cNvSpPr>
          <p:nvPr>
            <p:ph type="dt" idx="3"/>
          </p:nvPr>
        </p:nvSpPr>
        <p:spPr/>
        <p:txBody>
          <a:bodyPr/>
          <a:p>
            <a:r>
              <a:rPr lang="en-IN"/>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IN" sz="4400" spc="-1" strike="noStrike">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F21379A9-EBF9-4A06-AFC3-B9DE5C8BFB24}" type="slidenum">
              <a:t>&lt;#&gt;</a:t>
            </a:fld>
          </a:p>
        </p:txBody>
      </p:sp>
      <p:sp>
        <p:nvSpPr>
          <p:cNvPr id="5" name="PlaceHolder 4"/>
          <p:cNvSpPr>
            <a:spLocks noGrp="1"/>
          </p:cNvSpPr>
          <p:nvPr>
            <p:ph type="dt" idx="3"/>
          </p:nvPr>
        </p:nvSpPr>
        <p:spPr/>
        <p:txBody>
          <a:bodyPr/>
          <a:p>
            <a:r>
              <a:rPr lang="en-IN"/>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914400" y="410400"/>
            <a:ext cx="16458840" cy="7962840"/>
          </a:xfrm>
          <a:prstGeom prst="rect">
            <a:avLst/>
          </a:prstGeom>
          <a:noFill/>
          <a:ln w="0">
            <a:noFill/>
          </a:ln>
        </p:spPr>
        <p:txBody>
          <a:bodyPr lIns="0" rIns="0" tIns="0" bIns="0" anchor="ctr">
            <a:noAutofit/>
          </a:bodyPr>
          <a:p>
            <a:pPr algn="ctr">
              <a:buNone/>
            </a:pPr>
            <a:endParaRPr b="0" lang="en-IN" sz="3200" spc="-1" strike="noStrike">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008650E1-D359-4DA0-B52E-D88F6BB414D9}" type="slidenum">
              <a:t>&lt;#&gt;</a:t>
            </a:fld>
          </a:p>
        </p:txBody>
      </p:sp>
      <p:sp>
        <p:nvSpPr>
          <p:cNvPr id="5" name="PlaceHolder 4"/>
          <p:cNvSpPr>
            <a:spLocks noGrp="1"/>
          </p:cNvSpPr>
          <p:nvPr>
            <p:ph type="dt" idx="3"/>
          </p:nvPr>
        </p:nvSpPr>
        <p:spPr/>
        <p:txBody>
          <a:bodyPr/>
          <a:p>
            <a:r>
              <a:rPr lang="en-IN"/>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IN" sz="4400" spc="-1" strike="noStrike">
              <a:latin typeface="Arial"/>
            </a:endParaRPr>
          </a:p>
        </p:txBody>
      </p:sp>
      <p:sp>
        <p:nvSpPr>
          <p:cNvPr id="15" name="PlaceHolder 2"/>
          <p:cNvSpPr>
            <a:spLocks noGrp="1"/>
          </p:cNvSpPr>
          <p:nvPr>
            <p:ph/>
          </p:nvPr>
        </p:nvSpPr>
        <p:spPr>
          <a:xfrm>
            <a:off x="914400" y="2406960"/>
            <a:ext cx="8031600" cy="2845440"/>
          </a:xfrm>
          <a:prstGeom prst="rect">
            <a:avLst/>
          </a:prstGeom>
          <a:noFill/>
          <a:ln w="0">
            <a:noFill/>
          </a:ln>
        </p:spPr>
        <p:txBody>
          <a:bodyPr lIns="0" rIns="0" tIns="0" bIns="0" anchor="t">
            <a:normAutofit/>
          </a:bodyPr>
          <a:p>
            <a:endParaRPr b="0" lang="en-IN" sz="3200" spc="-1" strike="noStrike">
              <a:latin typeface="Arial"/>
            </a:endParaRPr>
          </a:p>
        </p:txBody>
      </p:sp>
      <p:sp>
        <p:nvSpPr>
          <p:cNvPr id="16" name="PlaceHolder 3"/>
          <p:cNvSpPr>
            <a:spLocks noGrp="1"/>
          </p:cNvSpPr>
          <p:nvPr>
            <p:ph/>
          </p:nvPr>
        </p:nvSpPr>
        <p:spPr>
          <a:xfrm>
            <a:off x="9348120" y="2406960"/>
            <a:ext cx="8031600" cy="5965920"/>
          </a:xfrm>
          <a:prstGeom prst="rect">
            <a:avLst/>
          </a:prstGeom>
          <a:noFill/>
          <a:ln w="0">
            <a:noFill/>
          </a:ln>
        </p:spPr>
        <p:txBody>
          <a:bodyPr lIns="0" rIns="0" tIns="0" bIns="0" anchor="t">
            <a:normAutofit/>
          </a:bodyPr>
          <a:p>
            <a:endParaRPr b="0" lang="en-IN" sz="3200" spc="-1" strike="noStrike">
              <a:latin typeface="Arial"/>
            </a:endParaRPr>
          </a:p>
        </p:txBody>
      </p:sp>
      <p:sp>
        <p:nvSpPr>
          <p:cNvPr id="17" name="PlaceHolder 4"/>
          <p:cNvSpPr>
            <a:spLocks noGrp="1"/>
          </p:cNvSpPr>
          <p:nvPr>
            <p:ph/>
          </p:nvPr>
        </p:nvSpPr>
        <p:spPr>
          <a:xfrm>
            <a:off x="914400" y="5523120"/>
            <a:ext cx="8031600" cy="2845440"/>
          </a:xfrm>
          <a:prstGeom prst="rect">
            <a:avLst/>
          </a:prstGeom>
          <a:noFill/>
          <a:ln w="0">
            <a:noFill/>
          </a:ln>
        </p:spPr>
        <p:txBody>
          <a:bodyPr lIns="0" rIns="0" tIns="0" bIns="0" anchor="t">
            <a:normAutofit/>
          </a:bodyPr>
          <a:p>
            <a:endParaRPr b="0" lang="en-IN" sz="3200" spc="-1" strike="noStrike">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9240E9F0-951F-4F85-9CA2-CCBDC18CDDAE}" type="slidenum">
              <a:t>&lt;#&gt;</a:t>
            </a:fld>
          </a:p>
        </p:txBody>
      </p:sp>
      <p:sp>
        <p:nvSpPr>
          <p:cNvPr id="8" name="PlaceHolder 7"/>
          <p:cNvSpPr>
            <a:spLocks noGrp="1"/>
          </p:cNvSpPr>
          <p:nvPr>
            <p:ph type="dt" idx="3"/>
          </p:nvPr>
        </p:nvSpPr>
        <p:spPr/>
        <p:txBody>
          <a:bodyPr/>
          <a:p>
            <a:r>
              <a:rPr lang="en-IN"/>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IN" sz="4400" spc="-1" strike="noStrike">
              <a:latin typeface="Arial"/>
            </a:endParaRPr>
          </a:p>
        </p:txBody>
      </p:sp>
      <p:sp>
        <p:nvSpPr>
          <p:cNvPr id="19" name="PlaceHolder 2"/>
          <p:cNvSpPr>
            <a:spLocks noGrp="1"/>
          </p:cNvSpPr>
          <p:nvPr>
            <p:ph/>
          </p:nvPr>
        </p:nvSpPr>
        <p:spPr>
          <a:xfrm>
            <a:off x="914400" y="2406960"/>
            <a:ext cx="8031600" cy="5965920"/>
          </a:xfrm>
          <a:prstGeom prst="rect">
            <a:avLst/>
          </a:prstGeom>
          <a:noFill/>
          <a:ln w="0">
            <a:noFill/>
          </a:ln>
        </p:spPr>
        <p:txBody>
          <a:bodyPr lIns="0" rIns="0" tIns="0" bIns="0" anchor="t">
            <a:normAutofit/>
          </a:bodyPr>
          <a:p>
            <a:endParaRPr b="0" lang="en-IN" sz="3200" spc="-1" strike="noStrike">
              <a:latin typeface="Arial"/>
            </a:endParaRPr>
          </a:p>
        </p:txBody>
      </p:sp>
      <p:sp>
        <p:nvSpPr>
          <p:cNvPr id="20" name="PlaceHolder 3"/>
          <p:cNvSpPr>
            <a:spLocks noGrp="1"/>
          </p:cNvSpPr>
          <p:nvPr>
            <p:ph/>
          </p:nvPr>
        </p:nvSpPr>
        <p:spPr>
          <a:xfrm>
            <a:off x="9348120" y="2406960"/>
            <a:ext cx="8031600" cy="2845440"/>
          </a:xfrm>
          <a:prstGeom prst="rect">
            <a:avLst/>
          </a:prstGeom>
          <a:noFill/>
          <a:ln w="0">
            <a:noFill/>
          </a:ln>
        </p:spPr>
        <p:txBody>
          <a:bodyPr lIns="0" rIns="0" tIns="0" bIns="0" anchor="t">
            <a:normAutofit/>
          </a:bodyPr>
          <a:p>
            <a:endParaRPr b="0" lang="en-IN" sz="3200" spc="-1" strike="noStrike">
              <a:latin typeface="Arial"/>
            </a:endParaRPr>
          </a:p>
        </p:txBody>
      </p:sp>
      <p:sp>
        <p:nvSpPr>
          <p:cNvPr id="21" name="PlaceHolder 4"/>
          <p:cNvSpPr>
            <a:spLocks noGrp="1"/>
          </p:cNvSpPr>
          <p:nvPr>
            <p:ph/>
          </p:nvPr>
        </p:nvSpPr>
        <p:spPr>
          <a:xfrm>
            <a:off x="9348120" y="5523120"/>
            <a:ext cx="8031600" cy="2845440"/>
          </a:xfrm>
          <a:prstGeom prst="rect">
            <a:avLst/>
          </a:prstGeom>
          <a:noFill/>
          <a:ln w="0">
            <a:noFill/>
          </a:ln>
        </p:spPr>
        <p:txBody>
          <a:bodyPr lIns="0" rIns="0" tIns="0" bIns="0" anchor="t">
            <a:normAutofit/>
          </a:bodyPr>
          <a:p>
            <a:endParaRPr b="0" lang="en-IN" sz="3200" spc="-1" strike="noStrike">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C4032435-3AFC-4B6E-8F58-CD2B2B0CB48F}" type="slidenum">
              <a:t>&lt;#&gt;</a:t>
            </a:fld>
          </a:p>
        </p:txBody>
      </p:sp>
      <p:sp>
        <p:nvSpPr>
          <p:cNvPr id="8" name="PlaceHolder 7"/>
          <p:cNvSpPr>
            <a:spLocks noGrp="1"/>
          </p:cNvSpPr>
          <p:nvPr>
            <p:ph type="dt" idx="3"/>
          </p:nvPr>
        </p:nvSpPr>
        <p:spPr/>
        <p:txBody>
          <a:bodyPr/>
          <a:p>
            <a:r>
              <a:rPr lang="en-IN"/>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IN" sz="4400" spc="-1" strike="noStrike">
              <a:latin typeface="Arial"/>
            </a:endParaRPr>
          </a:p>
        </p:txBody>
      </p:sp>
      <p:sp>
        <p:nvSpPr>
          <p:cNvPr id="23" name="PlaceHolder 2"/>
          <p:cNvSpPr>
            <a:spLocks noGrp="1"/>
          </p:cNvSpPr>
          <p:nvPr>
            <p:ph/>
          </p:nvPr>
        </p:nvSpPr>
        <p:spPr>
          <a:xfrm>
            <a:off x="914400" y="2406960"/>
            <a:ext cx="8031600" cy="2845440"/>
          </a:xfrm>
          <a:prstGeom prst="rect">
            <a:avLst/>
          </a:prstGeom>
          <a:noFill/>
          <a:ln w="0">
            <a:noFill/>
          </a:ln>
        </p:spPr>
        <p:txBody>
          <a:bodyPr lIns="0" rIns="0" tIns="0" bIns="0" anchor="t">
            <a:normAutofit/>
          </a:bodyPr>
          <a:p>
            <a:endParaRPr b="0" lang="en-IN" sz="3200" spc="-1" strike="noStrike">
              <a:latin typeface="Arial"/>
            </a:endParaRPr>
          </a:p>
        </p:txBody>
      </p:sp>
      <p:sp>
        <p:nvSpPr>
          <p:cNvPr id="24" name="PlaceHolder 3"/>
          <p:cNvSpPr>
            <a:spLocks noGrp="1"/>
          </p:cNvSpPr>
          <p:nvPr>
            <p:ph/>
          </p:nvPr>
        </p:nvSpPr>
        <p:spPr>
          <a:xfrm>
            <a:off x="9348120" y="2406960"/>
            <a:ext cx="8031600" cy="2845440"/>
          </a:xfrm>
          <a:prstGeom prst="rect">
            <a:avLst/>
          </a:prstGeom>
          <a:noFill/>
          <a:ln w="0">
            <a:noFill/>
          </a:ln>
        </p:spPr>
        <p:txBody>
          <a:bodyPr lIns="0" rIns="0" tIns="0" bIns="0" anchor="t">
            <a:normAutofit/>
          </a:bodyPr>
          <a:p>
            <a:endParaRPr b="0" lang="en-IN" sz="3200" spc="-1" strike="noStrike">
              <a:latin typeface="Arial"/>
            </a:endParaRPr>
          </a:p>
        </p:txBody>
      </p:sp>
      <p:sp>
        <p:nvSpPr>
          <p:cNvPr id="25" name="PlaceHolder 4"/>
          <p:cNvSpPr>
            <a:spLocks noGrp="1"/>
          </p:cNvSpPr>
          <p:nvPr>
            <p:ph/>
          </p:nvPr>
        </p:nvSpPr>
        <p:spPr>
          <a:xfrm>
            <a:off x="914400" y="5523120"/>
            <a:ext cx="16458840" cy="2845440"/>
          </a:xfrm>
          <a:prstGeom prst="rect">
            <a:avLst/>
          </a:prstGeom>
          <a:noFill/>
          <a:ln w="0">
            <a:noFill/>
          </a:ln>
        </p:spPr>
        <p:txBody>
          <a:bodyPr lIns="0" rIns="0" tIns="0" bIns="0" anchor="t">
            <a:normAutofit/>
          </a:bodyPr>
          <a:p>
            <a:endParaRPr b="0" lang="en-IN" sz="3200" spc="-1" strike="noStrike">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44EC614B-7147-45E7-995A-7F1A03EF9631}" type="slidenum">
              <a:t>&lt;#&gt;</a:t>
            </a:fld>
          </a:p>
        </p:txBody>
      </p:sp>
      <p:sp>
        <p:nvSpPr>
          <p:cNvPr id="8" name="PlaceHolder 7"/>
          <p:cNvSpPr>
            <a:spLocks noGrp="1"/>
          </p:cNvSpPr>
          <p:nvPr>
            <p:ph type="dt" idx="3"/>
          </p:nvPr>
        </p:nvSpPr>
        <p:spPr/>
        <p:txBody>
          <a:bodyPr/>
          <a:p>
            <a:r>
              <a:rPr lang="en-IN"/>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ftr" idx="1"/>
          </p:nvPr>
        </p:nvSpPr>
        <p:spPr>
          <a:xfrm>
            <a:off x="3124080" y="6356520"/>
            <a:ext cx="2894400" cy="363960"/>
          </a:xfrm>
          <a:prstGeom prst="rect">
            <a:avLst/>
          </a:prstGeom>
          <a:noFill/>
          <a:ln w="0">
            <a:noFill/>
          </a:ln>
        </p:spPr>
        <p:txBody>
          <a:bodyPr lIns="90000" rIns="90000" tIns="45000" bIns="45000" anchor="ctr">
            <a:noAutofit/>
          </a:bodyPr>
          <a:lstStyle>
            <a:lvl1pPr algn="ctr">
              <a:lnSpc>
                <a:spcPct val="100000"/>
              </a:lnSpc>
              <a:buNone/>
              <a:defRPr b="0" lang="en-IN" sz="1400" spc="-1" strike="noStrike">
                <a:latin typeface="Times New Roman"/>
              </a:defRPr>
            </a:lvl1pPr>
          </a:lstStyle>
          <a:p>
            <a:pPr algn="ctr">
              <a:lnSpc>
                <a:spcPct val="100000"/>
              </a:lnSpc>
              <a:buNone/>
            </a:pPr>
            <a:r>
              <a:rPr b="0" lang="en-IN" sz="1400" spc="-1" strike="noStrike">
                <a:latin typeface="Times New Roman"/>
              </a:rPr>
              <a:t>&lt;footer&gt;</a:t>
            </a:r>
            <a:endParaRPr b="0" lang="en-IN" sz="1400" spc="-1" strike="noStrike">
              <a:latin typeface="Times New Roman"/>
            </a:endParaRPr>
          </a:p>
        </p:txBody>
      </p:sp>
      <p:sp>
        <p:nvSpPr>
          <p:cNvPr id="1" name="PlaceHolder 2"/>
          <p:cNvSpPr>
            <a:spLocks noGrp="1"/>
          </p:cNvSpPr>
          <p:nvPr>
            <p:ph type="sldNum" idx="2"/>
          </p:nvPr>
        </p:nvSpPr>
        <p:spPr>
          <a:xfrm>
            <a:off x="6553080" y="6356520"/>
            <a:ext cx="2132640" cy="363960"/>
          </a:xfrm>
          <a:prstGeom prst="rect">
            <a:avLst/>
          </a:prstGeom>
          <a:noFill/>
          <a:ln w="0">
            <a:noFill/>
          </a:ln>
        </p:spPr>
        <p:txBody>
          <a:bodyPr lIns="90000" rIns="90000" tIns="45000" bIns="45000" anchor="ctr">
            <a:noAutofit/>
          </a:bodyPr>
          <a:lstStyle>
            <a:lvl1pPr algn="r">
              <a:lnSpc>
                <a:spcPct val="100000"/>
              </a:lnSpc>
              <a:buNone/>
              <a:defRPr b="0" lang="en-US" sz="1200" spc="-1" strike="noStrike">
                <a:solidFill>
                  <a:srgbClr val="8b8b8b"/>
                </a:solidFill>
                <a:latin typeface="Calibri"/>
              </a:defRPr>
            </a:lvl1pPr>
          </a:lstStyle>
          <a:p>
            <a:pPr algn="r">
              <a:lnSpc>
                <a:spcPct val="100000"/>
              </a:lnSpc>
              <a:buNone/>
            </a:pPr>
            <a:fld id="{7A38AD96-329A-42DA-95A0-7FAA58DECBFC}" type="slidenum">
              <a:rPr b="0" lang="en-US" sz="1200" spc="-1" strike="noStrike">
                <a:solidFill>
                  <a:srgbClr val="8b8b8b"/>
                </a:solidFill>
                <a:latin typeface="Calibri"/>
              </a:rPr>
              <a:t>&lt;number&gt;</a:t>
            </a:fld>
            <a:endParaRPr b="0" lang="en-IN" sz="1200" spc="-1" strike="noStrike">
              <a:latin typeface="Times New Roman"/>
            </a:endParaRPr>
          </a:p>
        </p:txBody>
      </p:sp>
      <p:sp>
        <p:nvSpPr>
          <p:cNvPr id="2" name="PlaceHolder 3"/>
          <p:cNvSpPr>
            <a:spLocks noGrp="1"/>
          </p:cNvSpPr>
          <p:nvPr>
            <p:ph type="dt" idx="3"/>
          </p:nvPr>
        </p:nvSpPr>
        <p:spPr>
          <a:xfrm>
            <a:off x="457200" y="6356520"/>
            <a:ext cx="2132640" cy="363960"/>
          </a:xfrm>
          <a:prstGeom prst="rect">
            <a:avLst/>
          </a:prstGeom>
          <a:noFill/>
          <a:ln w="0">
            <a:noFill/>
          </a:ln>
        </p:spPr>
        <p:txBody>
          <a:bodyPr lIns="90000" rIns="90000" tIns="45000" bIns="45000" anchor="ctr">
            <a:noAutofit/>
          </a:bodyPr>
          <a:lstStyle>
            <a:lvl1pPr>
              <a:defRPr b="0" lang="en-IN" sz="1400" spc="-1" strike="noStrike">
                <a:latin typeface="Times New Roman"/>
              </a:defRPr>
            </a:lvl1pPr>
          </a:lstStyle>
          <a:p>
            <a:r>
              <a:rPr b="0" lang="en-IN" sz="1400" spc="-1" strike="noStrike">
                <a:latin typeface="Times New Roman"/>
              </a:rPr>
              <a:t>&lt;date/time&gt;</a:t>
            </a:r>
            <a:endParaRPr b="0" lang="en-IN" sz="1400" spc="-1" strike="noStrike">
              <a:latin typeface="Times New Roman"/>
            </a:endParaRPr>
          </a:p>
        </p:txBody>
      </p:sp>
      <p:sp>
        <p:nvSpPr>
          <p:cNvPr id="3" name="PlaceHolder 4"/>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r>
              <a:rPr b="0" lang="en-IN" sz="4400" spc="-1" strike="noStrike">
                <a:latin typeface="Arial"/>
              </a:rPr>
              <a:t>Click to edit the title text format</a:t>
            </a:r>
            <a:endParaRPr b="0" lang="en-IN" sz="4400" spc="-1" strike="noStrike">
              <a:latin typeface="Arial"/>
            </a:endParaRPr>
          </a:p>
        </p:txBody>
      </p:sp>
      <p:sp>
        <p:nvSpPr>
          <p:cNvPr id="4" name="PlaceHolder 5"/>
          <p:cNvSpPr>
            <a:spLocks noGrp="1"/>
          </p:cNvSpPr>
          <p:nvPr>
            <p:ph type="body"/>
          </p:nvPr>
        </p:nvSpPr>
        <p:spPr>
          <a:xfrm>
            <a:off x="914400" y="2406960"/>
            <a:ext cx="16458840" cy="5965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IN" sz="3200" spc="-1" strike="noStrike">
                <a:latin typeface="Arial"/>
              </a:rPr>
              <a:t>Click to edit the outline text format</a:t>
            </a:r>
            <a:endParaRPr b="0" lang="en-IN" sz="3200" spc="-1" strike="noStrike">
              <a:latin typeface="Arial"/>
            </a:endParaRPr>
          </a:p>
          <a:p>
            <a:pPr lvl="1" marL="864000" indent="-324000">
              <a:spcBef>
                <a:spcPts val="1134"/>
              </a:spcBef>
              <a:buClr>
                <a:srgbClr val="000000"/>
              </a:buClr>
              <a:buSzPct val="75000"/>
              <a:buFont typeface="Symbol" charset="2"/>
              <a:buChar char=""/>
            </a:pPr>
            <a:r>
              <a:rPr b="0" lang="en-IN" sz="2800" spc="-1" strike="noStrike">
                <a:latin typeface="Arial"/>
              </a:rPr>
              <a:t>Second Outline Level</a:t>
            </a:r>
            <a:endParaRPr b="0" lang="en-IN" sz="2800" spc="-1" strike="noStrike">
              <a:latin typeface="Arial"/>
            </a:endParaRPr>
          </a:p>
          <a:p>
            <a:pPr lvl="2" marL="1296000" indent="-288000">
              <a:spcBef>
                <a:spcPts val="850"/>
              </a:spcBef>
              <a:buClr>
                <a:srgbClr val="000000"/>
              </a:buClr>
              <a:buSzPct val="45000"/>
              <a:buFont typeface="Wingdings" charset="2"/>
              <a:buChar char=""/>
            </a:pPr>
            <a:r>
              <a:rPr b="0" lang="en-IN" sz="2400" spc="-1" strike="noStrike">
                <a:latin typeface="Arial"/>
              </a:rPr>
              <a:t>Third Outline Level</a:t>
            </a:r>
            <a:endParaRPr b="0" lang="en-IN" sz="2400" spc="-1" strike="noStrike">
              <a:latin typeface="Arial"/>
            </a:endParaRPr>
          </a:p>
          <a:p>
            <a:pPr lvl="3" marL="1728000" indent="-216000">
              <a:spcBef>
                <a:spcPts val="567"/>
              </a:spcBef>
              <a:buClr>
                <a:srgbClr val="000000"/>
              </a:buClr>
              <a:buSzPct val="75000"/>
              <a:buFont typeface="Symbol" charset="2"/>
              <a:buChar char=""/>
            </a:pPr>
            <a:r>
              <a:rPr b="0" lang="en-IN" sz="2000" spc="-1" strike="noStrike">
                <a:latin typeface="Arial"/>
              </a:rPr>
              <a:t>Fourth Outline Level</a:t>
            </a:r>
            <a:endParaRPr b="0" lang="en-IN" sz="2000" spc="-1" strike="noStrike">
              <a:latin typeface="Arial"/>
            </a:endParaRPr>
          </a:p>
          <a:p>
            <a:pPr lvl="4" marL="2160000" indent="-216000">
              <a:spcBef>
                <a:spcPts val="283"/>
              </a:spcBef>
              <a:buClr>
                <a:srgbClr val="000000"/>
              </a:buClr>
              <a:buSzPct val="45000"/>
              <a:buFont typeface="Wingdings" charset="2"/>
              <a:buChar char=""/>
            </a:pPr>
            <a:r>
              <a:rPr b="0" lang="en-IN" sz="2000" spc="-1" strike="noStrike">
                <a:latin typeface="Arial"/>
              </a:rPr>
              <a:t>Fifth Outline Level</a:t>
            </a:r>
            <a:endParaRPr b="0" lang="en-IN" sz="2000" spc="-1" strike="noStrike">
              <a:latin typeface="Arial"/>
            </a:endParaRPr>
          </a:p>
          <a:p>
            <a:pPr lvl="5" marL="2592000" indent="-216000">
              <a:spcBef>
                <a:spcPts val="283"/>
              </a:spcBef>
              <a:buClr>
                <a:srgbClr val="000000"/>
              </a:buClr>
              <a:buSzPct val="45000"/>
              <a:buFont typeface="Wingdings" charset="2"/>
              <a:buChar char=""/>
            </a:pPr>
            <a:r>
              <a:rPr b="0" lang="en-IN" sz="2000" spc="-1" strike="noStrike">
                <a:latin typeface="Arial"/>
              </a:rPr>
              <a:t>Sixth Outline Level</a:t>
            </a:r>
            <a:endParaRPr b="0" lang="en-IN" sz="2000" spc="-1" strike="noStrike">
              <a:latin typeface="Arial"/>
            </a:endParaRPr>
          </a:p>
          <a:p>
            <a:pPr lvl="6" marL="3024000" indent="-216000">
              <a:spcBef>
                <a:spcPts val="283"/>
              </a:spcBef>
              <a:buClr>
                <a:srgbClr val="000000"/>
              </a:buClr>
              <a:buSzPct val="45000"/>
              <a:buFont typeface="Wingdings" charset="2"/>
              <a:buChar char=""/>
            </a:pPr>
            <a:r>
              <a:rPr b="0" lang="en-IN" sz="2000" spc="-1" strike="noStrike">
                <a:latin typeface="Arial"/>
              </a:rPr>
              <a:t>Seventh Outline Level</a:t>
            </a:r>
            <a:endParaRPr b="0" lang="en-IN"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slideLayout" Target="../slideLayouts/slideLayout1.xml"/>
</Relationships>
</file>

<file path=ppt/slides/_rels/slide2.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slideLayout" Target="../slideLayouts/slideLayout1.xml"/>
</Relationships>
</file>

<file path=ppt/slides/_rels/slide3.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 Id="rId3" Type="http://schemas.openxmlformats.org/officeDocument/2006/relationships/slideLayout" Target="../slideLayouts/slideLayout1.xml"/>
</Relationships>
</file>

<file path=ppt/slides/_rels/slide4.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hyperlink" Target="https://brucemackay.com/water-well-drilling/" TargetMode="External"/><Relationship Id="rId3" Type="http://schemas.openxmlformats.org/officeDocument/2006/relationships/slideLayout" Target="../slideLayouts/slideLayout1.xml"/>
</Relationships>
</file>

<file path=ppt/slides/_rels/slide5.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hyperlink" Target="https://brucemackay.com/water-well-installation/" TargetMode="Externa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slideLayout" Target="../slideLayouts/slideLayout1.xml"/>
</Relationships>
</file>

<file path=ppt/slides/_rels/slide6.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slideLayout" Target="../slideLayouts/slideLayout1.xml"/>
</Relationships>
</file>

<file path=ppt/slides/_rels/slide7.xml.rels><?xml version="1.0" encoding="UTF-8"?>
<Relationships xmlns="http://schemas.openxmlformats.org/package/2006/relationships"><Relationship Id="rId1" Type="http://schemas.openxmlformats.org/officeDocument/2006/relationships/hyperlink" Target="https://brucemackay.com/tank-products/" TargetMode="External"/><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slideLayout" Target="../slideLayouts/slideLayout1.xml"/>
</Relationships>
</file>

<file path=ppt/slides/_rels/slide8.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hyperlink" Target="https://brucemackaypumpingcompany.business.blog/2023/05/11/how-to-drill-a-water-well/" TargetMode="External"/><Relationship Id="rId4" Type="http://schemas.openxmlformats.org/officeDocument/2006/relationships/slideLayout" Target="../slideLayouts/slideLayout1.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1a401f"/>
        </a:solidFill>
      </p:bgPr>
    </p:bg>
    <p:spTree>
      <p:nvGrpSpPr>
        <p:cNvPr id="1" name=""/>
        <p:cNvGrpSpPr/>
        <p:nvPr/>
      </p:nvGrpSpPr>
      <p:grpSpPr>
        <a:xfrm>
          <a:off x="0" y="0"/>
          <a:ext cx="0" cy="0"/>
          <a:chOff x="0" y="0"/>
          <a:chExt cx="0" cy="0"/>
        </a:xfrm>
      </p:grpSpPr>
      <p:sp>
        <p:nvSpPr>
          <p:cNvPr id="41" name="TextBox 2"/>
          <p:cNvSpPr/>
          <p:nvPr/>
        </p:nvSpPr>
        <p:spPr>
          <a:xfrm>
            <a:off x="1162080" y="2636640"/>
            <a:ext cx="8876160" cy="5458680"/>
          </a:xfrm>
          <a:prstGeom prst="rect">
            <a:avLst/>
          </a:prstGeom>
          <a:noFill/>
          <a:ln w="0">
            <a:noFill/>
          </a:ln>
        </p:spPr>
        <p:style>
          <a:lnRef idx="0"/>
          <a:fillRef idx="0"/>
          <a:effectRef idx="0"/>
          <a:fontRef idx="minor"/>
        </p:style>
        <p:txBody>
          <a:bodyPr lIns="0" rIns="0" tIns="0" bIns="0" anchor="t">
            <a:spAutoFit/>
          </a:bodyPr>
          <a:p>
            <a:pPr>
              <a:lnSpc>
                <a:spcPts val="10746"/>
              </a:lnSpc>
              <a:buNone/>
            </a:pPr>
            <a:r>
              <a:rPr b="0" lang="en-US" sz="9350" spc="-1" strike="noStrike">
                <a:solidFill>
                  <a:srgbClr val="ffffff"/>
                </a:solidFill>
                <a:latin typeface="Hatton"/>
                <a:ea typeface="DejaVu Sans"/>
              </a:rPr>
              <a:t>What is the Process of Drilling a Water Well?</a:t>
            </a:r>
            <a:endParaRPr b="0" lang="en-IN" sz="9350" spc="-1" strike="noStrike">
              <a:latin typeface="Arial"/>
            </a:endParaRPr>
          </a:p>
        </p:txBody>
      </p:sp>
      <p:grpSp>
        <p:nvGrpSpPr>
          <p:cNvPr id="42" name="Group 3"/>
          <p:cNvGrpSpPr/>
          <p:nvPr/>
        </p:nvGrpSpPr>
        <p:grpSpPr>
          <a:xfrm>
            <a:off x="9684720" y="-1390680"/>
            <a:ext cx="10552680" cy="11817000"/>
            <a:chOff x="9684720" y="-1390680"/>
            <a:chExt cx="10552680" cy="11817000"/>
          </a:xfrm>
        </p:grpSpPr>
        <p:sp>
          <p:nvSpPr>
            <p:cNvPr id="43" name="Freeform 4"/>
            <p:cNvSpPr/>
            <p:nvPr/>
          </p:nvSpPr>
          <p:spPr>
            <a:xfrm flipH="1">
              <a:off x="9684360" y="-1390680"/>
              <a:ext cx="10552680" cy="11817000"/>
            </a:xfrm>
            <a:custGeom>
              <a:avLst/>
              <a:gdLst/>
              <a:ahLst/>
              <a:rect l="l" t="t" r="r" b="b"/>
              <a:pathLst>
                <a:path w="6274054" h="7025767">
                  <a:moveTo>
                    <a:pt x="228981" y="6923913"/>
                  </a:moveTo>
                  <a:cubicBezTo>
                    <a:pt x="1732661" y="6946011"/>
                    <a:pt x="3332734" y="6924929"/>
                    <a:pt x="4828413" y="6933946"/>
                  </a:cubicBezTo>
                  <a:cubicBezTo>
                    <a:pt x="5141468" y="6926707"/>
                    <a:pt x="5479923" y="6947408"/>
                    <a:pt x="5806313" y="6934708"/>
                  </a:cubicBezTo>
                  <a:cubicBezTo>
                    <a:pt x="5879719" y="6926961"/>
                    <a:pt x="6274054" y="7025767"/>
                    <a:pt x="6021070" y="6679565"/>
                  </a:cubicBezTo>
                  <a:cubicBezTo>
                    <a:pt x="5930265" y="6624066"/>
                    <a:pt x="6033770" y="6527927"/>
                    <a:pt x="6002909" y="6440297"/>
                  </a:cubicBezTo>
                  <a:cubicBezTo>
                    <a:pt x="5888990" y="6325997"/>
                    <a:pt x="6020689" y="6154420"/>
                    <a:pt x="6093968" y="5980684"/>
                  </a:cubicBezTo>
                  <a:cubicBezTo>
                    <a:pt x="6100064" y="5836285"/>
                    <a:pt x="5980811" y="5720080"/>
                    <a:pt x="6054344" y="5566283"/>
                  </a:cubicBezTo>
                  <a:cubicBezTo>
                    <a:pt x="6047613" y="5493258"/>
                    <a:pt x="6051550" y="5364861"/>
                    <a:pt x="6119241" y="5303520"/>
                  </a:cubicBezTo>
                  <a:cubicBezTo>
                    <a:pt x="6213094" y="5252847"/>
                    <a:pt x="6004052" y="5097907"/>
                    <a:pt x="6032500" y="4958969"/>
                  </a:cubicBezTo>
                  <a:cubicBezTo>
                    <a:pt x="6024118" y="4830953"/>
                    <a:pt x="6034278" y="4682617"/>
                    <a:pt x="6059805" y="4531233"/>
                  </a:cubicBezTo>
                  <a:cubicBezTo>
                    <a:pt x="6053328" y="4479290"/>
                    <a:pt x="6024753" y="4431538"/>
                    <a:pt x="6036056" y="4381627"/>
                  </a:cubicBezTo>
                  <a:cubicBezTo>
                    <a:pt x="6032246" y="4308856"/>
                    <a:pt x="5939917" y="4236085"/>
                    <a:pt x="6007989" y="4175125"/>
                  </a:cubicBezTo>
                  <a:cubicBezTo>
                    <a:pt x="6019800" y="4164838"/>
                    <a:pt x="6006084" y="4147439"/>
                    <a:pt x="5991225" y="4128770"/>
                  </a:cubicBezTo>
                  <a:cubicBezTo>
                    <a:pt x="6001766" y="4119118"/>
                    <a:pt x="6088253" y="3975735"/>
                    <a:pt x="6050153" y="3916807"/>
                  </a:cubicBezTo>
                  <a:cubicBezTo>
                    <a:pt x="6052312" y="3853180"/>
                    <a:pt x="5976112" y="3860546"/>
                    <a:pt x="6049899" y="3721735"/>
                  </a:cubicBezTo>
                  <a:cubicBezTo>
                    <a:pt x="6098921" y="3708019"/>
                    <a:pt x="5942584" y="3537712"/>
                    <a:pt x="5875655" y="3410585"/>
                  </a:cubicBezTo>
                  <a:cubicBezTo>
                    <a:pt x="5895213" y="3338195"/>
                    <a:pt x="5845556" y="3276092"/>
                    <a:pt x="5824601" y="3202940"/>
                  </a:cubicBezTo>
                  <a:cubicBezTo>
                    <a:pt x="5802249" y="3096514"/>
                    <a:pt x="5824855" y="3031236"/>
                    <a:pt x="5708904" y="2936113"/>
                  </a:cubicBezTo>
                  <a:cubicBezTo>
                    <a:pt x="5674868" y="2862453"/>
                    <a:pt x="5761101" y="2778633"/>
                    <a:pt x="5717921" y="2666238"/>
                  </a:cubicBezTo>
                  <a:cubicBezTo>
                    <a:pt x="5736717" y="2651125"/>
                    <a:pt x="5683758" y="2634107"/>
                    <a:pt x="5717794" y="2608453"/>
                  </a:cubicBezTo>
                  <a:cubicBezTo>
                    <a:pt x="5732907" y="2588133"/>
                    <a:pt x="5763260" y="2592324"/>
                    <a:pt x="5733796" y="2549906"/>
                  </a:cubicBezTo>
                  <a:cubicBezTo>
                    <a:pt x="5744337" y="2532888"/>
                    <a:pt x="5699760" y="2410587"/>
                    <a:pt x="5723382" y="2322068"/>
                  </a:cubicBezTo>
                  <a:cubicBezTo>
                    <a:pt x="5727446" y="2311400"/>
                    <a:pt x="5660644" y="2273427"/>
                    <a:pt x="5687187" y="2247265"/>
                  </a:cubicBezTo>
                  <a:cubicBezTo>
                    <a:pt x="5657215" y="2186432"/>
                    <a:pt x="5755259" y="2149983"/>
                    <a:pt x="5672201" y="2010791"/>
                  </a:cubicBezTo>
                  <a:cubicBezTo>
                    <a:pt x="5720207" y="1976120"/>
                    <a:pt x="5702554" y="1934718"/>
                    <a:pt x="5706745" y="1894078"/>
                  </a:cubicBezTo>
                  <a:cubicBezTo>
                    <a:pt x="5650738" y="1828038"/>
                    <a:pt x="5628513" y="1689481"/>
                    <a:pt x="5503672" y="1441196"/>
                  </a:cubicBezTo>
                  <a:cubicBezTo>
                    <a:pt x="5437632" y="1354836"/>
                    <a:pt x="5445760" y="1225042"/>
                    <a:pt x="5361305" y="1005078"/>
                  </a:cubicBezTo>
                  <a:cubicBezTo>
                    <a:pt x="5387340" y="977011"/>
                    <a:pt x="5251577" y="986790"/>
                    <a:pt x="5159756" y="806831"/>
                  </a:cubicBezTo>
                  <a:cubicBezTo>
                    <a:pt x="5175250" y="738886"/>
                    <a:pt x="5072761" y="676021"/>
                    <a:pt x="5116068" y="599567"/>
                  </a:cubicBezTo>
                  <a:cubicBezTo>
                    <a:pt x="4703826" y="609219"/>
                    <a:pt x="4202938" y="598805"/>
                    <a:pt x="3701288" y="601599"/>
                  </a:cubicBezTo>
                  <a:cubicBezTo>
                    <a:pt x="2687066" y="605282"/>
                    <a:pt x="1745869" y="602742"/>
                    <a:pt x="745236" y="601853"/>
                  </a:cubicBezTo>
                  <a:cubicBezTo>
                    <a:pt x="0" y="693420"/>
                    <a:pt x="273304" y="0"/>
                    <a:pt x="210185" y="2884424"/>
                  </a:cubicBezTo>
                  <a:cubicBezTo>
                    <a:pt x="244221" y="4200398"/>
                    <a:pt x="190500" y="5679694"/>
                    <a:pt x="228981" y="6923913"/>
                  </a:cubicBezTo>
                  <a:close/>
                </a:path>
              </a:pathLst>
            </a:custGeom>
            <a:blipFill rotWithShape="0">
              <a:blip r:embed="rId1"/>
              <a:srcRect/>
              <a:stretch/>
            </a:blipFill>
            <a:ln w="0">
              <a:noFill/>
            </a:ln>
          </p:spPr>
          <p:style>
            <a:lnRef idx="0"/>
            <a:fillRef idx="0"/>
            <a:effectRef idx="0"/>
            <a:fontRef idx="minor"/>
          </p:style>
        </p:sp>
      </p:grpSp>
      <p:sp>
        <p:nvSpPr>
          <p:cNvPr id="44" name="Freeform 5"/>
          <p:cNvSpPr/>
          <p:nvPr/>
        </p:nvSpPr>
        <p:spPr>
          <a:xfrm rot="4528800">
            <a:off x="4868640" y="7140240"/>
            <a:ext cx="4994640" cy="6329880"/>
          </a:xfrm>
          <a:custGeom>
            <a:avLst/>
            <a:gdLst/>
            <a:ahLst/>
            <a:rect l="l" t="t" r="r" b="b"/>
            <a:pathLst>
              <a:path w="4995836" h="6331129">
                <a:moveTo>
                  <a:pt x="0" y="0"/>
                </a:moveTo>
                <a:lnTo>
                  <a:pt x="4995836" y="0"/>
                </a:lnTo>
                <a:lnTo>
                  <a:pt x="4995836" y="6331128"/>
                </a:lnTo>
                <a:lnTo>
                  <a:pt x="0" y="6331128"/>
                </a:lnTo>
                <a:lnTo>
                  <a:pt x="0" y="0"/>
                </a:lnTo>
                <a:close/>
              </a:path>
            </a:pathLst>
          </a:custGeom>
          <a:blipFill rotWithShape="0">
            <a:blip r:embed="rId2"/>
            <a:srcRect/>
            <a:stretch/>
          </a:blip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45" name="Group 2"/>
          <p:cNvGrpSpPr/>
          <p:nvPr/>
        </p:nvGrpSpPr>
        <p:grpSpPr>
          <a:xfrm>
            <a:off x="-6840720" y="-843840"/>
            <a:ext cx="14678280" cy="11463120"/>
            <a:chOff x="-6840720" y="-843840"/>
            <a:chExt cx="14678280" cy="11463120"/>
          </a:xfrm>
        </p:grpSpPr>
        <p:sp>
          <p:nvSpPr>
            <p:cNvPr id="46" name="Freeform 3"/>
            <p:cNvSpPr/>
            <p:nvPr/>
          </p:nvSpPr>
          <p:spPr>
            <a:xfrm flipH="1">
              <a:off x="-6841080" y="-843840"/>
              <a:ext cx="14678280" cy="11463120"/>
            </a:xfrm>
            <a:custGeom>
              <a:avLst/>
              <a:gdLst/>
              <a:ahLst/>
              <a:rect l="l" t="t" r="r" b="b"/>
              <a:pathLst>
                <a:path w="7579741" h="5919724">
                  <a:moveTo>
                    <a:pt x="16510" y="542290"/>
                  </a:moveTo>
                  <a:cubicBezTo>
                    <a:pt x="31877" y="557530"/>
                    <a:pt x="89535" y="686562"/>
                    <a:pt x="72517" y="715264"/>
                  </a:cubicBezTo>
                  <a:cubicBezTo>
                    <a:pt x="54102" y="709803"/>
                    <a:pt x="143002" y="790321"/>
                    <a:pt x="97155" y="888111"/>
                  </a:cubicBezTo>
                  <a:cubicBezTo>
                    <a:pt x="110236" y="906018"/>
                    <a:pt x="25908" y="924179"/>
                    <a:pt x="32893" y="962025"/>
                  </a:cubicBezTo>
                  <a:cubicBezTo>
                    <a:pt x="45212" y="981202"/>
                    <a:pt x="89916" y="974979"/>
                    <a:pt x="54102" y="1001014"/>
                  </a:cubicBezTo>
                  <a:cubicBezTo>
                    <a:pt x="46609" y="1085469"/>
                    <a:pt x="508" y="1117346"/>
                    <a:pt x="151384" y="1351280"/>
                  </a:cubicBezTo>
                  <a:cubicBezTo>
                    <a:pt x="181102" y="1347343"/>
                    <a:pt x="262001" y="1604645"/>
                    <a:pt x="373761" y="1797050"/>
                  </a:cubicBezTo>
                  <a:cubicBezTo>
                    <a:pt x="357633" y="1833372"/>
                    <a:pt x="339726" y="1850009"/>
                    <a:pt x="377445" y="1916684"/>
                  </a:cubicBezTo>
                  <a:cubicBezTo>
                    <a:pt x="370841" y="1933448"/>
                    <a:pt x="306705" y="1963420"/>
                    <a:pt x="340106" y="2007743"/>
                  </a:cubicBezTo>
                  <a:cubicBezTo>
                    <a:pt x="375540" y="2091436"/>
                    <a:pt x="373889" y="2286381"/>
                    <a:pt x="329692" y="2317750"/>
                  </a:cubicBezTo>
                  <a:cubicBezTo>
                    <a:pt x="304165" y="2308987"/>
                    <a:pt x="393573" y="2474976"/>
                    <a:pt x="346710" y="2483866"/>
                  </a:cubicBezTo>
                  <a:cubicBezTo>
                    <a:pt x="361951" y="2541143"/>
                    <a:pt x="301245" y="2574417"/>
                    <a:pt x="431801" y="2695575"/>
                  </a:cubicBezTo>
                  <a:cubicBezTo>
                    <a:pt x="533781" y="2756535"/>
                    <a:pt x="411099" y="2805176"/>
                    <a:pt x="510667" y="2892044"/>
                  </a:cubicBezTo>
                  <a:cubicBezTo>
                    <a:pt x="470154" y="2925826"/>
                    <a:pt x="571120" y="2948432"/>
                    <a:pt x="498602" y="3107690"/>
                  </a:cubicBezTo>
                  <a:cubicBezTo>
                    <a:pt x="489077" y="3117088"/>
                    <a:pt x="545084" y="3165983"/>
                    <a:pt x="561975" y="3207639"/>
                  </a:cubicBezTo>
                  <a:cubicBezTo>
                    <a:pt x="516509" y="3257296"/>
                    <a:pt x="566801" y="3253994"/>
                    <a:pt x="582295" y="3340354"/>
                  </a:cubicBezTo>
                  <a:cubicBezTo>
                    <a:pt x="665226" y="3405251"/>
                    <a:pt x="662432" y="3435350"/>
                    <a:pt x="741045" y="3533013"/>
                  </a:cubicBezTo>
                  <a:cubicBezTo>
                    <a:pt x="718185" y="3525774"/>
                    <a:pt x="690245" y="3574161"/>
                    <a:pt x="757428" y="3687572"/>
                  </a:cubicBezTo>
                  <a:cubicBezTo>
                    <a:pt x="761873" y="3707257"/>
                    <a:pt x="852551" y="3726307"/>
                    <a:pt x="874903" y="3771265"/>
                  </a:cubicBezTo>
                  <a:cubicBezTo>
                    <a:pt x="905002" y="3791585"/>
                    <a:pt x="843661" y="3823716"/>
                    <a:pt x="911860" y="3824732"/>
                  </a:cubicBezTo>
                  <a:cubicBezTo>
                    <a:pt x="903224" y="3870960"/>
                    <a:pt x="958342" y="3859911"/>
                    <a:pt x="972058" y="3879977"/>
                  </a:cubicBezTo>
                  <a:cubicBezTo>
                    <a:pt x="928751" y="3906901"/>
                    <a:pt x="961263" y="3901313"/>
                    <a:pt x="926084" y="3916553"/>
                  </a:cubicBezTo>
                  <a:cubicBezTo>
                    <a:pt x="928370" y="3988689"/>
                    <a:pt x="1033272" y="4092829"/>
                    <a:pt x="1026922" y="4182491"/>
                  </a:cubicBezTo>
                  <a:cubicBezTo>
                    <a:pt x="1063371" y="4270502"/>
                    <a:pt x="1036955" y="4306443"/>
                    <a:pt x="1089533" y="4402836"/>
                  </a:cubicBezTo>
                  <a:cubicBezTo>
                    <a:pt x="1052322" y="4414266"/>
                    <a:pt x="1078992" y="4427982"/>
                    <a:pt x="1122045" y="4505960"/>
                  </a:cubicBezTo>
                  <a:cubicBezTo>
                    <a:pt x="1076452" y="4531741"/>
                    <a:pt x="1093470" y="4590542"/>
                    <a:pt x="1141222" y="4659376"/>
                  </a:cubicBezTo>
                  <a:cubicBezTo>
                    <a:pt x="1060323" y="4706620"/>
                    <a:pt x="1107059" y="4854575"/>
                    <a:pt x="1151509" y="4913630"/>
                  </a:cubicBezTo>
                  <a:cubicBezTo>
                    <a:pt x="1138301" y="4962525"/>
                    <a:pt x="1160145" y="5014341"/>
                    <a:pt x="1215009" y="5057902"/>
                  </a:cubicBezTo>
                  <a:cubicBezTo>
                    <a:pt x="1253490" y="5158740"/>
                    <a:pt x="1267968" y="5242179"/>
                    <a:pt x="1426210" y="5344667"/>
                  </a:cubicBezTo>
                  <a:cubicBezTo>
                    <a:pt x="1470787" y="5423534"/>
                    <a:pt x="1466977" y="5474842"/>
                    <a:pt x="1554734" y="5580126"/>
                  </a:cubicBezTo>
                  <a:cubicBezTo>
                    <a:pt x="1589659" y="5617336"/>
                    <a:pt x="1631442" y="5575808"/>
                    <a:pt x="1623695" y="5642229"/>
                  </a:cubicBezTo>
                  <a:cubicBezTo>
                    <a:pt x="1672971" y="5660898"/>
                    <a:pt x="1609471" y="5719572"/>
                    <a:pt x="1723136" y="5769483"/>
                  </a:cubicBezTo>
                  <a:cubicBezTo>
                    <a:pt x="1704340" y="5829681"/>
                    <a:pt x="1653159" y="5859272"/>
                    <a:pt x="1863979" y="5839333"/>
                  </a:cubicBezTo>
                  <a:cubicBezTo>
                    <a:pt x="3257296" y="5836539"/>
                    <a:pt x="4616450" y="5847588"/>
                    <a:pt x="6074537" y="5835142"/>
                  </a:cubicBezTo>
                  <a:cubicBezTo>
                    <a:pt x="6157341" y="5827522"/>
                    <a:pt x="6358001" y="5919724"/>
                    <a:pt x="6314186" y="5732399"/>
                  </a:cubicBezTo>
                  <a:cubicBezTo>
                    <a:pt x="6303264" y="4087495"/>
                    <a:pt x="6331712" y="2400427"/>
                    <a:pt x="6326505" y="760476"/>
                  </a:cubicBezTo>
                  <a:cubicBezTo>
                    <a:pt x="6171311" y="0"/>
                    <a:pt x="7579741" y="249174"/>
                    <a:pt x="1227074" y="210693"/>
                  </a:cubicBezTo>
                  <a:cubicBezTo>
                    <a:pt x="870204" y="218821"/>
                    <a:pt x="354965" y="185928"/>
                    <a:pt x="34671" y="221488"/>
                  </a:cubicBezTo>
                  <a:cubicBezTo>
                    <a:pt x="0" y="234569"/>
                    <a:pt x="9906" y="514604"/>
                    <a:pt x="16510" y="542290"/>
                  </a:cubicBezTo>
                  <a:close/>
                </a:path>
              </a:pathLst>
            </a:custGeom>
            <a:blipFill rotWithShape="0">
              <a:blip r:embed="rId1"/>
              <a:srcRect/>
              <a:stretch/>
            </a:blipFill>
            <a:ln w="0">
              <a:noFill/>
            </a:ln>
          </p:spPr>
          <p:style>
            <a:lnRef idx="0"/>
            <a:fillRef idx="0"/>
            <a:effectRef idx="0"/>
            <a:fontRef idx="minor"/>
          </p:style>
        </p:sp>
      </p:grpSp>
      <p:sp>
        <p:nvSpPr>
          <p:cNvPr id="47" name="TextBox 4"/>
          <p:cNvSpPr/>
          <p:nvPr/>
        </p:nvSpPr>
        <p:spPr>
          <a:xfrm>
            <a:off x="7923960" y="3342240"/>
            <a:ext cx="9460800" cy="4220640"/>
          </a:xfrm>
          <a:prstGeom prst="rect">
            <a:avLst/>
          </a:prstGeom>
          <a:noFill/>
          <a:ln w="0">
            <a:noFill/>
          </a:ln>
        </p:spPr>
        <p:style>
          <a:lnRef idx="0"/>
          <a:fillRef idx="0"/>
          <a:effectRef idx="0"/>
          <a:fontRef idx="minor"/>
        </p:style>
        <p:txBody>
          <a:bodyPr lIns="0" rIns="0" tIns="0" bIns="0" anchor="t">
            <a:spAutoFit/>
          </a:bodyPr>
          <a:p>
            <a:pPr>
              <a:lnSpc>
                <a:spcPts val="4748"/>
              </a:lnSpc>
              <a:buNone/>
              <a:tabLst>
                <a:tab algn="l" pos="0"/>
              </a:tabLst>
            </a:pPr>
            <a:r>
              <a:rPr b="0" lang="en-US" sz="4090" spc="-1" strike="noStrike">
                <a:solidFill>
                  <a:srgbClr val="1a401f"/>
                </a:solidFill>
                <a:latin typeface="Open Sans Light"/>
                <a:ea typeface="DejaVu Sans"/>
              </a:rPr>
              <a:t>In addition to offering you a step-by-step tutorial on how to drill a water well, we'll also share some insightful advice to help you complete the project successfully and affordably. Let's take a sneak peek at the drilling of a water well! </a:t>
            </a:r>
            <a:endParaRPr b="0" lang="en-IN" sz="4090" spc="-1" strike="noStrike">
              <a:latin typeface="Arial"/>
            </a:endParaRPr>
          </a:p>
        </p:txBody>
      </p:sp>
      <p:sp>
        <p:nvSpPr>
          <p:cNvPr id="48" name="Freeform 5"/>
          <p:cNvSpPr/>
          <p:nvPr/>
        </p:nvSpPr>
        <p:spPr>
          <a:xfrm>
            <a:off x="-721800" y="4611600"/>
            <a:ext cx="4994640" cy="6329880"/>
          </a:xfrm>
          <a:custGeom>
            <a:avLst/>
            <a:gdLst/>
            <a:ahLst/>
            <a:rect l="l" t="t" r="r" b="b"/>
            <a:pathLst>
              <a:path w="4995836" h="6331129">
                <a:moveTo>
                  <a:pt x="0" y="0"/>
                </a:moveTo>
                <a:lnTo>
                  <a:pt x="4995836" y="0"/>
                </a:lnTo>
                <a:lnTo>
                  <a:pt x="4995836" y="6331128"/>
                </a:lnTo>
                <a:lnTo>
                  <a:pt x="0" y="6331128"/>
                </a:lnTo>
                <a:lnTo>
                  <a:pt x="0" y="0"/>
                </a:lnTo>
                <a:close/>
              </a:path>
            </a:pathLst>
          </a:custGeom>
          <a:blipFill rotWithShape="0">
            <a:blip r:embed="rId2"/>
            <a:srcRect/>
            <a:stretch/>
          </a:blipFill>
          <a:ln w="0">
            <a:noFill/>
          </a:ln>
        </p:spPr>
        <p:style>
          <a:lnRef idx="0"/>
          <a:fillRef idx="0"/>
          <a:effectRef idx="0"/>
          <a:fontRef idx="minor"/>
        </p:style>
      </p:sp>
      <p:sp>
        <p:nvSpPr>
          <p:cNvPr id="49" name="Freeform 6"/>
          <p:cNvSpPr/>
          <p:nvPr/>
        </p:nvSpPr>
        <p:spPr>
          <a:xfrm rot="18372000">
            <a:off x="9982800" y="6190920"/>
            <a:ext cx="4994640" cy="6329880"/>
          </a:xfrm>
          <a:custGeom>
            <a:avLst/>
            <a:gdLst/>
            <a:ahLst/>
            <a:rect l="l" t="t" r="r" b="b"/>
            <a:pathLst>
              <a:path w="4995836" h="6331129">
                <a:moveTo>
                  <a:pt x="0" y="0"/>
                </a:moveTo>
                <a:lnTo>
                  <a:pt x="4995836" y="0"/>
                </a:lnTo>
                <a:lnTo>
                  <a:pt x="4995836" y="6331129"/>
                </a:lnTo>
                <a:lnTo>
                  <a:pt x="0" y="6331129"/>
                </a:lnTo>
                <a:lnTo>
                  <a:pt x="0" y="0"/>
                </a:lnTo>
                <a:close/>
              </a:path>
            </a:pathLst>
          </a:custGeom>
          <a:blipFill rotWithShape="0">
            <a:blip r:embed="rId3">
              <a:alphaModFix amt="34000"/>
            </a:blip>
            <a:srcRect/>
            <a:stretch/>
          </a:blip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1a401f"/>
        </a:solidFill>
      </p:bgPr>
    </p:bg>
    <p:spTree>
      <p:nvGrpSpPr>
        <p:cNvPr id="1" name=""/>
        <p:cNvGrpSpPr/>
        <p:nvPr/>
      </p:nvGrpSpPr>
      <p:grpSpPr>
        <a:xfrm>
          <a:off x="0" y="0"/>
          <a:ext cx="0" cy="0"/>
          <a:chOff x="0" y="0"/>
          <a:chExt cx="0" cy="0"/>
        </a:xfrm>
      </p:grpSpPr>
      <p:grpSp>
        <p:nvGrpSpPr>
          <p:cNvPr id="50" name="Group 2"/>
          <p:cNvGrpSpPr/>
          <p:nvPr/>
        </p:nvGrpSpPr>
        <p:grpSpPr>
          <a:xfrm>
            <a:off x="8636040" y="-274320"/>
            <a:ext cx="16202520" cy="10713600"/>
            <a:chOff x="8636040" y="-274320"/>
            <a:chExt cx="16202520" cy="10713600"/>
          </a:xfrm>
        </p:grpSpPr>
        <p:sp>
          <p:nvSpPr>
            <p:cNvPr id="51" name="Freeform 3"/>
            <p:cNvSpPr/>
            <p:nvPr/>
          </p:nvSpPr>
          <p:spPr>
            <a:xfrm flipH="1">
              <a:off x="8635680" y="-274320"/>
              <a:ext cx="16202520" cy="10713600"/>
            </a:xfrm>
            <a:custGeom>
              <a:avLst/>
              <a:gdLst/>
              <a:ahLst/>
              <a:rect l="l" t="t" r="r" b="b"/>
              <a:pathLst>
                <a:path w="6437884" h="4257040">
                  <a:moveTo>
                    <a:pt x="96393" y="4226433"/>
                  </a:moveTo>
                  <a:cubicBezTo>
                    <a:pt x="2157603" y="4234307"/>
                    <a:pt x="4204589" y="4225925"/>
                    <a:pt x="6344158" y="4234434"/>
                  </a:cubicBezTo>
                  <a:cubicBezTo>
                    <a:pt x="6375908" y="4223893"/>
                    <a:pt x="6358001" y="4181729"/>
                    <a:pt x="6364097" y="4144518"/>
                  </a:cubicBezTo>
                  <a:cubicBezTo>
                    <a:pt x="6379210" y="4096766"/>
                    <a:pt x="6437884" y="4066413"/>
                    <a:pt x="6353429" y="3977005"/>
                  </a:cubicBezTo>
                  <a:cubicBezTo>
                    <a:pt x="6334125" y="3930650"/>
                    <a:pt x="6317615" y="3876040"/>
                    <a:pt x="6302883" y="3832352"/>
                  </a:cubicBezTo>
                  <a:cubicBezTo>
                    <a:pt x="6238875" y="3782060"/>
                    <a:pt x="6196838" y="3726561"/>
                    <a:pt x="6134481" y="3660521"/>
                  </a:cubicBezTo>
                  <a:cubicBezTo>
                    <a:pt x="6062726" y="3572129"/>
                    <a:pt x="6113780" y="3492500"/>
                    <a:pt x="6000242" y="3440049"/>
                  </a:cubicBezTo>
                  <a:cubicBezTo>
                    <a:pt x="6016371" y="3404235"/>
                    <a:pt x="5973953" y="3368803"/>
                    <a:pt x="5994527" y="3323336"/>
                  </a:cubicBezTo>
                  <a:cubicBezTo>
                    <a:pt x="5989320" y="3239008"/>
                    <a:pt x="5991352" y="3244215"/>
                    <a:pt x="5895848" y="3139313"/>
                  </a:cubicBezTo>
                  <a:cubicBezTo>
                    <a:pt x="5885180" y="3089529"/>
                    <a:pt x="5947156" y="3042285"/>
                    <a:pt x="5819394" y="2959862"/>
                  </a:cubicBezTo>
                  <a:cubicBezTo>
                    <a:pt x="5806440" y="2894965"/>
                    <a:pt x="5785993" y="2868041"/>
                    <a:pt x="5720588" y="2816606"/>
                  </a:cubicBezTo>
                  <a:cubicBezTo>
                    <a:pt x="5677789" y="2811526"/>
                    <a:pt x="5731891" y="2703703"/>
                    <a:pt x="5669407" y="2618105"/>
                  </a:cubicBezTo>
                  <a:cubicBezTo>
                    <a:pt x="5648960" y="2583307"/>
                    <a:pt x="5706238" y="2538984"/>
                    <a:pt x="5632070" y="2425954"/>
                  </a:cubicBezTo>
                  <a:cubicBezTo>
                    <a:pt x="5609718" y="2378202"/>
                    <a:pt x="5611622" y="2341753"/>
                    <a:pt x="5607686" y="2276602"/>
                  </a:cubicBezTo>
                  <a:cubicBezTo>
                    <a:pt x="5545075" y="2216277"/>
                    <a:pt x="5507864" y="2166239"/>
                    <a:pt x="5498465" y="2060575"/>
                  </a:cubicBezTo>
                  <a:cubicBezTo>
                    <a:pt x="5442458" y="1975866"/>
                    <a:pt x="5399024" y="1964182"/>
                    <a:pt x="5447538" y="1833245"/>
                  </a:cubicBezTo>
                  <a:cubicBezTo>
                    <a:pt x="5388991" y="1747012"/>
                    <a:pt x="5361940" y="1582674"/>
                    <a:pt x="5304790" y="1484757"/>
                  </a:cubicBezTo>
                  <a:cubicBezTo>
                    <a:pt x="5330571" y="1420749"/>
                    <a:pt x="5300218" y="1331595"/>
                    <a:pt x="5339969" y="1262126"/>
                  </a:cubicBezTo>
                  <a:cubicBezTo>
                    <a:pt x="5285867" y="1137285"/>
                    <a:pt x="5331206" y="1185418"/>
                    <a:pt x="5354574" y="985647"/>
                  </a:cubicBezTo>
                  <a:cubicBezTo>
                    <a:pt x="5355717" y="963549"/>
                    <a:pt x="5381499" y="939292"/>
                    <a:pt x="5412994" y="914908"/>
                  </a:cubicBezTo>
                  <a:cubicBezTo>
                    <a:pt x="5399913" y="909828"/>
                    <a:pt x="5395595" y="837819"/>
                    <a:pt x="5439918" y="824738"/>
                  </a:cubicBezTo>
                  <a:cubicBezTo>
                    <a:pt x="5548123" y="775462"/>
                    <a:pt x="5539360" y="645160"/>
                    <a:pt x="5643372" y="570230"/>
                  </a:cubicBezTo>
                  <a:cubicBezTo>
                    <a:pt x="5613908" y="457327"/>
                    <a:pt x="5705095" y="389001"/>
                    <a:pt x="5749418" y="295021"/>
                  </a:cubicBezTo>
                  <a:cubicBezTo>
                    <a:pt x="5777358" y="270637"/>
                    <a:pt x="5711191" y="269367"/>
                    <a:pt x="5706492" y="248666"/>
                  </a:cubicBezTo>
                  <a:cubicBezTo>
                    <a:pt x="5703317" y="241046"/>
                    <a:pt x="5680965" y="170688"/>
                    <a:pt x="5699125" y="154051"/>
                  </a:cubicBezTo>
                  <a:cubicBezTo>
                    <a:pt x="5734685" y="134239"/>
                    <a:pt x="5707381" y="110744"/>
                    <a:pt x="5697982" y="77724"/>
                  </a:cubicBezTo>
                  <a:cubicBezTo>
                    <a:pt x="5689474" y="61595"/>
                    <a:pt x="5739892" y="2794"/>
                    <a:pt x="5662295" y="25781"/>
                  </a:cubicBezTo>
                  <a:cubicBezTo>
                    <a:pt x="4063111" y="16129"/>
                    <a:pt x="2473325" y="29464"/>
                    <a:pt x="832993" y="21336"/>
                  </a:cubicBezTo>
                  <a:cubicBezTo>
                    <a:pt x="583311" y="38608"/>
                    <a:pt x="301879" y="0"/>
                    <a:pt x="54483" y="33782"/>
                  </a:cubicBezTo>
                  <a:cubicBezTo>
                    <a:pt x="53975" y="571754"/>
                    <a:pt x="52579" y="1170305"/>
                    <a:pt x="53340" y="1710944"/>
                  </a:cubicBezTo>
                  <a:cubicBezTo>
                    <a:pt x="51181" y="2484501"/>
                    <a:pt x="58420" y="3261995"/>
                    <a:pt x="49276" y="4038473"/>
                  </a:cubicBezTo>
                  <a:cubicBezTo>
                    <a:pt x="80137" y="4044061"/>
                    <a:pt x="0" y="4257040"/>
                    <a:pt x="96393" y="4226433"/>
                  </a:cubicBezTo>
                  <a:close/>
                </a:path>
              </a:pathLst>
            </a:custGeom>
            <a:blipFill rotWithShape="0">
              <a:blip r:embed="rId1"/>
              <a:srcRect/>
              <a:stretch/>
            </a:blipFill>
            <a:ln w="0">
              <a:noFill/>
            </a:ln>
          </p:spPr>
          <p:style>
            <a:lnRef idx="0"/>
            <a:fillRef idx="0"/>
            <a:effectRef idx="0"/>
            <a:fontRef idx="minor"/>
          </p:style>
        </p:sp>
      </p:grpSp>
      <p:sp>
        <p:nvSpPr>
          <p:cNvPr id="52" name="TextBox 4"/>
          <p:cNvSpPr/>
          <p:nvPr/>
        </p:nvSpPr>
        <p:spPr>
          <a:xfrm>
            <a:off x="1028880" y="1362240"/>
            <a:ext cx="7746840" cy="1428840"/>
          </a:xfrm>
          <a:prstGeom prst="rect">
            <a:avLst/>
          </a:prstGeom>
          <a:noFill/>
          <a:ln w="0">
            <a:noFill/>
          </a:ln>
        </p:spPr>
        <p:style>
          <a:lnRef idx="0"/>
          <a:fillRef idx="0"/>
          <a:effectRef idx="0"/>
          <a:fontRef idx="minor"/>
        </p:style>
        <p:txBody>
          <a:bodyPr lIns="0" rIns="0" tIns="0" bIns="0" anchor="t">
            <a:spAutoFit/>
          </a:bodyPr>
          <a:p>
            <a:pPr>
              <a:lnSpc>
                <a:spcPts val="5627"/>
              </a:lnSpc>
              <a:buNone/>
            </a:pPr>
            <a:r>
              <a:rPr b="0" lang="en-US" sz="4890" spc="-1" strike="noStrike">
                <a:solidFill>
                  <a:srgbClr val="ffffff"/>
                </a:solidFill>
                <a:latin typeface="Hatton"/>
                <a:ea typeface="DejaVu Sans"/>
              </a:rPr>
              <a:t>Steps to Consider When Drilling a Water Well!</a:t>
            </a:r>
            <a:endParaRPr b="0" lang="en-IN" sz="4890" spc="-1" strike="noStrike">
              <a:latin typeface="Arial"/>
            </a:endParaRPr>
          </a:p>
        </p:txBody>
      </p:sp>
      <p:sp>
        <p:nvSpPr>
          <p:cNvPr id="53" name="TextBox 5"/>
          <p:cNvSpPr/>
          <p:nvPr/>
        </p:nvSpPr>
        <p:spPr>
          <a:xfrm>
            <a:off x="1028880" y="3408120"/>
            <a:ext cx="8766000" cy="6505920"/>
          </a:xfrm>
          <a:prstGeom prst="rect">
            <a:avLst/>
          </a:prstGeom>
          <a:noFill/>
          <a:ln w="0">
            <a:noFill/>
          </a:ln>
        </p:spPr>
        <p:style>
          <a:lnRef idx="0"/>
          <a:fillRef idx="0"/>
          <a:effectRef idx="0"/>
          <a:fontRef idx="minor"/>
        </p:style>
        <p:txBody>
          <a:bodyPr lIns="0" rIns="0" tIns="0" bIns="0" anchor="t">
            <a:spAutoFit/>
          </a:bodyPr>
          <a:p>
            <a:pPr>
              <a:lnSpc>
                <a:spcPts val="4657"/>
              </a:lnSpc>
              <a:buNone/>
            </a:pPr>
            <a:r>
              <a:rPr b="0" lang="en-US" sz="3330" spc="-1" strike="noStrike">
                <a:solidFill>
                  <a:srgbClr val="ffffff"/>
                </a:solidFill>
                <a:latin typeface="Open Sans"/>
                <a:ea typeface="DejaVu Sans"/>
              </a:rPr>
              <a:t>The safety of your project is ensured by hiring knowledgeable water well drilling specialists. Depending on where you are, search online for "water well drilling specialists." Ask for advice from your family, friends, or even local farmers who have drilled their own water wells. For advice, speak with the county's environmental health or groundwater resource management agencies.</a:t>
            </a:r>
            <a:endParaRPr b="0" lang="en-IN" sz="3330" spc="-1" strike="noStrike">
              <a:latin typeface="Arial"/>
            </a:endParaRPr>
          </a:p>
          <a:p>
            <a:pPr>
              <a:lnSpc>
                <a:spcPts val="4657"/>
              </a:lnSpc>
              <a:buNone/>
            </a:pPr>
            <a:endParaRPr b="0" lang="en-IN" sz="1800" spc="-1" strike="noStrike">
              <a:latin typeface="Arial"/>
            </a:endParaRPr>
          </a:p>
        </p:txBody>
      </p:sp>
      <p:sp>
        <p:nvSpPr>
          <p:cNvPr id="54" name="Freeform 6"/>
          <p:cNvSpPr/>
          <p:nvPr/>
        </p:nvSpPr>
        <p:spPr>
          <a:xfrm>
            <a:off x="-43200" y="4116960"/>
            <a:ext cx="4994640" cy="6329880"/>
          </a:xfrm>
          <a:custGeom>
            <a:avLst/>
            <a:gdLst/>
            <a:ahLst/>
            <a:rect l="l" t="t" r="r" b="b"/>
            <a:pathLst>
              <a:path w="4995836" h="6331129">
                <a:moveTo>
                  <a:pt x="0" y="0"/>
                </a:moveTo>
                <a:lnTo>
                  <a:pt x="4995836" y="0"/>
                </a:lnTo>
                <a:lnTo>
                  <a:pt x="4995836" y="6331129"/>
                </a:lnTo>
                <a:lnTo>
                  <a:pt x="0" y="6331129"/>
                </a:lnTo>
                <a:lnTo>
                  <a:pt x="0" y="0"/>
                </a:lnTo>
                <a:close/>
              </a:path>
            </a:pathLst>
          </a:custGeom>
          <a:blipFill rotWithShape="0">
            <a:blip r:embed="rId2">
              <a:alphaModFix amt="36000"/>
            </a:blip>
            <a:srcRect/>
            <a:stretch/>
          </a:blip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55" name="Group 2"/>
          <p:cNvGrpSpPr/>
          <p:nvPr/>
        </p:nvGrpSpPr>
        <p:grpSpPr>
          <a:xfrm>
            <a:off x="-2614320" y="-4834080"/>
            <a:ext cx="21333600" cy="20263680"/>
            <a:chOff x="-2614320" y="-4834080"/>
            <a:chExt cx="21333600" cy="20263680"/>
          </a:xfrm>
        </p:grpSpPr>
        <p:sp>
          <p:nvSpPr>
            <p:cNvPr id="56" name="Freeform 3"/>
            <p:cNvSpPr/>
            <p:nvPr/>
          </p:nvSpPr>
          <p:spPr>
            <a:xfrm>
              <a:off x="-2614320" y="-4834080"/>
              <a:ext cx="21333600" cy="20263680"/>
            </a:xfrm>
            <a:custGeom>
              <a:avLst/>
              <a:gdLst/>
              <a:ahLst/>
              <a:rect l="l" t="t" r="r" b="b"/>
              <a:pathLst>
                <a:path w="6419342" h="6097397">
                  <a:moveTo>
                    <a:pt x="6416294" y="6069076"/>
                  </a:moveTo>
                  <a:cubicBezTo>
                    <a:pt x="6148324" y="6097397"/>
                    <a:pt x="5911723" y="6084316"/>
                    <a:pt x="5641340" y="6070346"/>
                  </a:cubicBezTo>
                  <a:cubicBezTo>
                    <a:pt x="4147947" y="6093968"/>
                    <a:pt x="2247011" y="6076442"/>
                    <a:pt x="664845" y="6074029"/>
                  </a:cubicBezTo>
                  <a:cubicBezTo>
                    <a:pt x="603504" y="6095620"/>
                    <a:pt x="627380" y="6024499"/>
                    <a:pt x="607695" y="5996559"/>
                  </a:cubicBezTo>
                  <a:cubicBezTo>
                    <a:pt x="553974" y="5947410"/>
                    <a:pt x="508254" y="5901309"/>
                    <a:pt x="485267" y="5839079"/>
                  </a:cubicBezTo>
                  <a:cubicBezTo>
                    <a:pt x="528955" y="5542915"/>
                    <a:pt x="592582" y="5645531"/>
                    <a:pt x="517398" y="5450840"/>
                  </a:cubicBezTo>
                  <a:cubicBezTo>
                    <a:pt x="568198" y="5359908"/>
                    <a:pt x="531114" y="5239004"/>
                    <a:pt x="477012" y="5195189"/>
                  </a:cubicBezTo>
                  <a:cubicBezTo>
                    <a:pt x="425069" y="5033772"/>
                    <a:pt x="465709" y="5138420"/>
                    <a:pt x="406654" y="5050028"/>
                  </a:cubicBezTo>
                  <a:cubicBezTo>
                    <a:pt x="328803" y="5023231"/>
                    <a:pt x="417068" y="4987798"/>
                    <a:pt x="381381" y="4967859"/>
                  </a:cubicBezTo>
                  <a:cubicBezTo>
                    <a:pt x="304673" y="4821682"/>
                    <a:pt x="247015" y="4761230"/>
                    <a:pt x="165481" y="4662043"/>
                  </a:cubicBezTo>
                  <a:cubicBezTo>
                    <a:pt x="113284" y="4629785"/>
                    <a:pt x="171831" y="4588510"/>
                    <a:pt x="146304" y="4566159"/>
                  </a:cubicBezTo>
                  <a:cubicBezTo>
                    <a:pt x="0" y="4473449"/>
                    <a:pt x="151130" y="4495928"/>
                    <a:pt x="124587" y="4430777"/>
                  </a:cubicBezTo>
                  <a:cubicBezTo>
                    <a:pt x="75057" y="4336035"/>
                    <a:pt x="143510" y="4247008"/>
                    <a:pt x="181229" y="4188461"/>
                  </a:cubicBezTo>
                  <a:cubicBezTo>
                    <a:pt x="287655" y="4070351"/>
                    <a:pt x="377952" y="3877184"/>
                    <a:pt x="353441" y="3840989"/>
                  </a:cubicBezTo>
                  <a:cubicBezTo>
                    <a:pt x="356489" y="3775456"/>
                    <a:pt x="444246" y="3738373"/>
                    <a:pt x="416433" y="3670300"/>
                  </a:cubicBezTo>
                  <a:cubicBezTo>
                    <a:pt x="440817" y="3625850"/>
                    <a:pt x="489839" y="3551429"/>
                    <a:pt x="543814" y="3502153"/>
                  </a:cubicBezTo>
                  <a:cubicBezTo>
                    <a:pt x="550926" y="3320289"/>
                    <a:pt x="585851" y="3252979"/>
                    <a:pt x="608838" y="3158745"/>
                  </a:cubicBezTo>
                  <a:cubicBezTo>
                    <a:pt x="658495" y="3074798"/>
                    <a:pt x="674497" y="2991612"/>
                    <a:pt x="723392" y="2921128"/>
                  </a:cubicBezTo>
                  <a:cubicBezTo>
                    <a:pt x="674116" y="2844928"/>
                    <a:pt x="740918" y="2833752"/>
                    <a:pt x="718820" y="2801240"/>
                  </a:cubicBezTo>
                  <a:cubicBezTo>
                    <a:pt x="815848" y="2672843"/>
                    <a:pt x="786130" y="2438528"/>
                    <a:pt x="764667" y="2299844"/>
                  </a:cubicBezTo>
                  <a:cubicBezTo>
                    <a:pt x="732028" y="2202054"/>
                    <a:pt x="705866" y="2152651"/>
                    <a:pt x="634111" y="2110741"/>
                  </a:cubicBezTo>
                  <a:cubicBezTo>
                    <a:pt x="649732" y="2057401"/>
                    <a:pt x="597154" y="2011300"/>
                    <a:pt x="581025" y="2017523"/>
                  </a:cubicBezTo>
                  <a:cubicBezTo>
                    <a:pt x="590423" y="1912494"/>
                    <a:pt x="540766" y="1883157"/>
                    <a:pt x="528701" y="1841882"/>
                  </a:cubicBezTo>
                  <a:cubicBezTo>
                    <a:pt x="469265" y="1788669"/>
                    <a:pt x="606679" y="1780922"/>
                    <a:pt x="532130" y="1711834"/>
                  </a:cubicBezTo>
                  <a:cubicBezTo>
                    <a:pt x="553466" y="1610107"/>
                    <a:pt x="556133" y="1557910"/>
                    <a:pt x="535813" y="1513079"/>
                  </a:cubicBezTo>
                  <a:cubicBezTo>
                    <a:pt x="520319" y="1475868"/>
                    <a:pt x="599948" y="1400811"/>
                    <a:pt x="571500" y="1407034"/>
                  </a:cubicBezTo>
                  <a:cubicBezTo>
                    <a:pt x="572770" y="1350646"/>
                    <a:pt x="535686" y="1326770"/>
                    <a:pt x="514858" y="1309879"/>
                  </a:cubicBezTo>
                  <a:cubicBezTo>
                    <a:pt x="524383" y="1286638"/>
                    <a:pt x="584200" y="1243331"/>
                    <a:pt x="590931" y="1230250"/>
                  </a:cubicBezTo>
                  <a:cubicBezTo>
                    <a:pt x="598170" y="1172465"/>
                    <a:pt x="524383" y="1159638"/>
                    <a:pt x="579374" y="1100329"/>
                  </a:cubicBezTo>
                  <a:cubicBezTo>
                    <a:pt x="541274" y="1030098"/>
                    <a:pt x="511175" y="1020700"/>
                    <a:pt x="524002" y="969646"/>
                  </a:cubicBezTo>
                  <a:cubicBezTo>
                    <a:pt x="416687" y="569088"/>
                    <a:pt x="523367" y="697993"/>
                    <a:pt x="565404" y="482982"/>
                  </a:cubicBezTo>
                  <a:cubicBezTo>
                    <a:pt x="622173" y="322581"/>
                    <a:pt x="547878" y="357379"/>
                    <a:pt x="532384" y="246889"/>
                  </a:cubicBezTo>
                  <a:cubicBezTo>
                    <a:pt x="553847" y="33401"/>
                    <a:pt x="456946" y="66675"/>
                    <a:pt x="585724" y="15367"/>
                  </a:cubicBezTo>
                  <a:cubicBezTo>
                    <a:pt x="2395220" y="33909"/>
                    <a:pt x="4303522" y="28194"/>
                    <a:pt x="6029960" y="17907"/>
                  </a:cubicBezTo>
                  <a:cubicBezTo>
                    <a:pt x="6192774" y="46482"/>
                    <a:pt x="6395974" y="0"/>
                    <a:pt x="6407531" y="36449"/>
                  </a:cubicBezTo>
                  <a:cubicBezTo>
                    <a:pt x="6414389" y="215011"/>
                    <a:pt x="6407023" y="413004"/>
                    <a:pt x="6406896" y="626110"/>
                  </a:cubicBezTo>
                  <a:cubicBezTo>
                    <a:pt x="6405626" y="1658239"/>
                    <a:pt x="6416421" y="2760345"/>
                    <a:pt x="6407785" y="3752723"/>
                  </a:cubicBezTo>
                  <a:cubicBezTo>
                    <a:pt x="6419342" y="4584446"/>
                    <a:pt x="6397371" y="5281041"/>
                    <a:pt x="6416294" y="6069076"/>
                  </a:cubicBezTo>
                  <a:close/>
                </a:path>
              </a:pathLst>
            </a:custGeom>
            <a:blipFill rotWithShape="0">
              <a:blip r:embed="rId1">
                <a:alphaModFix amt="27000"/>
              </a:blip>
              <a:srcRect/>
              <a:stretch/>
            </a:blipFill>
            <a:ln w="0">
              <a:noFill/>
            </a:ln>
          </p:spPr>
          <p:style>
            <a:lnRef idx="0"/>
            <a:fillRef idx="0"/>
            <a:effectRef idx="0"/>
            <a:fontRef idx="minor"/>
          </p:style>
        </p:sp>
      </p:grpSp>
      <p:grpSp>
        <p:nvGrpSpPr>
          <p:cNvPr id="57" name="Group 4"/>
          <p:cNvGrpSpPr/>
          <p:nvPr/>
        </p:nvGrpSpPr>
        <p:grpSpPr>
          <a:xfrm>
            <a:off x="9696960" y="5643360"/>
            <a:ext cx="7725600" cy="4696200"/>
            <a:chOff x="9696960" y="5643360"/>
            <a:chExt cx="7725600" cy="4696200"/>
          </a:xfrm>
        </p:grpSpPr>
        <p:sp>
          <p:nvSpPr>
            <p:cNvPr id="58" name="TextBox 5"/>
            <p:cNvSpPr/>
            <p:nvPr/>
          </p:nvSpPr>
          <p:spPr>
            <a:xfrm>
              <a:off x="10429560" y="9783360"/>
              <a:ext cx="759960" cy="556200"/>
            </a:xfrm>
            <a:prstGeom prst="rect">
              <a:avLst/>
            </a:prstGeom>
            <a:noFill/>
            <a:ln w="0">
              <a:noFill/>
            </a:ln>
          </p:spPr>
          <p:style>
            <a:lnRef idx="0"/>
            <a:fillRef idx="0"/>
            <a:effectRef idx="0"/>
            <a:fontRef idx="minor"/>
          </p:style>
          <p:txBody>
            <a:bodyPr lIns="0" rIns="0" tIns="0" bIns="0" anchor="t">
              <a:spAutoFit/>
            </a:bodyPr>
            <a:p>
              <a:pPr algn="ctr">
                <a:lnSpc>
                  <a:spcPts val="2191"/>
                </a:lnSpc>
                <a:buNone/>
              </a:pPr>
              <a:r>
                <a:rPr b="0" lang="en-US" sz="1560" spc="-1" strike="noStrike">
                  <a:solidFill>
                    <a:srgbClr val="1a401f"/>
                  </a:solidFill>
                  <a:latin typeface="Open Sans"/>
                  <a:ea typeface="DejaVu Sans"/>
                </a:rPr>
                <a:t>Element</a:t>
              </a:r>
              <a:endParaRPr b="0" lang="en-IN" sz="1560" spc="-1" strike="noStrike">
                <a:latin typeface="Arial"/>
              </a:endParaRPr>
            </a:p>
          </p:txBody>
        </p:sp>
        <p:sp>
          <p:nvSpPr>
            <p:cNvPr id="59" name="TextBox 6"/>
            <p:cNvSpPr/>
            <p:nvPr/>
          </p:nvSpPr>
          <p:spPr>
            <a:xfrm>
              <a:off x="11899440" y="9783360"/>
              <a:ext cx="759960" cy="556200"/>
            </a:xfrm>
            <a:prstGeom prst="rect">
              <a:avLst/>
            </a:prstGeom>
            <a:noFill/>
            <a:ln w="0">
              <a:noFill/>
            </a:ln>
          </p:spPr>
          <p:style>
            <a:lnRef idx="0"/>
            <a:fillRef idx="0"/>
            <a:effectRef idx="0"/>
            <a:fontRef idx="minor"/>
          </p:style>
          <p:txBody>
            <a:bodyPr lIns="0" rIns="0" tIns="0" bIns="0" anchor="t">
              <a:spAutoFit/>
            </a:bodyPr>
            <a:p>
              <a:pPr algn="ctr">
                <a:lnSpc>
                  <a:spcPts val="2191"/>
                </a:lnSpc>
                <a:buNone/>
              </a:pPr>
              <a:r>
                <a:rPr b="0" lang="en-US" sz="1560" spc="-1" strike="noStrike">
                  <a:solidFill>
                    <a:srgbClr val="1a401f"/>
                  </a:solidFill>
                  <a:latin typeface="Open Sans"/>
                  <a:ea typeface="DejaVu Sans"/>
                </a:rPr>
                <a:t>Element</a:t>
              </a:r>
              <a:endParaRPr b="0" lang="en-IN" sz="1560" spc="-1" strike="noStrike">
                <a:latin typeface="Arial"/>
              </a:endParaRPr>
            </a:p>
          </p:txBody>
        </p:sp>
        <p:sp>
          <p:nvSpPr>
            <p:cNvPr id="60" name="TextBox 7"/>
            <p:cNvSpPr/>
            <p:nvPr/>
          </p:nvSpPr>
          <p:spPr>
            <a:xfrm>
              <a:off x="13368960" y="9783360"/>
              <a:ext cx="759960" cy="556200"/>
            </a:xfrm>
            <a:prstGeom prst="rect">
              <a:avLst/>
            </a:prstGeom>
            <a:noFill/>
            <a:ln w="0">
              <a:noFill/>
            </a:ln>
          </p:spPr>
          <p:style>
            <a:lnRef idx="0"/>
            <a:fillRef idx="0"/>
            <a:effectRef idx="0"/>
            <a:fontRef idx="minor"/>
          </p:style>
          <p:txBody>
            <a:bodyPr lIns="0" rIns="0" tIns="0" bIns="0" anchor="t">
              <a:spAutoFit/>
            </a:bodyPr>
            <a:p>
              <a:pPr algn="ctr">
                <a:lnSpc>
                  <a:spcPts val="2191"/>
                </a:lnSpc>
                <a:buNone/>
              </a:pPr>
              <a:r>
                <a:rPr b="0" lang="en-US" sz="1560" spc="-1" strike="noStrike">
                  <a:solidFill>
                    <a:srgbClr val="1a401f"/>
                  </a:solidFill>
                  <a:latin typeface="Open Sans"/>
                  <a:ea typeface="DejaVu Sans"/>
                </a:rPr>
                <a:t>Element</a:t>
              </a:r>
              <a:endParaRPr b="0" lang="en-IN" sz="1560" spc="-1" strike="noStrike">
                <a:latin typeface="Arial"/>
              </a:endParaRPr>
            </a:p>
          </p:txBody>
        </p:sp>
        <p:sp>
          <p:nvSpPr>
            <p:cNvPr id="61" name="TextBox 8"/>
            <p:cNvSpPr/>
            <p:nvPr/>
          </p:nvSpPr>
          <p:spPr>
            <a:xfrm>
              <a:off x="14838480" y="9783360"/>
              <a:ext cx="759960" cy="556200"/>
            </a:xfrm>
            <a:prstGeom prst="rect">
              <a:avLst/>
            </a:prstGeom>
            <a:noFill/>
            <a:ln w="0">
              <a:noFill/>
            </a:ln>
          </p:spPr>
          <p:style>
            <a:lnRef idx="0"/>
            <a:fillRef idx="0"/>
            <a:effectRef idx="0"/>
            <a:fontRef idx="minor"/>
          </p:style>
          <p:txBody>
            <a:bodyPr lIns="0" rIns="0" tIns="0" bIns="0" anchor="t">
              <a:spAutoFit/>
            </a:bodyPr>
            <a:p>
              <a:pPr algn="ctr">
                <a:lnSpc>
                  <a:spcPts val="2191"/>
                </a:lnSpc>
                <a:buNone/>
              </a:pPr>
              <a:r>
                <a:rPr b="0" lang="en-US" sz="1560" spc="-1" strike="noStrike">
                  <a:solidFill>
                    <a:srgbClr val="1a401f"/>
                  </a:solidFill>
                  <a:latin typeface="Open Sans"/>
                  <a:ea typeface="DejaVu Sans"/>
                </a:rPr>
                <a:t>Element</a:t>
              </a:r>
              <a:endParaRPr b="0" lang="en-IN" sz="1560" spc="-1" strike="noStrike">
                <a:latin typeface="Arial"/>
              </a:endParaRPr>
            </a:p>
          </p:txBody>
        </p:sp>
        <p:sp>
          <p:nvSpPr>
            <p:cNvPr id="62" name="TextBox 9"/>
            <p:cNvSpPr/>
            <p:nvPr/>
          </p:nvSpPr>
          <p:spPr>
            <a:xfrm>
              <a:off x="16308360" y="9783360"/>
              <a:ext cx="759960" cy="556200"/>
            </a:xfrm>
            <a:prstGeom prst="rect">
              <a:avLst/>
            </a:prstGeom>
            <a:noFill/>
            <a:ln w="0">
              <a:noFill/>
            </a:ln>
          </p:spPr>
          <p:style>
            <a:lnRef idx="0"/>
            <a:fillRef idx="0"/>
            <a:effectRef idx="0"/>
            <a:fontRef idx="minor"/>
          </p:style>
          <p:txBody>
            <a:bodyPr lIns="0" rIns="0" tIns="0" bIns="0" anchor="t">
              <a:spAutoFit/>
            </a:bodyPr>
            <a:p>
              <a:pPr algn="ctr">
                <a:lnSpc>
                  <a:spcPts val="2191"/>
                </a:lnSpc>
                <a:buNone/>
              </a:pPr>
              <a:r>
                <a:rPr b="0" lang="en-US" sz="1560" spc="-1" strike="noStrike">
                  <a:solidFill>
                    <a:srgbClr val="1a401f"/>
                  </a:solidFill>
                  <a:latin typeface="Open Sans"/>
                  <a:ea typeface="DejaVu Sans"/>
                </a:rPr>
                <a:t>Element</a:t>
              </a:r>
              <a:endParaRPr b="0" lang="en-IN" sz="1560" spc="-1" strike="noStrike">
                <a:latin typeface="Arial"/>
              </a:endParaRPr>
            </a:p>
          </p:txBody>
        </p:sp>
        <p:grpSp>
          <p:nvGrpSpPr>
            <p:cNvPr id="63" name="Group 10"/>
            <p:cNvGrpSpPr/>
            <p:nvPr/>
          </p:nvGrpSpPr>
          <p:grpSpPr>
            <a:xfrm>
              <a:off x="10075320" y="5778360"/>
              <a:ext cx="7347240" cy="3929040"/>
              <a:chOff x="10075320" y="5778360"/>
              <a:chExt cx="7347240" cy="3929040"/>
            </a:xfrm>
          </p:grpSpPr>
          <p:sp>
            <p:nvSpPr>
              <p:cNvPr id="64" name="Freeform 11"/>
              <p:cNvSpPr/>
              <p:nvPr/>
            </p:nvSpPr>
            <p:spPr>
              <a:xfrm>
                <a:off x="10075320" y="5778360"/>
                <a:ext cx="7347240" cy="5040"/>
              </a:xfrm>
              <a:custGeom>
                <a:avLst/>
                <a:gdLst/>
                <a:ahLst/>
                <a:rect l="l" t="t" r="r" b="b"/>
                <a:pathLst>
                  <a:path w="15019944" h="12700">
                    <a:moveTo>
                      <a:pt x="0" y="0"/>
                    </a:moveTo>
                    <a:lnTo>
                      <a:pt x="15019944" y="0"/>
                    </a:lnTo>
                    <a:lnTo>
                      <a:pt x="15019944" y="12700"/>
                    </a:lnTo>
                    <a:lnTo>
                      <a:pt x="0" y="12700"/>
                    </a:lnTo>
                    <a:close/>
                  </a:path>
                </a:pathLst>
              </a:custGeom>
              <a:solidFill>
                <a:srgbClr val="1a401f">
                  <a:alpha val="25000"/>
                </a:srgbClr>
              </a:solidFill>
              <a:ln w="0">
                <a:noFill/>
              </a:ln>
            </p:spPr>
            <p:style>
              <a:lnRef idx="0"/>
              <a:fillRef idx="0"/>
              <a:effectRef idx="0"/>
              <a:fontRef idx="minor"/>
            </p:style>
          </p:sp>
          <p:sp>
            <p:nvSpPr>
              <p:cNvPr id="65" name="Freeform 12"/>
              <p:cNvSpPr/>
              <p:nvPr/>
            </p:nvSpPr>
            <p:spPr>
              <a:xfrm>
                <a:off x="10075320" y="6563160"/>
                <a:ext cx="7347240" cy="5040"/>
              </a:xfrm>
              <a:custGeom>
                <a:avLst/>
                <a:gdLst/>
                <a:ahLst/>
                <a:rect l="l" t="t" r="r" b="b"/>
                <a:pathLst>
                  <a:path w="15019944" h="12700">
                    <a:moveTo>
                      <a:pt x="0" y="0"/>
                    </a:moveTo>
                    <a:lnTo>
                      <a:pt x="15019944" y="0"/>
                    </a:lnTo>
                    <a:lnTo>
                      <a:pt x="15019944" y="12700"/>
                    </a:lnTo>
                    <a:lnTo>
                      <a:pt x="0" y="12700"/>
                    </a:lnTo>
                    <a:close/>
                  </a:path>
                </a:pathLst>
              </a:custGeom>
              <a:solidFill>
                <a:srgbClr val="1a401f">
                  <a:alpha val="25000"/>
                </a:srgbClr>
              </a:solidFill>
              <a:ln w="0">
                <a:noFill/>
              </a:ln>
            </p:spPr>
            <p:style>
              <a:lnRef idx="0"/>
              <a:fillRef idx="0"/>
              <a:effectRef idx="0"/>
              <a:fontRef idx="minor"/>
            </p:style>
          </p:sp>
          <p:sp>
            <p:nvSpPr>
              <p:cNvPr id="66" name="Freeform 13"/>
              <p:cNvSpPr/>
              <p:nvPr/>
            </p:nvSpPr>
            <p:spPr>
              <a:xfrm>
                <a:off x="10075320" y="7347960"/>
                <a:ext cx="7347240" cy="5040"/>
              </a:xfrm>
              <a:custGeom>
                <a:avLst/>
                <a:gdLst/>
                <a:ahLst/>
                <a:rect l="l" t="t" r="r" b="b"/>
                <a:pathLst>
                  <a:path w="15019944" h="12700">
                    <a:moveTo>
                      <a:pt x="0" y="0"/>
                    </a:moveTo>
                    <a:lnTo>
                      <a:pt x="15019944" y="0"/>
                    </a:lnTo>
                    <a:lnTo>
                      <a:pt x="15019944" y="12700"/>
                    </a:lnTo>
                    <a:lnTo>
                      <a:pt x="0" y="12700"/>
                    </a:lnTo>
                    <a:close/>
                  </a:path>
                </a:pathLst>
              </a:custGeom>
              <a:solidFill>
                <a:srgbClr val="1a401f">
                  <a:alpha val="25000"/>
                </a:srgbClr>
              </a:solidFill>
              <a:ln w="0">
                <a:noFill/>
              </a:ln>
            </p:spPr>
            <p:style>
              <a:lnRef idx="0"/>
              <a:fillRef idx="0"/>
              <a:effectRef idx="0"/>
              <a:fontRef idx="minor"/>
            </p:style>
          </p:sp>
          <p:sp>
            <p:nvSpPr>
              <p:cNvPr id="67" name="Freeform 14"/>
              <p:cNvSpPr/>
              <p:nvPr/>
            </p:nvSpPr>
            <p:spPr>
              <a:xfrm>
                <a:off x="10075320" y="8132760"/>
                <a:ext cx="7347240" cy="5040"/>
              </a:xfrm>
              <a:custGeom>
                <a:avLst/>
                <a:gdLst/>
                <a:ahLst/>
                <a:rect l="l" t="t" r="r" b="b"/>
                <a:pathLst>
                  <a:path w="15019944" h="12700">
                    <a:moveTo>
                      <a:pt x="0" y="0"/>
                    </a:moveTo>
                    <a:lnTo>
                      <a:pt x="15019944" y="0"/>
                    </a:lnTo>
                    <a:lnTo>
                      <a:pt x="15019944" y="12700"/>
                    </a:lnTo>
                    <a:lnTo>
                      <a:pt x="0" y="12700"/>
                    </a:lnTo>
                    <a:close/>
                  </a:path>
                </a:pathLst>
              </a:custGeom>
              <a:solidFill>
                <a:srgbClr val="1a401f">
                  <a:alpha val="25000"/>
                </a:srgbClr>
              </a:solidFill>
              <a:ln w="0">
                <a:noFill/>
              </a:ln>
            </p:spPr>
            <p:style>
              <a:lnRef idx="0"/>
              <a:fillRef idx="0"/>
              <a:effectRef idx="0"/>
              <a:fontRef idx="minor"/>
            </p:style>
          </p:sp>
          <p:sp>
            <p:nvSpPr>
              <p:cNvPr id="68" name="Freeform 15"/>
              <p:cNvSpPr/>
              <p:nvPr/>
            </p:nvSpPr>
            <p:spPr>
              <a:xfrm>
                <a:off x="10075320" y="8917560"/>
                <a:ext cx="7347240" cy="5040"/>
              </a:xfrm>
              <a:custGeom>
                <a:avLst/>
                <a:gdLst/>
                <a:ahLst/>
                <a:rect l="l" t="t" r="r" b="b"/>
                <a:pathLst>
                  <a:path w="15019944" h="12700">
                    <a:moveTo>
                      <a:pt x="0" y="0"/>
                    </a:moveTo>
                    <a:lnTo>
                      <a:pt x="15019944" y="0"/>
                    </a:lnTo>
                    <a:lnTo>
                      <a:pt x="15019944" y="12700"/>
                    </a:lnTo>
                    <a:lnTo>
                      <a:pt x="0" y="12700"/>
                    </a:lnTo>
                    <a:close/>
                  </a:path>
                </a:pathLst>
              </a:custGeom>
              <a:solidFill>
                <a:srgbClr val="1a401f">
                  <a:alpha val="25000"/>
                </a:srgbClr>
              </a:solidFill>
              <a:ln w="0">
                <a:noFill/>
              </a:ln>
            </p:spPr>
            <p:style>
              <a:lnRef idx="0"/>
              <a:fillRef idx="0"/>
              <a:effectRef idx="0"/>
              <a:fontRef idx="minor"/>
            </p:style>
          </p:sp>
          <p:sp>
            <p:nvSpPr>
              <p:cNvPr id="69" name="Freeform 16"/>
              <p:cNvSpPr/>
              <p:nvPr/>
            </p:nvSpPr>
            <p:spPr>
              <a:xfrm>
                <a:off x="10075320" y="9702360"/>
                <a:ext cx="7347240" cy="5040"/>
              </a:xfrm>
              <a:custGeom>
                <a:avLst/>
                <a:gdLst/>
                <a:ahLst/>
                <a:rect l="l" t="t" r="r" b="b"/>
                <a:pathLst>
                  <a:path w="15019944" h="12700">
                    <a:moveTo>
                      <a:pt x="0" y="0"/>
                    </a:moveTo>
                    <a:lnTo>
                      <a:pt x="15019944" y="0"/>
                    </a:lnTo>
                    <a:lnTo>
                      <a:pt x="15019944" y="12700"/>
                    </a:lnTo>
                    <a:lnTo>
                      <a:pt x="0" y="12700"/>
                    </a:lnTo>
                    <a:close/>
                  </a:path>
                </a:pathLst>
              </a:custGeom>
              <a:solidFill>
                <a:srgbClr val="1a401f">
                  <a:alpha val="60000"/>
                </a:srgbClr>
              </a:solidFill>
              <a:ln w="0">
                <a:noFill/>
              </a:ln>
            </p:spPr>
            <p:style>
              <a:lnRef idx="0"/>
              <a:fillRef idx="0"/>
              <a:effectRef idx="0"/>
              <a:fontRef idx="minor"/>
            </p:style>
          </p:sp>
        </p:grpSp>
        <p:sp>
          <p:nvSpPr>
            <p:cNvPr id="70" name="TextBox 17"/>
            <p:cNvSpPr/>
            <p:nvPr/>
          </p:nvSpPr>
          <p:spPr>
            <a:xfrm>
              <a:off x="9696960" y="5643360"/>
              <a:ext cx="277920" cy="277920"/>
            </a:xfrm>
            <a:prstGeom prst="rect">
              <a:avLst/>
            </a:prstGeom>
            <a:noFill/>
            <a:ln w="0">
              <a:noFill/>
            </a:ln>
          </p:spPr>
          <p:style>
            <a:lnRef idx="0"/>
            <a:fillRef idx="0"/>
            <a:effectRef idx="0"/>
            <a:fontRef idx="minor"/>
          </p:style>
          <p:txBody>
            <a:bodyPr lIns="0" rIns="0" tIns="0" bIns="0" anchor="t">
              <a:spAutoFit/>
            </a:bodyPr>
            <a:p>
              <a:pPr algn="r">
                <a:lnSpc>
                  <a:spcPts val="2191"/>
                </a:lnSpc>
                <a:buNone/>
              </a:pPr>
              <a:r>
                <a:rPr b="0" lang="en-US" sz="1560" spc="-1" strike="noStrike">
                  <a:solidFill>
                    <a:srgbClr val="1a401f"/>
                  </a:solidFill>
                  <a:latin typeface="Open Sans"/>
                  <a:ea typeface="DejaVu Sans"/>
                </a:rPr>
                <a:t>50 </a:t>
              </a:r>
              <a:endParaRPr b="0" lang="en-IN" sz="1560" spc="-1" strike="noStrike">
                <a:latin typeface="Arial"/>
              </a:endParaRPr>
            </a:p>
          </p:txBody>
        </p:sp>
        <p:sp>
          <p:nvSpPr>
            <p:cNvPr id="71" name="TextBox 18"/>
            <p:cNvSpPr/>
            <p:nvPr/>
          </p:nvSpPr>
          <p:spPr>
            <a:xfrm>
              <a:off x="9696960" y="6428160"/>
              <a:ext cx="277920" cy="277920"/>
            </a:xfrm>
            <a:prstGeom prst="rect">
              <a:avLst/>
            </a:prstGeom>
            <a:noFill/>
            <a:ln w="0">
              <a:noFill/>
            </a:ln>
          </p:spPr>
          <p:style>
            <a:lnRef idx="0"/>
            <a:fillRef idx="0"/>
            <a:effectRef idx="0"/>
            <a:fontRef idx="minor"/>
          </p:style>
          <p:txBody>
            <a:bodyPr lIns="0" rIns="0" tIns="0" bIns="0" anchor="t">
              <a:spAutoFit/>
            </a:bodyPr>
            <a:p>
              <a:pPr algn="r">
                <a:lnSpc>
                  <a:spcPts val="2191"/>
                </a:lnSpc>
                <a:buNone/>
              </a:pPr>
              <a:r>
                <a:rPr b="0" lang="en-US" sz="1560" spc="-1" strike="noStrike">
                  <a:solidFill>
                    <a:srgbClr val="1a401f"/>
                  </a:solidFill>
                  <a:latin typeface="Open Sans"/>
                  <a:ea typeface="DejaVu Sans"/>
                </a:rPr>
                <a:t>40 </a:t>
              </a:r>
              <a:endParaRPr b="0" lang="en-IN" sz="1560" spc="-1" strike="noStrike">
                <a:latin typeface="Arial"/>
              </a:endParaRPr>
            </a:p>
          </p:txBody>
        </p:sp>
        <p:sp>
          <p:nvSpPr>
            <p:cNvPr id="72" name="TextBox 19"/>
            <p:cNvSpPr/>
            <p:nvPr/>
          </p:nvSpPr>
          <p:spPr>
            <a:xfrm>
              <a:off x="9696960" y="7212600"/>
              <a:ext cx="277920" cy="277920"/>
            </a:xfrm>
            <a:prstGeom prst="rect">
              <a:avLst/>
            </a:prstGeom>
            <a:noFill/>
            <a:ln w="0">
              <a:noFill/>
            </a:ln>
          </p:spPr>
          <p:style>
            <a:lnRef idx="0"/>
            <a:fillRef idx="0"/>
            <a:effectRef idx="0"/>
            <a:fontRef idx="minor"/>
          </p:style>
          <p:txBody>
            <a:bodyPr lIns="0" rIns="0" tIns="0" bIns="0" anchor="t">
              <a:spAutoFit/>
            </a:bodyPr>
            <a:p>
              <a:pPr algn="r">
                <a:lnSpc>
                  <a:spcPts val="2191"/>
                </a:lnSpc>
                <a:buNone/>
              </a:pPr>
              <a:r>
                <a:rPr b="0" lang="en-US" sz="1560" spc="-1" strike="noStrike">
                  <a:solidFill>
                    <a:srgbClr val="1a401f"/>
                  </a:solidFill>
                  <a:latin typeface="Open Sans"/>
                  <a:ea typeface="DejaVu Sans"/>
                </a:rPr>
                <a:t>30 </a:t>
              </a:r>
              <a:endParaRPr b="0" lang="en-IN" sz="1560" spc="-1" strike="noStrike">
                <a:latin typeface="Arial"/>
              </a:endParaRPr>
            </a:p>
          </p:txBody>
        </p:sp>
        <p:sp>
          <p:nvSpPr>
            <p:cNvPr id="73" name="TextBox 20"/>
            <p:cNvSpPr/>
            <p:nvPr/>
          </p:nvSpPr>
          <p:spPr>
            <a:xfrm>
              <a:off x="9696960" y="7997400"/>
              <a:ext cx="277920" cy="277920"/>
            </a:xfrm>
            <a:prstGeom prst="rect">
              <a:avLst/>
            </a:prstGeom>
            <a:noFill/>
            <a:ln w="0">
              <a:noFill/>
            </a:ln>
          </p:spPr>
          <p:style>
            <a:lnRef idx="0"/>
            <a:fillRef idx="0"/>
            <a:effectRef idx="0"/>
            <a:fontRef idx="minor"/>
          </p:style>
          <p:txBody>
            <a:bodyPr lIns="0" rIns="0" tIns="0" bIns="0" anchor="t">
              <a:spAutoFit/>
            </a:bodyPr>
            <a:p>
              <a:pPr algn="r">
                <a:lnSpc>
                  <a:spcPts val="2191"/>
                </a:lnSpc>
                <a:buNone/>
              </a:pPr>
              <a:r>
                <a:rPr b="0" lang="en-US" sz="1560" spc="-1" strike="noStrike">
                  <a:solidFill>
                    <a:srgbClr val="1a401f"/>
                  </a:solidFill>
                  <a:latin typeface="Open Sans"/>
                  <a:ea typeface="DejaVu Sans"/>
                </a:rPr>
                <a:t>20 </a:t>
              </a:r>
              <a:endParaRPr b="0" lang="en-IN" sz="1560" spc="-1" strike="noStrike">
                <a:latin typeface="Arial"/>
              </a:endParaRPr>
            </a:p>
          </p:txBody>
        </p:sp>
        <p:sp>
          <p:nvSpPr>
            <p:cNvPr id="74" name="TextBox 21"/>
            <p:cNvSpPr/>
            <p:nvPr/>
          </p:nvSpPr>
          <p:spPr>
            <a:xfrm>
              <a:off x="9696960" y="8782200"/>
              <a:ext cx="277920" cy="277920"/>
            </a:xfrm>
            <a:prstGeom prst="rect">
              <a:avLst/>
            </a:prstGeom>
            <a:noFill/>
            <a:ln w="0">
              <a:noFill/>
            </a:ln>
          </p:spPr>
          <p:style>
            <a:lnRef idx="0"/>
            <a:fillRef idx="0"/>
            <a:effectRef idx="0"/>
            <a:fontRef idx="minor"/>
          </p:style>
          <p:txBody>
            <a:bodyPr lIns="0" rIns="0" tIns="0" bIns="0" anchor="t">
              <a:spAutoFit/>
            </a:bodyPr>
            <a:p>
              <a:pPr algn="r">
                <a:lnSpc>
                  <a:spcPts val="2191"/>
                </a:lnSpc>
                <a:buNone/>
              </a:pPr>
              <a:r>
                <a:rPr b="0" lang="en-US" sz="1560" spc="-1" strike="noStrike">
                  <a:solidFill>
                    <a:srgbClr val="1a401f"/>
                  </a:solidFill>
                  <a:latin typeface="Open Sans"/>
                  <a:ea typeface="DejaVu Sans"/>
                </a:rPr>
                <a:t>10 </a:t>
              </a:r>
              <a:endParaRPr b="0" lang="en-IN" sz="1560" spc="-1" strike="noStrike">
                <a:latin typeface="Arial"/>
              </a:endParaRPr>
            </a:p>
          </p:txBody>
        </p:sp>
        <p:sp>
          <p:nvSpPr>
            <p:cNvPr id="75" name="TextBox 22"/>
            <p:cNvSpPr/>
            <p:nvPr/>
          </p:nvSpPr>
          <p:spPr>
            <a:xfrm>
              <a:off x="9810720" y="9567000"/>
              <a:ext cx="164160" cy="277920"/>
            </a:xfrm>
            <a:prstGeom prst="rect">
              <a:avLst/>
            </a:prstGeom>
            <a:noFill/>
            <a:ln w="0">
              <a:noFill/>
            </a:ln>
          </p:spPr>
          <p:style>
            <a:lnRef idx="0"/>
            <a:fillRef idx="0"/>
            <a:effectRef idx="0"/>
            <a:fontRef idx="minor"/>
          </p:style>
          <p:txBody>
            <a:bodyPr lIns="0" rIns="0" tIns="0" bIns="0" anchor="t">
              <a:spAutoFit/>
            </a:bodyPr>
            <a:p>
              <a:pPr algn="r">
                <a:lnSpc>
                  <a:spcPts val="2191"/>
                </a:lnSpc>
                <a:buNone/>
              </a:pPr>
              <a:r>
                <a:rPr b="0" lang="en-US" sz="1560" spc="-1" strike="noStrike">
                  <a:solidFill>
                    <a:srgbClr val="1a401f"/>
                  </a:solidFill>
                  <a:latin typeface="Open Sans"/>
                  <a:ea typeface="DejaVu Sans"/>
                </a:rPr>
                <a:t>0 </a:t>
              </a:r>
              <a:endParaRPr b="0" lang="en-IN" sz="1560" spc="-1" strike="noStrike">
                <a:latin typeface="Arial"/>
              </a:endParaRPr>
            </a:p>
          </p:txBody>
        </p:sp>
        <p:grpSp>
          <p:nvGrpSpPr>
            <p:cNvPr id="76" name="Group 23"/>
            <p:cNvGrpSpPr/>
            <p:nvPr/>
          </p:nvGrpSpPr>
          <p:grpSpPr>
            <a:xfrm>
              <a:off x="10779120" y="5750640"/>
              <a:ext cx="5939640" cy="3984480"/>
              <a:chOff x="10779120" y="5750640"/>
              <a:chExt cx="5939640" cy="3984480"/>
            </a:xfrm>
          </p:grpSpPr>
          <p:sp>
            <p:nvSpPr>
              <p:cNvPr id="77" name="Freeform 24"/>
              <p:cNvSpPr/>
              <p:nvPr/>
            </p:nvSpPr>
            <p:spPr>
              <a:xfrm>
                <a:off x="10779120" y="8747640"/>
                <a:ext cx="1515600" cy="987480"/>
              </a:xfrm>
              <a:custGeom>
                <a:avLst/>
                <a:gdLst/>
                <a:ahLst/>
                <a:rect l="l" t="t" r="r" b="b"/>
                <a:pathLst>
                  <a:path w="3099928" h="2020605">
                    <a:moveTo>
                      <a:pt x="127000" y="1957389"/>
                    </a:moveTo>
                    <a:cubicBezTo>
                      <a:pt x="126844" y="1922430"/>
                      <a:pt x="98460" y="1894173"/>
                      <a:pt x="63500" y="1894173"/>
                    </a:cubicBezTo>
                    <a:cubicBezTo>
                      <a:pt x="28541" y="1894173"/>
                      <a:pt x="157" y="1922430"/>
                      <a:pt x="0" y="1957389"/>
                    </a:cubicBezTo>
                    <a:cubicBezTo>
                      <a:pt x="157" y="1992348"/>
                      <a:pt x="28541" y="2020606"/>
                      <a:pt x="63500" y="2020606"/>
                    </a:cubicBezTo>
                    <a:cubicBezTo>
                      <a:pt x="98460" y="2020606"/>
                      <a:pt x="126844" y="1992348"/>
                      <a:pt x="127000" y="1957389"/>
                    </a:cubicBezTo>
                    <a:close/>
                    <a:moveTo>
                      <a:pt x="48083" y="1933330"/>
                    </a:moveTo>
                    <a:cubicBezTo>
                      <a:pt x="34876" y="1941876"/>
                      <a:pt x="31061" y="1959491"/>
                      <a:pt x="39548" y="1972737"/>
                    </a:cubicBezTo>
                    <a:cubicBezTo>
                      <a:pt x="48036" y="1985983"/>
                      <a:pt x="65634" y="1989876"/>
                      <a:pt x="78917" y="1981448"/>
                    </a:cubicBezTo>
                    <a:lnTo>
                      <a:pt x="3082906" y="56547"/>
                    </a:lnTo>
                    <a:cubicBezTo>
                      <a:pt x="3096113" y="48000"/>
                      <a:pt x="3099929" y="30386"/>
                      <a:pt x="3091441" y="17140"/>
                    </a:cubicBezTo>
                    <a:cubicBezTo>
                      <a:pt x="3082953" y="3894"/>
                      <a:pt x="3065356" y="0"/>
                      <a:pt x="3052072" y="8428"/>
                    </a:cubicBezTo>
                    <a:close/>
                  </a:path>
                </a:pathLst>
              </a:custGeom>
              <a:solidFill>
                <a:srgbClr val="5e5d41"/>
              </a:solidFill>
              <a:ln w="0">
                <a:noFill/>
              </a:ln>
            </p:spPr>
            <p:style>
              <a:lnRef idx="0"/>
              <a:fillRef idx="0"/>
              <a:effectRef idx="0"/>
              <a:fontRef idx="minor"/>
            </p:style>
          </p:sp>
          <p:sp>
            <p:nvSpPr>
              <p:cNvPr id="78" name="Freeform 25"/>
              <p:cNvSpPr/>
              <p:nvPr/>
            </p:nvSpPr>
            <p:spPr>
              <a:xfrm>
                <a:off x="12248640" y="6707520"/>
                <a:ext cx="1515600" cy="2086200"/>
              </a:xfrm>
              <a:custGeom>
                <a:avLst/>
                <a:gdLst/>
                <a:ahLst/>
                <a:rect l="l" t="t" r="r" b="b"/>
                <a:pathLst>
                  <a:path w="3099812" h="4266113">
                    <a:moveTo>
                      <a:pt x="127000" y="4202897"/>
                    </a:moveTo>
                    <a:cubicBezTo>
                      <a:pt x="126844" y="4167938"/>
                      <a:pt x="98460" y="4139680"/>
                      <a:pt x="63500" y="4139680"/>
                    </a:cubicBezTo>
                    <a:cubicBezTo>
                      <a:pt x="28541" y="4139680"/>
                      <a:pt x="156" y="4167938"/>
                      <a:pt x="0" y="4202897"/>
                    </a:cubicBezTo>
                    <a:cubicBezTo>
                      <a:pt x="156" y="4237856"/>
                      <a:pt x="28541" y="4266113"/>
                      <a:pt x="63500" y="4266113"/>
                    </a:cubicBezTo>
                    <a:cubicBezTo>
                      <a:pt x="98460" y="4266113"/>
                      <a:pt x="126844" y="4237856"/>
                      <a:pt x="127000" y="4202897"/>
                    </a:cubicBezTo>
                    <a:close/>
                    <a:moveTo>
                      <a:pt x="40314" y="4186196"/>
                    </a:moveTo>
                    <a:cubicBezTo>
                      <a:pt x="31176" y="4199002"/>
                      <a:pt x="34108" y="4216785"/>
                      <a:pt x="46874" y="4225980"/>
                    </a:cubicBezTo>
                    <a:cubicBezTo>
                      <a:pt x="59639" y="4235175"/>
                      <a:pt x="77435" y="4232322"/>
                      <a:pt x="86687" y="4219598"/>
                    </a:cubicBezTo>
                    <a:lnTo>
                      <a:pt x="3090675" y="48979"/>
                    </a:lnTo>
                    <a:cubicBezTo>
                      <a:pt x="3099812" y="36172"/>
                      <a:pt x="3096880" y="18389"/>
                      <a:pt x="3084114" y="9195"/>
                    </a:cubicBezTo>
                    <a:cubicBezTo>
                      <a:pt x="3071349" y="0"/>
                      <a:pt x="3053553" y="2853"/>
                      <a:pt x="3044302" y="15577"/>
                    </a:cubicBezTo>
                    <a:close/>
                  </a:path>
                </a:pathLst>
              </a:custGeom>
              <a:solidFill>
                <a:srgbClr val="5e5d41"/>
              </a:solidFill>
              <a:ln w="0">
                <a:noFill/>
              </a:ln>
            </p:spPr>
            <p:style>
              <a:lnRef idx="0"/>
              <a:fillRef idx="0"/>
              <a:effectRef idx="0"/>
              <a:fontRef idx="minor"/>
            </p:style>
          </p:sp>
          <p:sp>
            <p:nvSpPr>
              <p:cNvPr id="79" name="Freeform 26"/>
              <p:cNvSpPr/>
              <p:nvPr/>
            </p:nvSpPr>
            <p:spPr>
              <a:xfrm>
                <a:off x="13718520" y="6692400"/>
                <a:ext cx="1515600" cy="673560"/>
              </a:xfrm>
              <a:custGeom>
                <a:avLst/>
                <a:gdLst/>
                <a:ahLst/>
                <a:rect l="l" t="t" r="r" b="b"/>
                <a:pathLst>
                  <a:path w="3099829" h="1378877">
                    <a:moveTo>
                      <a:pt x="127000" y="63217"/>
                    </a:moveTo>
                    <a:cubicBezTo>
                      <a:pt x="126843" y="28258"/>
                      <a:pt x="98460" y="0"/>
                      <a:pt x="63500" y="0"/>
                    </a:cubicBezTo>
                    <a:cubicBezTo>
                      <a:pt x="28540" y="0"/>
                      <a:pt x="156" y="28258"/>
                      <a:pt x="0" y="63217"/>
                    </a:cubicBezTo>
                    <a:cubicBezTo>
                      <a:pt x="156" y="98176"/>
                      <a:pt x="28540" y="126434"/>
                      <a:pt x="63500" y="126434"/>
                    </a:cubicBezTo>
                    <a:cubicBezTo>
                      <a:pt x="98460" y="126434"/>
                      <a:pt x="126843" y="98176"/>
                      <a:pt x="127000" y="63217"/>
                    </a:cubicBezTo>
                    <a:close/>
                    <a:moveTo>
                      <a:pt x="74725" y="36939"/>
                    </a:moveTo>
                    <a:cubicBezTo>
                      <a:pt x="60230" y="30824"/>
                      <a:pt x="43519" y="37575"/>
                      <a:pt x="37339" y="52042"/>
                    </a:cubicBezTo>
                    <a:cubicBezTo>
                      <a:pt x="31159" y="66509"/>
                      <a:pt x="37835" y="83250"/>
                      <a:pt x="52274" y="89495"/>
                    </a:cubicBezTo>
                    <a:lnTo>
                      <a:pt x="3056263" y="1372762"/>
                    </a:lnTo>
                    <a:cubicBezTo>
                      <a:pt x="3070757" y="1378878"/>
                      <a:pt x="3087469" y="1372127"/>
                      <a:pt x="3093649" y="1357660"/>
                    </a:cubicBezTo>
                    <a:cubicBezTo>
                      <a:pt x="3099828" y="1343192"/>
                      <a:pt x="3093153" y="1326451"/>
                      <a:pt x="3078713" y="1320207"/>
                    </a:cubicBezTo>
                    <a:close/>
                  </a:path>
                </a:pathLst>
              </a:custGeom>
              <a:solidFill>
                <a:srgbClr val="5e5d41"/>
              </a:solidFill>
              <a:ln w="0">
                <a:noFill/>
              </a:ln>
            </p:spPr>
            <p:style>
              <a:lnRef idx="0"/>
              <a:fillRef idx="0"/>
              <a:effectRef idx="0"/>
              <a:fontRef idx="minor"/>
            </p:style>
          </p:sp>
          <p:sp>
            <p:nvSpPr>
              <p:cNvPr id="80" name="Freeform 27"/>
              <p:cNvSpPr/>
              <p:nvPr/>
            </p:nvSpPr>
            <p:spPr>
              <a:xfrm>
                <a:off x="15188040" y="7163280"/>
                <a:ext cx="1530720" cy="217800"/>
              </a:xfrm>
              <a:custGeom>
                <a:avLst/>
                <a:gdLst/>
                <a:ahLst/>
                <a:rect l="l" t="t" r="r" b="b"/>
                <a:pathLst>
                  <a:path w="3130988" h="447250">
                    <a:moveTo>
                      <a:pt x="127000" y="384033"/>
                    </a:moveTo>
                    <a:cubicBezTo>
                      <a:pt x="126843" y="349074"/>
                      <a:pt x="98459" y="320817"/>
                      <a:pt x="63500" y="320817"/>
                    </a:cubicBezTo>
                    <a:cubicBezTo>
                      <a:pt x="28540" y="320817"/>
                      <a:pt x="156" y="349074"/>
                      <a:pt x="0" y="384033"/>
                    </a:cubicBezTo>
                    <a:cubicBezTo>
                      <a:pt x="156" y="418993"/>
                      <a:pt x="28540" y="447250"/>
                      <a:pt x="63500" y="447250"/>
                    </a:cubicBezTo>
                    <a:cubicBezTo>
                      <a:pt x="98459" y="447250"/>
                      <a:pt x="126843" y="418993"/>
                      <a:pt x="127000" y="384033"/>
                    </a:cubicBezTo>
                    <a:close/>
                    <a:moveTo>
                      <a:pt x="60465" y="355620"/>
                    </a:moveTo>
                    <a:cubicBezTo>
                      <a:pt x="44829" y="357360"/>
                      <a:pt x="33542" y="371411"/>
                      <a:pt x="35212" y="387054"/>
                    </a:cubicBezTo>
                    <a:cubicBezTo>
                      <a:pt x="36883" y="402697"/>
                      <a:pt x="50883" y="414047"/>
                      <a:pt x="66533" y="412447"/>
                    </a:cubicBezTo>
                    <a:lnTo>
                      <a:pt x="3070523" y="91630"/>
                    </a:lnTo>
                    <a:cubicBezTo>
                      <a:pt x="3086158" y="89889"/>
                      <a:pt x="3097445" y="75838"/>
                      <a:pt x="3095776" y="60195"/>
                    </a:cubicBezTo>
                    <a:cubicBezTo>
                      <a:pt x="3094105" y="44552"/>
                      <a:pt x="3080104" y="33202"/>
                      <a:pt x="3064454" y="34803"/>
                    </a:cubicBezTo>
                    <a:close/>
                    <a:moveTo>
                      <a:pt x="3130988" y="63216"/>
                    </a:moveTo>
                    <a:cubicBezTo>
                      <a:pt x="3130831" y="28257"/>
                      <a:pt x="3102447" y="0"/>
                      <a:pt x="3067488" y="0"/>
                    </a:cubicBezTo>
                    <a:cubicBezTo>
                      <a:pt x="3032528" y="0"/>
                      <a:pt x="3004144" y="28257"/>
                      <a:pt x="3003988" y="63216"/>
                    </a:cubicBezTo>
                    <a:cubicBezTo>
                      <a:pt x="3004144" y="98176"/>
                      <a:pt x="3032528" y="126433"/>
                      <a:pt x="3067488" y="126433"/>
                    </a:cubicBezTo>
                    <a:cubicBezTo>
                      <a:pt x="3102447" y="126433"/>
                      <a:pt x="3130831" y="98176"/>
                      <a:pt x="3130988" y="63216"/>
                    </a:cubicBezTo>
                    <a:close/>
                  </a:path>
                </a:pathLst>
              </a:custGeom>
              <a:solidFill>
                <a:srgbClr val="5e5d41"/>
              </a:solidFill>
              <a:ln w="0">
                <a:noFill/>
              </a:ln>
            </p:spPr>
            <p:style>
              <a:lnRef idx="0"/>
              <a:fillRef idx="0"/>
              <a:effectRef idx="0"/>
              <a:fontRef idx="minor"/>
            </p:style>
          </p:sp>
          <p:sp>
            <p:nvSpPr>
              <p:cNvPr id="81" name="Freeform 28"/>
              <p:cNvSpPr/>
              <p:nvPr/>
            </p:nvSpPr>
            <p:spPr>
              <a:xfrm>
                <a:off x="10779120" y="8732520"/>
                <a:ext cx="1515600" cy="673560"/>
              </a:xfrm>
              <a:custGeom>
                <a:avLst/>
                <a:gdLst/>
                <a:ahLst/>
                <a:rect l="l" t="t" r="r" b="b"/>
                <a:pathLst>
                  <a:path w="3099829" h="1378877">
                    <a:moveTo>
                      <a:pt x="127000" y="63217"/>
                    </a:moveTo>
                    <a:cubicBezTo>
                      <a:pt x="126844" y="28258"/>
                      <a:pt x="98460" y="0"/>
                      <a:pt x="63500" y="0"/>
                    </a:cubicBezTo>
                    <a:cubicBezTo>
                      <a:pt x="28541" y="0"/>
                      <a:pt x="157" y="28258"/>
                      <a:pt x="0" y="63217"/>
                    </a:cubicBezTo>
                    <a:cubicBezTo>
                      <a:pt x="157" y="98176"/>
                      <a:pt x="28541" y="126433"/>
                      <a:pt x="63500" y="126433"/>
                    </a:cubicBezTo>
                    <a:cubicBezTo>
                      <a:pt x="98460" y="126433"/>
                      <a:pt x="126844" y="98176"/>
                      <a:pt x="127000" y="63217"/>
                    </a:cubicBezTo>
                    <a:close/>
                    <a:moveTo>
                      <a:pt x="74726" y="36939"/>
                    </a:moveTo>
                    <a:cubicBezTo>
                      <a:pt x="60231" y="30824"/>
                      <a:pt x="43520" y="37575"/>
                      <a:pt x="37340" y="52042"/>
                    </a:cubicBezTo>
                    <a:cubicBezTo>
                      <a:pt x="31160" y="66508"/>
                      <a:pt x="37836" y="83250"/>
                      <a:pt x="52275" y="89495"/>
                    </a:cubicBezTo>
                    <a:lnTo>
                      <a:pt x="3056263" y="1372762"/>
                    </a:lnTo>
                    <a:cubicBezTo>
                      <a:pt x="3070758" y="1378877"/>
                      <a:pt x="3087469" y="1372126"/>
                      <a:pt x="3093650" y="1357660"/>
                    </a:cubicBezTo>
                    <a:cubicBezTo>
                      <a:pt x="3099830" y="1343193"/>
                      <a:pt x="3093154" y="1326451"/>
                      <a:pt x="3078714" y="1320206"/>
                    </a:cubicBezTo>
                    <a:close/>
                  </a:path>
                </a:pathLst>
              </a:custGeom>
              <a:solidFill>
                <a:srgbClr val="b3c460"/>
              </a:solidFill>
              <a:ln w="0">
                <a:noFill/>
              </a:ln>
            </p:spPr>
            <p:style>
              <a:lnRef idx="0"/>
              <a:fillRef idx="0"/>
              <a:effectRef idx="0"/>
              <a:fontRef idx="minor"/>
            </p:style>
          </p:sp>
          <p:sp>
            <p:nvSpPr>
              <p:cNvPr id="82" name="Freeform 29"/>
              <p:cNvSpPr/>
              <p:nvPr/>
            </p:nvSpPr>
            <p:spPr>
              <a:xfrm>
                <a:off x="12248640" y="8120160"/>
                <a:ext cx="1515240" cy="1301040"/>
              </a:xfrm>
              <a:custGeom>
                <a:avLst/>
                <a:gdLst/>
                <a:ahLst/>
                <a:rect l="l" t="t" r="r" b="b"/>
                <a:pathLst>
                  <a:path w="3099336" h="2661642">
                    <a:moveTo>
                      <a:pt x="127000" y="2598426"/>
                    </a:moveTo>
                    <a:cubicBezTo>
                      <a:pt x="126844" y="2563466"/>
                      <a:pt x="98460" y="2535209"/>
                      <a:pt x="63500" y="2535209"/>
                    </a:cubicBezTo>
                    <a:cubicBezTo>
                      <a:pt x="28541" y="2535209"/>
                      <a:pt x="156" y="2563466"/>
                      <a:pt x="0" y="2598426"/>
                    </a:cubicBezTo>
                    <a:cubicBezTo>
                      <a:pt x="156" y="2633385"/>
                      <a:pt x="28541" y="2661642"/>
                      <a:pt x="63500" y="2661642"/>
                    </a:cubicBezTo>
                    <a:cubicBezTo>
                      <a:pt x="98460" y="2661642"/>
                      <a:pt x="126844" y="2633385"/>
                      <a:pt x="127000" y="2598426"/>
                    </a:cubicBezTo>
                    <a:close/>
                    <a:moveTo>
                      <a:pt x="44938" y="2576700"/>
                    </a:moveTo>
                    <a:cubicBezTo>
                      <a:pt x="33023" y="2586972"/>
                      <a:pt x="31652" y="2604943"/>
                      <a:pt x="41872" y="2616904"/>
                    </a:cubicBezTo>
                    <a:cubicBezTo>
                      <a:pt x="52091" y="2628865"/>
                      <a:pt x="70056" y="2630316"/>
                      <a:pt x="82062" y="2620151"/>
                    </a:cubicBezTo>
                    <a:lnTo>
                      <a:pt x="3086050" y="53616"/>
                    </a:lnTo>
                    <a:cubicBezTo>
                      <a:pt x="3097965" y="43344"/>
                      <a:pt x="3099337" y="25373"/>
                      <a:pt x="3089118" y="13412"/>
                    </a:cubicBezTo>
                    <a:cubicBezTo>
                      <a:pt x="3078898" y="1451"/>
                      <a:pt x="3060933" y="0"/>
                      <a:pt x="3048927" y="10165"/>
                    </a:cubicBezTo>
                    <a:close/>
                  </a:path>
                </a:pathLst>
              </a:custGeom>
              <a:solidFill>
                <a:srgbClr val="b3c460"/>
              </a:solidFill>
              <a:ln w="0">
                <a:noFill/>
              </a:ln>
            </p:spPr>
            <p:style>
              <a:lnRef idx="0"/>
              <a:fillRef idx="0"/>
              <a:effectRef idx="0"/>
              <a:fontRef idx="minor"/>
            </p:style>
          </p:sp>
          <p:sp>
            <p:nvSpPr>
              <p:cNvPr id="83" name="Freeform 30"/>
              <p:cNvSpPr/>
              <p:nvPr/>
            </p:nvSpPr>
            <p:spPr>
              <a:xfrm>
                <a:off x="13718520" y="8105040"/>
                <a:ext cx="1515240" cy="437760"/>
              </a:xfrm>
              <a:custGeom>
                <a:avLst/>
                <a:gdLst/>
                <a:ahLst/>
                <a:rect l="l" t="t" r="r" b="b"/>
                <a:pathLst>
                  <a:path w="3099031" h="896856">
                    <a:moveTo>
                      <a:pt x="127000" y="63217"/>
                    </a:moveTo>
                    <a:cubicBezTo>
                      <a:pt x="126843" y="28258"/>
                      <a:pt x="98460" y="0"/>
                      <a:pt x="63500" y="0"/>
                    </a:cubicBezTo>
                    <a:cubicBezTo>
                      <a:pt x="28540" y="0"/>
                      <a:pt x="156" y="28258"/>
                      <a:pt x="0" y="63217"/>
                    </a:cubicBezTo>
                    <a:cubicBezTo>
                      <a:pt x="156" y="98176"/>
                      <a:pt x="28540" y="126433"/>
                      <a:pt x="63500" y="126433"/>
                    </a:cubicBezTo>
                    <a:cubicBezTo>
                      <a:pt x="98460" y="126433"/>
                      <a:pt x="126843" y="98176"/>
                      <a:pt x="127000" y="63217"/>
                    </a:cubicBezTo>
                    <a:close/>
                    <a:moveTo>
                      <a:pt x="70871" y="35609"/>
                    </a:moveTo>
                    <a:cubicBezTo>
                      <a:pt x="55653" y="31619"/>
                      <a:pt x="40073" y="40679"/>
                      <a:pt x="36015" y="55878"/>
                    </a:cubicBezTo>
                    <a:cubicBezTo>
                      <a:pt x="31957" y="71078"/>
                      <a:pt x="40947" y="86698"/>
                      <a:pt x="56128" y="90824"/>
                    </a:cubicBezTo>
                    <a:lnTo>
                      <a:pt x="3060117" y="892867"/>
                    </a:lnTo>
                    <a:cubicBezTo>
                      <a:pt x="3075335" y="896857"/>
                      <a:pt x="3090914" y="887796"/>
                      <a:pt x="3094973" y="872597"/>
                    </a:cubicBezTo>
                    <a:cubicBezTo>
                      <a:pt x="3099031" y="857398"/>
                      <a:pt x="3090041" y="841777"/>
                      <a:pt x="3074859" y="837651"/>
                    </a:cubicBezTo>
                    <a:close/>
                  </a:path>
                </a:pathLst>
              </a:custGeom>
              <a:solidFill>
                <a:srgbClr val="b3c460"/>
              </a:solidFill>
              <a:ln w="0">
                <a:noFill/>
              </a:ln>
            </p:spPr>
            <p:style>
              <a:lnRef idx="0"/>
              <a:fillRef idx="0"/>
              <a:effectRef idx="0"/>
              <a:fontRef idx="minor"/>
            </p:style>
          </p:sp>
          <p:sp>
            <p:nvSpPr>
              <p:cNvPr id="84" name="Freeform 31"/>
              <p:cNvSpPr/>
              <p:nvPr/>
            </p:nvSpPr>
            <p:spPr>
              <a:xfrm>
                <a:off x="15188040" y="5750640"/>
                <a:ext cx="1530720" cy="2807640"/>
              </a:xfrm>
              <a:custGeom>
                <a:avLst/>
                <a:gdLst/>
                <a:ahLst/>
                <a:rect l="l" t="t" r="r" b="b"/>
                <a:pathLst>
                  <a:path w="3130988" h="5740728">
                    <a:moveTo>
                      <a:pt x="127000" y="5677512"/>
                    </a:moveTo>
                    <a:cubicBezTo>
                      <a:pt x="126843" y="5642552"/>
                      <a:pt x="98459" y="5614295"/>
                      <a:pt x="63500" y="5614295"/>
                    </a:cubicBezTo>
                    <a:cubicBezTo>
                      <a:pt x="28540" y="5614295"/>
                      <a:pt x="156" y="5642552"/>
                      <a:pt x="0" y="5677512"/>
                    </a:cubicBezTo>
                    <a:cubicBezTo>
                      <a:pt x="156" y="5712471"/>
                      <a:pt x="28540" y="5740728"/>
                      <a:pt x="63500" y="5740728"/>
                    </a:cubicBezTo>
                    <a:cubicBezTo>
                      <a:pt x="98459" y="5740728"/>
                      <a:pt x="126843" y="5712471"/>
                      <a:pt x="127000" y="5677512"/>
                    </a:cubicBezTo>
                    <a:close/>
                    <a:moveTo>
                      <a:pt x="38304" y="5664031"/>
                    </a:moveTo>
                    <a:cubicBezTo>
                      <a:pt x="30935" y="5677936"/>
                      <a:pt x="36196" y="5695183"/>
                      <a:pt x="50072" y="5702607"/>
                    </a:cubicBezTo>
                    <a:cubicBezTo>
                      <a:pt x="63948" y="5710031"/>
                      <a:pt x="81215" y="5704839"/>
                      <a:pt x="88694" y="5690992"/>
                    </a:cubicBezTo>
                    <a:lnTo>
                      <a:pt x="3092683" y="76698"/>
                    </a:lnTo>
                    <a:cubicBezTo>
                      <a:pt x="3100042" y="62794"/>
                      <a:pt x="3094779" y="45556"/>
                      <a:pt x="3080908" y="38134"/>
                    </a:cubicBezTo>
                    <a:cubicBezTo>
                      <a:pt x="3067036" y="30712"/>
                      <a:pt x="3049775" y="35898"/>
                      <a:pt x="3042292" y="49736"/>
                    </a:cubicBezTo>
                    <a:close/>
                    <a:moveTo>
                      <a:pt x="3130988" y="63217"/>
                    </a:moveTo>
                    <a:lnTo>
                      <a:pt x="3130988" y="63217"/>
                    </a:lnTo>
                    <a:cubicBezTo>
                      <a:pt x="3130831" y="28258"/>
                      <a:pt x="3102447" y="0"/>
                      <a:pt x="3067488" y="0"/>
                    </a:cubicBezTo>
                    <a:cubicBezTo>
                      <a:pt x="3032528" y="0"/>
                      <a:pt x="3004144" y="28258"/>
                      <a:pt x="3003988" y="63217"/>
                    </a:cubicBezTo>
                    <a:lnTo>
                      <a:pt x="3003988" y="63217"/>
                    </a:lnTo>
                    <a:cubicBezTo>
                      <a:pt x="3004144" y="98176"/>
                      <a:pt x="3032528" y="126434"/>
                      <a:pt x="3067488" y="126434"/>
                    </a:cubicBezTo>
                    <a:cubicBezTo>
                      <a:pt x="3102447" y="126434"/>
                      <a:pt x="3130831" y="98176"/>
                      <a:pt x="3130988" y="63217"/>
                    </a:cubicBezTo>
                    <a:close/>
                  </a:path>
                </a:pathLst>
              </a:custGeom>
              <a:solidFill>
                <a:srgbClr val="b3c460"/>
              </a:solidFill>
              <a:ln w="0">
                <a:noFill/>
              </a:ln>
            </p:spPr>
            <p:style>
              <a:lnRef idx="0"/>
              <a:fillRef idx="0"/>
              <a:effectRef idx="0"/>
              <a:fontRef idx="minor"/>
            </p:style>
          </p:sp>
          <p:sp>
            <p:nvSpPr>
              <p:cNvPr id="85" name="Freeform 32"/>
              <p:cNvSpPr/>
              <p:nvPr/>
            </p:nvSpPr>
            <p:spPr>
              <a:xfrm>
                <a:off x="10779120" y="7335000"/>
                <a:ext cx="1515600" cy="987480"/>
              </a:xfrm>
              <a:custGeom>
                <a:avLst/>
                <a:gdLst/>
                <a:ahLst/>
                <a:rect l="l" t="t" r="r" b="b"/>
                <a:pathLst>
                  <a:path w="3099928" h="2020606">
                    <a:moveTo>
                      <a:pt x="127000" y="1957389"/>
                    </a:moveTo>
                    <a:cubicBezTo>
                      <a:pt x="126844" y="1922430"/>
                      <a:pt x="98460" y="1894172"/>
                      <a:pt x="63500" y="1894172"/>
                    </a:cubicBezTo>
                    <a:cubicBezTo>
                      <a:pt x="28541" y="1894172"/>
                      <a:pt x="157" y="1922430"/>
                      <a:pt x="0" y="1957389"/>
                    </a:cubicBezTo>
                    <a:cubicBezTo>
                      <a:pt x="157" y="1992348"/>
                      <a:pt x="28541" y="2020605"/>
                      <a:pt x="63500" y="2020605"/>
                    </a:cubicBezTo>
                    <a:cubicBezTo>
                      <a:pt x="98460" y="2020605"/>
                      <a:pt x="126844" y="1992348"/>
                      <a:pt x="127000" y="1957389"/>
                    </a:cubicBezTo>
                    <a:close/>
                    <a:moveTo>
                      <a:pt x="48083" y="1933329"/>
                    </a:moveTo>
                    <a:cubicBezTo>
                      <a:pt x="34876" y="1941876"/>
                      <a:pt x="31061" y="1959491"/>
                      <a:pt x="39548" y="1972737"/>
                    </a:cubicBezTo>
                    <a:cubicBezTo>
                      <a:pt x="48036" y="1985982"/>
                      <a:pt x="65634" y="1989876"/>
                      <a:pt x="78917" y="1981448"/>
                    </a:cubicBezTo>
                    <a:lnTo>
                      <a:pt x="3082906" y="56547"/>
                    </a:lnTo>
                    <a:cubicBezTo>
                      <a:pt x="3096113" y="48000"/>
                      <a:pt x="3099929" y="30385"/>
                      <a:pt x="3091441" y="17139"/>
                    </a:cubicBezTo>
                    <a:cubicBezTo>
                      <a:pt x="3082953" y="3894"/>
                      <a:pt x="3065356" y="0"/>
                      <a:pt x="3052072" y="8428"/>
                    </a:cubicBezTo>
                    <a:close/>
                  </a:path>
                </a:pathLst>
              </a:custGeom>
              <a:solidFill>
                <a:srgbClr val="1a401f"/>
              </a:solidFill>
              <a:ln w="0">
                <a:noFill/>
              </a:ln>
            </p:spPr>
            <p:style>
              <a:lnRef idx="0"/>
              <a:fillRef idx="0"/>
              <a:effectRef idx="0"/>
              <a:fontRef idx="minor"/>
            </p:style>
          </p:sp>
          <p:sp>
            <p:nvSpPr>
              <p:cNvPr id="86" name="Freeform 33"/>
              <p:cNvSpPr/>
              <p:nvPr/>
            </p:nvSpPr>
            <p:spPr>
              <a:xfrm>
                <a:off x="12248640" y="7320240"/>
                <a:ext cx="1515240" cy="437760"/>
              </a:xfrm>
              <a:custGeom>
                <a:avLst/>
                <a:gdLst/>
                <a:ahLst/>
                <a:rect l="l" t="t" r="r" b="b"/>
                <a:pathLst>
                  <a:path w="3099031" h="896857">
                    <a:moveTo>
                      <a:pt x="127000" y="63216"/>
                    </a:moveTo>
                    <a:cubicBezTo>
                      <a:pt x="126844" y="28257"/>
                      <a:pt x="98460" y="0"/>
                      <a:pt x="63500" y="0"/>
                    </a:cubicBezTo>
                    <a:cubicBezTo>
                      <a:pt x="28541" y="0"/>
                      <a:pt x="156" y="28257"/>
                      <a:pt x="0" y="63216"/>
                    </a:cubicBezTo>
                    <a:cubicBezTo>
                      <a:pt x="156" y="98176"/>
                      <a:pt x="28541" y="126433"/>
                      <a:pt x="63500" y="126433"/>
                    </a:cubicBezTo>
                    <a:cubicBezTo>
                      <a:pt x="98460" y="126433"/>
                      <a:pt x="126844" y="98176"/>
                      <a:pt x="127000" y="63216"/>
                    </a:cubicBezTo>
                    <a:close/>
                    <a:moveTo>
                      <a:pt x="70871" y="35609"/>
                    </a:moveTo>
                    <a:cubicBezTo>
                      <a:pt x="55654" y="31618"/>
                      <a:pt x="40073" y="40679"/>
                      <a:pt x="36015" y="55878"/>
                    </a:cubicBezTo>
                    <a:cubicBezTo>
                      <a:pt x="31957" y="71078"/>
                      <a:pt x="40948" y="86698"/>
                      <a:pt x="56129" y="90824"/>
                    </a:cubicBezTo>
                    <a:lnTo>
                      <a:pt x="3060117" y="892866"/>
                    </a:lnTo>
                    <a:cubicBezTo>
                      <a:pt x="3075335" y="896856"/>
                      <a:pt x="3090915" y="887796"/>
                      <a:pt x="3094973" y="872597"/>
                    </a:cubicBezTo>
                    <a:cubicBezTo>
                      <a:pt x="3099031" y="857397"/>
                      <a:pt x="3090041" y="841777"/>
                      <a:pt x="3074860" y="837651"/>
                    </a:cubicBezTo>
                    <a:close/>
                  </a:path>
                </a:pathLst>
              </a:custGeom>
              <a:solidFill>
                <a:srgbClr val="1a401f"/>
              </a:solidFill>
              <a:ln w="0">
                <a:noFill/>
              </a:ln>
            </p:spPr>
            <p:style>
              <a:lnRef idx="0"/>
              <a:fillRef idx="0"/>
              <a:effectRef idx="0"/>
              <a:fontRef idx="minor"/>
            </p:style>
          </p:sp>
          <p:sp>
            <p:nvSpPr>
              <p:cNvPr id="87" name="Freeform 34"/>
              <p:cNvSpPr/>
              <p:nvPr/>
            </p:nvSpPr>
            <p:spPr>
              <a:xfrm>
                <a:off x="13718520" y="6550560"/>
                <a:ext cx="1515240" cy="1222560"/>
              </a:xfrm>
              <a:custGeom>
                <a:avLst/>
                <a:gdLst/>
                <a:ahLst/>
                <a:rect l="l" t="t" r="r" b="b"/>
                <a:pathLst>
                  <a:path w="3099553" h="2501443">
                    <a:moveTo>
                      <a:pt x="127000" y="2438227"/>
                    </a:moveTo>
                    <a:cubicBezTo>
                      <a:pt x="126843" y="2403268"/>
                      <a:pt x="98460" y="2375010"/>
                      <a:pt x="63500" y="2375010"/>
                    </a:cubicBezTo>
                    <a:cubicBezTo>
                      <a:pt x="28540" y="2375010"/>
                      <a:pt x="156" y="2403268"/>
                      <a:pt x="0" y="2438227"/>
                    </a:cubicBezTo>
                    <a:cubicBezTo>
                      <a:pt x="156" y="2473186"/>
                      <a:pt x="28540" y="2501443"/>
                      <a:pt x="63500" y="2501443"/>
                    </a:cubicBezTo>
                    <a:cubicBezTo>
                      <a:pt x="98460" y="2501443"/>
                      <a:pt x="126843" y="2473186"/>
                      <a:pt x="127000" y="2438227"/>
                    </a:cubicBezTo>
                    <a:close/>
                    <a:moveTo>
                      <a:pt x="45636" y="2415924"/>
                    </a:moveTo>
                    <a:cubicBezTo>
                      <a:pt x="33401" y="2425813"/>
                      <a:pt x="31461" y="2443732"/>
                      <a:pt x="41297" y="2456011"/>
                    </a:cubicBezTo>
                    <a:cubicBezTo>
                      <a:pt x="51132" y="2468290"/>
                      <a:pt x="69041" y="2470309"/>
                      <a:pt x="81364" y="2460529"/>
                    </a:cubicBezTo>
                    <a:lnTo>
                      <a:pt x="3085352" y="54403"/>
                    </a:lnTo>
                    <a:cubicBezTo>
                      <a:pt x="3097604" y="44518"/>
                      <a:pt x="3099553" y="26586"/>
                      <a:pt x="3089712" y="14300"/>
                    </a:cubicBezTo>
                    <a:cubicBezTo>
                      <a:pt x="3079871" y="2013"/>
                      <a:pt x="3061946" y="0"/>
                      <a:pt x="3049625" y="9798"/>
                    </a:cubicBezTo>
                    <a:close/>
                  </a:path>
                </a:pathLst>
              </a:custGeom>
              <a:solidFill>
                <a:srgbClr val="1a401f"/>
              </a:solidFill>
              <a:ln w="0">
                <a:noFill/>
              </a:ln>
            </p:spPr>
            <p:style>
              <a:lnRef idx="0"/>
              <a:fillRef idx="0"/>
              <a:effectRef idx="0"/>
              <a:fontRef idx="minor"/>
            </p:style>
          </p:sp>
          <p:sp>
            <p:nvSpPr>
              <p:cNvPr id="88" name="Freeform 35"/>
              <p:cNvSpPr/>
              <p:nvPr/>
            </p:nvSpPr>
            <p:spPr>
              <a:xfrm>
                <a:off x="15188040" y="6378480"/>
                <a:ext cx="1530720" cy="217800"/>
              </a:xfrm>
              <a:custGeom>
                <a:avLst/>
                <a:gdLst/>
                <a:ahLst/>
                <a:rect l="l" t="t" r="r" b="b"/>
                <a:pathLst>
                  <a:path w="3130988" h="447250">
                    <a:moveTo>
                      <a:pt x="127000" y="384033"/>
                    </a:moveTo>
                    <a:cubicBezTo>
                      <a:pt x="126843" y="349074"/>
                      <a:pt x="98459" y="320816"/>
                      <a:pt x="63500" y="320816"/>
                    </a:cubicBezTo>
                    <a:cubicBezTo>
                      <a:pt x="28540" y="320816"/>
                      <a:pt x="156" y="349074"/>
                      <a:pt x="0" y="384033"/>
                    </a:cubicBezTo>
                    <a:cubicBezTo>
                      <a:pt x="156" y="418992"/>
                      <a:pt x="28540" y="447250"/>
                      <a:pt x="63500" y="447250"/>
                    </a:cubicBezTo>
                    <a:cubicBezTo>
                      <a:pt x="98459" y="447250"/>
                      <a:pt x="126843" y="418992"/>
                      <a:pt x="127000" y="384033"/>
                    </a:cubicBezTo>
                    <a:close/>
                    <a:moveTo>
                      <a:pt x="60465" y="355620"/>
                    </a:moveTo>
                    <a:cubicBezTo>
                      <a:pt x="44829" y="357360"/>
                      <a:pt x="33542" y="371411"/>
                      <a:pt x="35213" y="387054"/>
                    </a:cubicBezTo>
                    <a:cubicBezTo>
                      <a:pt x="36883" y="402697"/>
                      <a:pt x="50883" y="414047"/>
                      <a:pt x="66533" y="412447"/>
                    </a:cubicBezTo>
                    <a:lnTo>
                      <a:pt x="3070523" y="91630"/>
                    </a:lnTo>
                    <a:cubicBezTo>
                      <a:pt x="3086158" y="89889"/>
                      <a:pt x="3097445" y="75838"/>
                      <a:pt x="3095774" y="60195"/>
                    </a:cubicBezTo>
                    <a:cubicBezTo>
                      <a:pt x="3094105" y="44552"/>
                      <a:pt x="3080104" y="33202"/>
                      <a:pt x="3064454" y="34803"/>
                    </a:cubicBezTo>
                    <a:close/>
                    <a:moveTo>
                      <a:pt x="3130988" y="63216"/>
                    </a:moveTo>
                    <a:cubicBezTo>
                      <a:pt x="3130831" y="28257"/>
                      <a:pt x="3102447" y="0"/>
                      <a:pt x="3067488" y="0"/>
                    </a:cubicBezTo>
                    <a:cubicBezTo>
                      <a:pt x="3032528" y="0"/>
                      <a:pt x="3004144" y="28257"/>
                      <a:pt x="3003988" y="63216"/>
                    </a:cubicBezTo>
                    <a:cubicBezTo>
                      <a:pt x="3004144" y="98176"/>
                      <a:pt x="3032528" y="126433"/>
                      <a:pt x="3067488" y="126433"/>
                    </a:cubicBezTo>
                    <a:cubicBezTo>
                      <a:pt x="3102447" y="126433"/>
                      <a:pt x="3130831" y="98176"/>
                      <a:pt x="3130988" y="63216"/>
                    </a:cubicBezTo>
                    <a:close/>
                  </a:path>
                </a:pathLst>
              </a:custGeom>
              <a:solidFill>
                <a:srgbClr val="1a401f"/>
              </a:solidFill>
              <a:ln w="0">
                <a:noFill/>
              </a:ln>
            </p:spPr>
            <p:style>
              <a:lnRef idx="0"/>
              <a:fillRef idx="0"/>
              <a:effectRef idx="0"/>
              <a:fontRef idx="minor"/>
            </p:style>
          </p:sp>
        </p:grpSp>
      </p:grpSp>
      <p:sp>
        <p:nvSpPr>
          <p:cNvPr id="89" name="TextBox 36"/>
          <p:cNvSpPr/>
          <p:nvPr/>
        </p:nvSpPr>
        <p:spPr>
          <a:xfrm>
            <a:off x="1028880" y="1062360"/>
            <a:ext cx="12066120" cy="675000"/>
          </a:xfrm>
          <a:prstGeom prst="rect">
            <a:avLst/>
          </a:prstGeom>
          <a:noFill/>
          <a:ln w="0">
            <a:noFill/>
          </a:ln>
        </p:spPr>
        <p:style>
          <a:lnRef idx="0"/>
          <a:fillRef idx="0"/>
          <a:effectRef idx="0"/>
          <a:fontRef idx="minor"/>
        </p:style>
        <p:txBody>
          <a:bodyPr lIns="0" rIns="0" tIns="0" bIns="0" anchor="t">
            <a:spAutoFit/>
          </a:bodyPr>
          <a:p>
            <a:pPr>
              <a:lnSpc>
                <a:spcPts val="5318"/>
              </a:lnSpc>
              <a:buNone/>
            </a:pPr>
            <a:r>
              <a:rPr b="0" lang="en-US" sz="4630" spc="-1" strike="noStrike">
                <a:solidFill>
                  <a:srgbClr val="1a401f"/>
                </a:solidFill>
                <a:latin typeface="Hatton Bold"/>
                <a:ea typeface="DejaVu Sans"/>
              </a:rPr>
              <a:t>Determine the Water Availability:</a:t>
            </a:r>
            <a:endParaRPr b="0" lang="en-IN" sz="4630" spc="-1" strike="noStrike">
              <a:latin typeface="Arial"/>
            </a:endParaRPr>
          </a:p>
        </p:txBody>
      </p:sp>
      <p:sp>
        <p:nvSpPr>
          <p:cNvPr id="90" name="TextBox 37"/>
          <p:cNvSpPr/>
          <p:nvPr/>
        </p:nvSpPr>
        <p:spPr>
          <a:xfrm>
            <a:off x="1028880" y="3036960"/>
            <a:ext cx="16394040" cy="1431000"/>
          </a:xfrm>
          <a:prstGeom prst="rect">
            <a:avLst/>
          </a:prstGeom>
          <a:noFill/>
          <a:ln w="0">
            <a:noFill/>
          </a:ln>
        </p:spPr>
        <p:style>
          <a:lnRef idx="0"/>
          <a:fillRef idx="0"/>
          <a:effectRef idx="0"/>
          <a:fontRef idx="minor"/>
        </p:style>
        <p:txBody>
          <a:bodyPr lIns="0" rIns="0" tIns="0" bIns="0" anchor="t">
            <a:spAutoFit/>
          </a:bodyPr>
          <a:p>
            <a:pPr>
              <a:lnSpc>
                <a:spcPts val="5635"/>
              </a:lnSpc>
              <a:buNone/>
            </a:pPr>
            <a:r>
              <a:rPr b="0" lang="en-US" sz="4030" spc="-1" strike="noStrike">
                <a:solidFill>
                  <a:srgbClr val="1a401f"/>
                </a:solidFill>
                <a:latin typeface="Open Sans"/>
                <a:ea typeface="DejaVu Sans"/>
              </a:rPr>
              <a:t>Contact the local </a:t>
            </a:r>
            <a:r>
              <a:rPr b="0" lang="en-US" sz="4030" spc="-1" strike="noStrike" u="sng">
                <a:solidFill>
                  <a:srgbClr val="0000ff"/>
                </a:solidFill>
                <a:uFillTx/>
                <a:latin typeface="Open Sans"/>
                <a:ea typeface="DejaVu Sans"/>
                <a:hlinkClick r:id="rId2"/>
              </a:rPr>
              <a:t>best water well drilling specialists</a:t>
            </a:r>
            <a:r>
              <a:rPr b="0" lang="en-US" sz="4030" spc="-1" strike="noStrike">
                <a:solidFill>
                  <a:srgbClr val="1a401f"/>
                </a:solidFill>
                <a:latin typeface="Open Sans"/>
                <a:ea typeface="DejaVu Sans"/>
              </a:rPr>
              <a:t>, or other nearby areas for this. And follow the following steps: </a:t>
            </a:r>
            <a:endParaRPr b="0" lang="en-IN" sz="4030" spc="-1" strike="noStrike">
              <a:latin typeface="Arial"/>
            </a:endParaRPr>
          </a:p>
        </p:txBody>
      </p:sp>
      <p:sp>
        <p:nvSpPr>
          <p:cNvPr id="91" name="TextBox 38"/>
          <p:cNvSpPr/>
          <p:nvPr/>
        </p:nvSpPr>
        <p:spPr>
          <a:xfrm>
            <a:off x="305640" y="5349240"/>
            <a:ext cx="7793640" cy="639720"/>
          </a:xfrm>
          <a:prstGeom prst="rect">
            <a:avLst/>
          </a:prstGeom>
          <a:noFill/>
          <a:ln w="0">
            <a:noFill/>
          </a:ln>
        </p:spPr>
        <p:style>
          <a:lnRef idx="0"/>
          <a:fillRef idx="0"/>
          <a:effectRef idx="0"/>
          <a:fontRef idx="minor"/>
        </p:style>
        <p:txBody>
          <a:bodyPr lIns="0" rIns="0" tIns="0" bIns="0" anchor="t">
            <a:spAutoFit/>
          </a:bodyPr>
          <a:p>
            <a:pPr lvl="1" marL="777240" indent="-388440" algn="ctr">
              <a:lnSpc>
                <a:spcPts val="5040"/>
              </a:lnSpc>
              <a:buClr>
                <a:srgbClr val="1a401f"/>
              </a:buClr>
              <a:buFont typeface="Arial"/>
              <a:buChar char="•"/>
            </a:pPr>
            <a:r>
              <a:rPr b="1" lang="en-US" sz="3600" spc="-1" strike="noStrike">
                <a:solidFill>
                  <a:srgbClr val="1a401f"/>
                </a:solidFill>
                <a:latin typeface="Canva Sans Bold"/>
                <a:ea typeface="DejaVu Sans"/>
              </a:rPr>
              <a:t>Geological Considerations</a:t>
            </a:r>
            <a:endParaRPr b="0" lang="en-IN" sz="3600" spc="-1" strike="noStrike">
              <a:latin typeface="Arial"/>
            </a:endParaRPr>
          </a:p>
        </p:txBody>
      </p:sp>
      <p:sp>
        <p:nvSpPr>
          <p:cNvPr id="92" name="TextBox 39"/>
          <p:cNvSpPr/>
          <p:nvPr/>
        </p:nvSpPr>
        <p:spPr>
          <a:xfrm>
            <a:off x="-13320" y="6480000"/>
            <a:ext cx="5052600" cy="639720"/>
          </a:xfrm>
          <a:prstGeom prst="rect">
            <a:avLst/>
          </a:prstGeom>
          <a:noFill/>
          <a:ln w="0">
            <a:noFill/>
          </a:ln>
        </p:spPr>
        <p:style>
          <a:lnRef idx="0"/>
          <a:fillRef idx="0"/>
          <a:effectRef idx="0"/>
          <a:fontRef idx="minor"/>
        </p:style>
        <p:txBody>
          <a:bodyPr lIns="0" rIns="0" tIns="0" bIns="0" anchor="t">
            <a:spAutoFit/>
          </a:bodyPr>
          <a:p>
            <a:pPr lvl="1" marL="777240" indent="-388440" algn="ctr">
              <a:lnSpc>
                <a:spcPts val="5040"/>
              </a:lnSpc>
              <a:buClr>
                <a:srgbClr val="1a401f"/>
              </a:buClr>
              <a:buFont typeface="Arial"/>
              <a:buChar char="•"/>
            </a:pPr>
            <a:r>
              <a:rPr b="1" lang="en-US" sz="3600" spc="-1" strike="noStrike">
                <a:solidFill>
                  <a:srgbClr val="1a401f"/>
                </a:solidFill>
                <a:latin typeface="Canva Sans Bold"/>
                <a:ea typeface="DejaVu Sans"/>
              </a:rPr>
              <a:t>Accessibility</a:t>
            </a:r>
            <a:endParaRPr b="0" lang="en-IN" sz="3600" spc="-1" strike="noStrike">
              <a:latin typeface="Arial"/>
            </a:endParaRPr>
          </a:p>
        </p:txBody>
      </p:sp>
      <p:sp>
        <p:nvSpPr>
          <p:cNvPr id="93" name="TextBox 40"/>
          <p:cNvSpPr/>
          <p:nvPr/>
        </p:nvSpPr>
        <p:spPr>
          <a:xfrm>
            <a:off x="-720000" y="7540200"/>
            <a:ext cx="8892720" cy="1279800"/>
          </a:xfrm>
          <a:prstGeom prst="rect">
            <a:avLst/>
          </a:prstGeom>
          <a:noFill/>
          <a:ln w="0">
            <a:noFill/>
          </a:ln>
        </p:spPr>
        <p:style>
          <a:lnRef idx="0"/>
          <a:fillRef idx="0"/>
          <a:effectRef idx="0"/>
          <a:fontRef idx="minor"/>
        </p:style>
        <p:txBody>
          <a:bodyPr lIns="0" rIns="0" tIns="0" bIns="0" anchor="t">
            <a:spAutoFit/>
          </a:bodyPr>
          <a:p>
            <a:pPr lvl="1" marL="777240" indent="-388440" algn="ctr">
              <a:lnSpc>
                <a:spcPts val="5040"/>
              </a:lnSpc>
              <a:buClr>
                <a:srgbClr val="1a401f"/>
              </a:buClr>
              <a:buFont typeface="Arial"/>
              <a:buChar char="•"/>
            </a:pPr>
            <a:r>
              <a:rPr b="1" lang="en-US" sz="3600" spc="-1" strike="noStrike">
                <a:solidFill>
                  <a:srgbClr val="1a401f"/>
                </a:solidFill>
                <a:latin typeface="Canva Sans Bold"/>
                <a:ea typeface="DejaVu Sans"/>
              </a:rPr>
              <a:t>Proximity to Potential Contaminants</a:t>
            </a:r>
            <a:endParaRPr b="0" lang="en-IN" sz="36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1a401f"/>
        </a:solidFill>
      </p:bgPr>
    </p:bg>
    <p:spTree>
      <p:nvGrpSpPr>
        <p:cNvPr id="1" name=""/>
        <p:cNvGrpSpPr/>
        <p:nvPr/>
      </p:nvGrpSpPr>
      <p:grpSpPr>
        <a:xfrm>
          <a:off x="0" y="0"/>
          <a:ext cx="0" cy="0"/>
          <a:chOff x="0" y="0"/>
          <a:chExt cx="0" cy="0"/>
        </a:xfrm>
      </p:grpSpPr>
      <p:grpSp>
        <p:nvGrpSpPr>
          <p:cNvPr id="94" name="Group 2"/>
          <p:cNvGrpSpPr/>
          <p:nvPr/>
        </p:nvGrpSpPr>
        <p:grpSpPr>
          <a:xfrm>
            <a:off x="-497880" y="6261840"/>
            <a:ext cx="19450800" cy="7691400"/>
            <a:chOff x="-497880" y="6261840"/>
            <a:chExt cx="19450800" cy="7691400"/>
          </a:xfrm>
        </p:grpSpPr>
        <p:sp>
          <p:nvSpPr>
            <p:cNvPr id="95" name="Freeform 3"/>
            <p:cNvSpPr/>
            <p:nvPr/>
          </p:nvSpPr>
          <p:spPr>
            <a:xfrm>
              <a:off x="-497880" y="6261840"/>
              <a:ext cx="19450800" cy="7691400"/>
            </a:xfrm>
            <a:custGeom>
              <a:avLst/>
              <a:gdLst/>
              <a:ahLst/>
              <a:rect l="l" t="t" r="r" b="b"/>
              <a:pathLst>
                <a:path w="6678549" h="2641092">
                  <a:moveTo>
                    <a:pt x="6449568" y="2580767"/>
                  </a:moveTo>
                  <a:cubicBezTo>
                    <a:pt x="6379591" y="9525"/>
                    <a:pt x="6678549" y="646303"/>
                    <a:pt x="5719826" y="667893"/>
                  </a:cubicBezTo>
                  <a:cubicBezTo>
                    <a:pt x="5719826" y="668274"/>
                    <a:pt x="5719953" y="668528"/>
                    <a:pt x="5720080" y="669036"/>
                  </a:cubicBezTo>
                  <a:cubicBezTo>
                    <a:pt x="5719826" y="669417"/>
                    <a:pt x="5719699" y="668655"/>
                    <a:pt x="5719445" y="667893"/>
                  </a:cubicBezTo>
                  <a:cubicBezTo>
                    <a:pt x="5691505" y="668528"/>
                    <a:pt x="5662422" y="668655"/>
                    <a:pt x="5632069" y="668147"/>
                  </a:cubicBezTo>
                  <a:cubicBezTo>
                    <a:pt x="5353939" y="731774"/>
                    <a:pt x="5655310" y="787908"/>
                    <a:pt x="5138420" y="658876"/>
                  </a:cubicBezTo>
                  <a:cubicBezTo>
                    <a:pt x="5107686" y="701294"/>
                    <a:pt x="4847590" y="611505"/>
                    <a:pt x="4790440" y="557276"/>
                  </a:cubicBezTo>
                  <a:cubicBezTo>
                    <a:pt x="4726051" y="605155"/>
                    <a:pt x="4407408" y="596773"/>
                    <a:pt x="4229735" y="540385"/>
                  </a:cubicBezTo>
                  <a:cubicBezTo>
                    <a:pt x="4230116" y="541147"/>
                    <a:pt x="4229989" y="542417"/>
                    <a:pt x="4229100" y="544703"/>
                  </a:cubicBezTo>
                  <a:cubicBezTo>
                    <a:pt x="4227449" y="544068"/>
                    <a:pt x="4225544" y="547116"/>
                    <a:pt x="4225163" y="539877"/>
                  </a:cubicBezTo>
                  <a:cubicBezTo>
                    <a:pt x="4225672" y="540004"/>
                    <a:pt x="4226560" y="539750"/>
                    <a:pt x="4227323" y="539623"/>
                  </a:cubicBezTo>
                  <a:cubicBezTo>
                    <a:pt x="4189985" y="527558"/>
                    <a:pt x="4158869" y="513461"/>
                    <a:pt x="4138042" y="497205"/>
                  </a:cubicBezTo>
                  <a:cubicBezTo>
                    <a:pt x="3772917" y="629158"/>
                    <a:pt x="4120007" y="802767"/>
                    <a:pt x="3447416" y="591947"/>
                  </a:cubicBezTo>
                  <a:cubicBezTo>
                    <a:pt x="2977389" y="756412"/>
                    <a:pt x="2897887" y="467614"/>
                    <a:pt x="2635251" y="559943"/>
                  </a:cubicBezTo>
                  <a:cubicBezTo>
                    <a:pt x="2396999" y="433705"/>
                    <a:pt x="2152651" y="453517"/>
                    <a:pt x="1887602" y="430403"/>
                  </a:cubicBezTo>
                  <a:cubicBezTo>
                    <a:pt x="1865250" y="388239"/>
                    <a:pt x="1846327" y="363982"/>
                    <a:pt x="1827912" y="352298"/>
                  </a:cubicBezTo>
                  <a:cubicBezTo>
                    <a:pt x="1828039" y="353314"/>
                    <a:pt x="1828039" y="354203"/>
                    <a:pt x="1827531" y="352044"/>
                  </a:cubicBezTo>
                  <a:cubicBezTo>
                    <a:pt x="1769238" y="315468"/>
                    <a:pt x="1713993" y="403860"/>
                    <a:pt x="1561847" y="455930"/>
                  </a:cubicBezTo>
                  <a:cubicBezTo>
                    <a:pt x="1529462" y="436626"/>
                    <a:pt x="1503554" y="423418"/>
                    <a:pt x="1480948" y="414401"/>
                  </a:cubicBezTo>
                  <a:lnTo>
                    <a:pt x="1480821" y="414401"/>
                  </a:lnTo>
                  <a:lnTo>
                    <a:pt x="1480694" y="414274"/>
                  </a:lnTo>
                  <a:cubicBezTo>
                    <a:pt x="1393572" y="379349"/>
                    <a:pt x="1356234" y="408305"/>
                    <a:pt x="1190118" y="405638"/>
                  </a:cubicBezTo>
                  <a:cubicBezTo>
                    <a:pt x="1065531" y="360807"/>
                    <a:pt x="981457" y="508381"/>
                    <a:pt x="744602" y="355727"/>
                  </a:cubicBezTo>
                  <a:cubicBezTo>
                    <a:pt x="669037" y="352171"/>
                    <a:pt x="718186" y="292100"/>
                    <a:pt x="497333" y="289306"/>
                  </a:cubicBezTo>
                  <a:cubicBezTo>
                    <a:pt x="398018" y="252857"/>
                    <a:pt x="356108" y="231775"/>
                    <a:pt x="290703" y="226441"/>
                  </a:cubicBezTo>
                  <a:cubicBezTo>
                    <a:pt x="290703" y="226568"/>
                    <a:pt x="290703" y="226568"/>
                    <a:pt x="290703" y="226695"/>
                  </a:cubicBezTo>
                  <a:cubicBezTo>
                    <a:pt x="290576" y="226949"/>
                    <a:pt x="290576" y="226695"/>
                    <a:pt x="290449" y="226314"/>
                  </a:cubicBezTo>
                  <a:cubicBezTo>
                    <a:pt x="265938" y="224409"/>
                    <a:pt x="238379" y="224536"/>
                    <a:pt x="203073" y="226949"/>
                  </a:cubicBezTo>
                  <a:cubicBezTo>
                    <a:pt x="0" y="0"/>
                    <a:pt x="169164" y="2421509"/>
                    <a:pt x="162941" y="2601976"/>
                  </a:cubicBezTo>
                  <a:cubicBezTo>
                    <a:pt x="538099" y="2582799"/>
                    <a:pt x="6508623" y="2641092"/>
                    <a:pt x="6449568" y="2580767"/>
                  </a:cubicBezTo>
                  <a:close/>
                  <a:moveTo>
                    <a:pt x="593598" y="304546"/>
                  </a:moveTo>
                  <a:cubicBezTo>
                    <a:pt x="592836" y="304673"/>
                    <a:pt x="592963" y="298831"/>
                    <a:pt x="593598" y="304546"/>
                  </a:cubicBezTo>
                  <a:lnTo>
                    <a:pt x="593598" y="304546"/>
                  </a:lnTo>
                  <a:close/>
                </a:path>
              </a:pathLst>
            </a:custGeom>
            <a:blipFill rotWithShape="0">
              <a:blip r:embed="rId1"/>
              <a:srcRect/>
              <a:stretch/>
            </a:blipFill>
            <a:ln w="0">
              <a:noFill/>
            </a:ln>
          </p:spPr>
          <p:style>
            <a:lnRef idx="0"/>
            <a:fillRef idx="0"/>
            <a:effectRef idx="0"/>
            <a:fontRef idx="minor"/>
          </p:style>
        </p:sp>
      </p:grpSp>
      <p:sp>
        <p:nvSpPr>
          <p:cNvPr id="96" name="TextBox 4"/>
          <p:cNvSpPr/>
          <p:nvPr/>
        </p:nvSpPr>
        <p:spPr>
          <a:xfrm>
            <a:off x="2168640" y="1560960"/>
            <a:ext cx="14288400" cy="816480"/>
          </a:xfrm>
          <a:prstGeom prst="rect">
            <a:avLst/>
          </a:prstGeom>
          <a:noFill/>
          <a:ln w="0">
            <a:noFill/>
          </a:ln>
        </p:spPr>
        <p:style>
          <a:lnRef idx="0"/>
          <a:fillRef idx="0"/>
          <a:effectRef idx="0"/>
          <a:fontRef idx="minor"/>
        </p:style>
        <p:txBody>
          <a:bodyPr lIns="0" rIns="0" tIns="0" bIns="0" anchor="t">
            <a:spAutoFit/>
          </a:bodyPr>
          <a:p>
            <a:pPr>
              <a:lnSpc>
                <a:spcPts val="6432"/>
              </a:lnSpc>
              <a:buNone/>
            </a:pPr>
            <a:r>
              <a:rPr b="0" lang="en-US" sz="5590" spc="-1" strike="noStrike">
                <a:solidFill>
                  <a:srgbClr val="ffffff"/>
                </a:solidFill>
                <a:latin typeface="Hatton Bold"/>
                <a:ea typeface="DejaVu Sans"/>
              </a:rPr>
              <a:t>Obtain the Required Permits:</a:t>
            </a:r>
            <a:endParaRPr b="0" lang="en-IN" sz="5590" spc="-1" strike="noStrike">
              <a:latin typeface="Arial"/>
            </a:endParaRPr>
          </a:p>
        </p:txBody>
      </p:sp>
      <p:sp>
        <p:nvSpPr>
          <p:cNvPr id="97" name="TextBox 5"/>
          <p:cNvSpPr/>
          <p:nvPr/>
        </p:nvSpPr>
        <p:spPr>
          <a:xfrm>
            <a:off x="2168640" y="3331440"/>
            <a:ext cx="15089400" cy="3938040"/>
          </a:xfrm>
          <a:prstGeom prst="rect">
            <a:avLst/>
          </a:prstGeom>
          <a:noFill/>
          <a:ln w="0">
            <a:noFill/>
          </a:ln>
        </p:spPr>
        <p:style>
          <a:lnRef idx="0"/>
          <a:fillRef idx="0"/>
          <a:effectRef idx="0"/>
          <a:fontRef idx="minor"/>
        </p:style>
        <p:txBody>
          <a:bodyPr lIns="0" rIns="0" tIns="0" bIns="0" anchor="t">
            <a:spAutoFit/>
          </a:bodyPr>
          <a:p>
            <a:pPr algn="just">
              <a:lnSpc>
                <a:spcPts val="5635"/>
              </a:lnSpc>
              <a:buNone/>
            </a:pPr>
            <a:r>
              <a:rPr b="0" lang="en-US" sz="4030" spc="-1" strike="noStrike">
                <a:solidFill>
                  <a:srgbClr val="ffffff"/>
                </a:solidFill>
                <a:latin typeface="Open Sans"/>
                <a:ea typeface="DejaVu Sans"/>
              </a:rPr>
              <a:t>Typically, the permits include things like drilling, building, and well testing. Once more, your neighborhood Carson City, NV </a:t>
            </a:r>
            <a:r>
              <a:rPr b="0" lang="en-US" sz="4030" spc="-1" strike="noStrike" u="sng">
                <a:solidFill>
                  <a:srgbClr val="0000ff"/>
                </a:solidFill>
                <a:uFillTx/>
                <a:latin typeface="Open Sans"/>
                <a:ea typeface="DejaVu Sans"/>
                <a:hlinkClick r:id="rId2"/>
              </a:rPr>
              <a:t>water well installation experts</a:t>
            </a:r>
            <a:r>
              <a:rPr b="0" lang="en-US" sz="4030" spc="-1" strike="noStrike">
                <a:solidFill>
                  <a:srgbClr val="ffffff"/>
                </a:solidFill>
                <a:latin typeface="Open Sans"/>
                <a:ea typeface="DejaVu Sans"/>
              </a:rPr>
              <a:t> can guide you through the permit procedure and make sure you have all the required paperwork before you begin the project.</a:t>
            </a:r>
            <a:endParaRPr b="0" lang="en-IN" sz="4030" spc="-1" strike="noStrike">
              <a:latin typeface="Arial"/>
            </a:endParaRPr>
          </a:p>
          <a:p>
            <a:pPr algn="just">
              <a:lnSpc>
                <a:spcPts val="2835"/>
              </a:lnSpc>
              <a:buNone/>
            </a:pPr>
            <a:endParaRPr b="0" lang="en-IN" sz="1800" spc="-1" strike="noStrike">
              <a:latin typeface="Arial"/>
            </a:endParaRPr>
          </a:p>
        </p:txBody>
      </p:sp>
      <p:sp>
        <p:nvSpPr>
          <p:cNvPr id="98" name="Freeform 6"/>
          <p:cNvSpPr/>
          <p:nvPr/>
        </p:nvSpPr>
        <p:spPr>
          <a:xfrm>
            <a:off x="-241920" y="5036400"/>
            <a:ext cx="4994640" cy="6329880"/>
          </a:xfrm>
          <a:custGeom>
            <a:avLst/>
            <a:gdLst/>
            <a:ahLst/>
            <a:rect l="l" t="t" r="r" b="b"/>
            <a:pathLst>
              <a:path w="4995836" h="6331129">
                <a:moveTo>
                  <a:pt x="0" y="0"/>
                </a:moveTo>
                <a:lnTo>
                  <a:pt x="4995836" y="0"/>
                </a:lnTo>
                <a:lnTo>
                  <a:pt x="4995836" y="6331129"/>
                </a:lnTo>
                <a:lnTo>
                  <a:pt x="0" y="6331129"/>
                </a:lnTo>
                <a:lnTo>
                  <a:pt x="0" y="0"/>
                </a:lnTo>
                <a:close/>
              </a:path>
            </a:pathLst>
          </a:custGeom>
          <a:blipFill rotWithShape="0">
            <a:blip r:embed="rId3"/>
            <a:srcRect/>
            <a:stretch/>
          </a:blipFill>
          <a:ln w="0">
            <a:noFill/>
          </a:ln>
        </p:spPr>
        <p:style>
          <a:lnRef idx="0"/>
          <a:fillRef idx="0"/>
          <a:effectRef idx="0"/>
          <a:fontRef idx="minor"/>
        </p:style>
      </p:sp>
      <p:sp>
        <p:nvSpPr>
          <p:cNvPr id="99" name="Freeform 7"/>
          <p:cNvSpPr/>
          <p:nvPr/>
        </p:nvSpPr>
        <p:spPr>
          <a:xfrm>
            <a:off x="14298120" y="-730800"/>
            <a:ext cx="4994640" cy="6329880"/>
          </a:xfrm>
          <a:custGeom>
            <a:avLst/>
            <a:gdLst/>
            <a:ahLst/>
            <a:rect l="l" t="t" r="r" b="b"/>
            <a:pathLst>
              <a:path w="4995836" h="6331129">
                <a:moveTo>
                  <a:pt x="0" y="0"/>
                </a:moveTo>
                <a:lnTo>
                  <a:pt x="4995836" y="0"/>
                </a:lnTo>
                <a:lnTo>
                  <a:pt x="4995836" y="6331128"/>
                </a:lnTo>
                <a:lnTo>
                  <a:pt x="0" y="6331128"/>
                </a:lnTo>
                <a:lnTo>
                  <a:pt x="0" y="0"/>
                </a:lnTo>
                <a:close/>
              </a:path>
            </a:pathLst>
          </a:custGeom>
          <a:blipFill rotWithShape="0">
            <a:blip r:embed="rId4">
              <a:alphaModFix amt="58000"/>
            </a:blip>
            <a:srcRect/>
            <a:stretch/>
          </a:blip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100" name="Group 2"/>
          <p:cNvGrpSpPr/>
          <p:nvPr/>
        </p:nvGrpSpPr>
        <p:grpSpPr>
          <a:xfrm>
            <a:off x="2037960" y="4070160"/>
            <a:ext cx="3011040" cy="3024720"/>
            <a:chOff x="2037960" y="4070160"/>
            <a:chExt cx="3011040" cy="3024720"/>
          </a:xfrm>
        </p:grpSpPr>
        <p:sp>
          <p:nvSpPr>
            <p:cNvPr id="101" name="Freeform 3"/>
            <p:cNvSpPr/>
            <p:nvPr/>
          </p:nvSpPr>
          <p:spPr>
            <a:xfrm>
              <a:off x="2037960" y="4070160"/>
              <a:ext cx="3011040" cy="3024720"/>
            </a:xfrm>
            <a:custGeom>
              <a:avLst/>
              <a:gdLst/>
              <a:ah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a401f"/>
            </a:solidFill>
            <a:ln w="0">
              <a:noFill/>
            </a:ln>
          </p:spPr>
          <p:style>
            <a:lnRef idx="0"/>
            <a:fillRef idx="0"/>
            <a:effectRef idx="0"/>
            <a:fontRef idx="minor"/>
          </p:style>
        </p:sp>
        <p:sp>
          <p:nvSpPr>
            <p:cNvPr id="102" name="TextBox 4"/>
            <p:cNvSpPr/>
            <p:nvPr/>
          </p:nvSpPr>
          <p:spPr>
            <a:xfrm>
              <a:off x="2314800" y="4212000"/>
              <a:ext cx="2457360" cy="2599200"/>
            </a:xfrm>
            <a:prstGeom prst="rect">
              <a:avLst/>
            </a:prstGeom>
            <a:noFill/>
            <a:ln w="0">
              <a:noFill/>
            </a:ln>
          </p:spPr>
          <p:style>
            <a:lnRef idx="0"/>
            <a:fillRef idx="0"/>
            <a:effectRef idx="0"/>
            <a:fontRef idx="minor"/>
          </p:style>
        </p:sp>
      </p:grpSp>
      <p:sp>
        <p:nvSpPr>
          <p:cNvPr id="103" name="Freeform 5"/>
          <p:cNvSpPr/>
          <p:nvPr/>
        </p:nvSpPr>
        <p:spPr>
          <a:xfrm>
            <a:off x="8723520" y="5357520"/>
            <a:ext cx="1421640" cy="1225080"/>
          </a:xfrm>
          <a:custGeom>
            <a:avLst/>
            <a:gdLst/>
            <a:ahLst/>
            <a:rect l="l" t="t" r="r" b="b"/>
            <a:pathLst>
              <a:path w="1422840" h="1226229">
                <a:moveTo>
                  <a:pt x="0" y="0"/>
                </a:moveTo>
                <a:lnTo>
                  <a:pt x="1422840" y="0"/>
                </a:lnTo>
                <a:lnTo>
                  <a:pt x="1422840" y="1226230"/>
                </a:lnTo>
                <a:lnTo>
                  <a:pt x="0" y="1226230"/>
                </a:lnTo>
                <a:lnTo>
                  <a:pt x="0" y="0"/>
                </a:lnTo>
                <a:close/>
              </a:path>
            </a:pathLst>
          </a:custGeom>
          <a:blipFill rotWithShape="0">
            <a:blip r:embed="rId1"/>
            <a:srcRect/>
            <a:stretch/>
          </a:blipFill>
          <a:ln w="0">
            <a:noFill/>
          </a:ln>
        </p:spPr>
        <p:style>
          <a:lnRef idx="0"/>
          <a:fillRef idx="0"/>
          <a:effectRef idx="0"/>
          <a:fontRef idx="minor"/>
        </p:style>
      </p:sp>
      <p:grpSp>
        <p:nvGrpSpPr>
          <p:cNvPr id="104" name="Group 6"/>
          <p:cNvGrpSpPr/>
          <p:nvPr/>
        </p:nvGrpSpPr>
        <p:grpSpPr>
          <a:xfrm>
            <a:off x="6061680" y="5720040"/>
            <a:ext cx="3011040" cy="3024720"/>
            <a:chOff x="6061680" y="5720040"/>
            <a:chExt cx="3011040" cy="3024720"/>
          </a:xfrm>
        </p:grpSpPr>
        <p:sp>
          <p:nvSpPr>
            <p:cNvPr id="105" name="Freeform 7"/>
            <p:cNvSpPr/>
            <p:nvPr/>
          </p:nvSpPr>
          <p:spPr>
            <a:xfrm>
              <a:off x="6061680" y="5720040"/>
              <a:ext cx="3011040" cy="3024720"/>
            </a:xfrm>
            <a:custGeom>
              <a:avLst/>
              <a:gdLst/>
              <a:ah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a401f"/>
            </a:solidFill>
            <a:ln w="0">
              <a:noFill/>
            </a:ln>
          </p:spPr>
          <p:style>
            <a:lnRef idx="0"/>
            <a:fillRef idx="0"/>
            <a:effectRef idx="0"/>
            <a:fontRef idx="minor"/>
          </p:style>
        </p:sp>
        <p:sp>
          <p:nvSpPr>
            <p:cNvPr id="106" name="TextBox 8"/>
            <p:cNvSpPr/>
            <p:nvPr/>
          </p:nvSpPr>
          <p:spPr>
            <a:xfrm>
              <a:off x="6338520" y="5861880"/>
              <a:ext cx="2457360" cy="2599200"/>
            </a:xfrm>
            <a:prstGeom prst="rect">
              <a:avLst/>
            </a:prstGeom>
            <a:noFill/>
            <a:ln w="0">
              <a:noFill/>
            </a:ln>
          </p:spPr>
          <p:style>
            <a:lnRef idx="0"/>
            <a:fillRef idx="0"/>
            <a:effectRef idx="0"/>
            <a:fontRef idx="minor"/>
          </p:style>
        </p:sp>
      </p:grpSp>
      <p:sp>
        <p:nvSpPr>
          <p:cNvPr id="107" name="Freeform 9"/>
          <p:cNvSpPr/>
          <p:nvPr/>
        </p:nvSpPr>
        <p:spPr>
          <a:xfrm>
            <a:off x="12150720" y="5195520"/>
            <a:ext cx="1221120" cy="1145520"/>
          </a:xfrm>
          <a:custGeom>
            <a:avLst/>
            <a:gdLst/>
            <a:ahLst/>
            <a:rect l="l" t="t" r="r" b="b"/>
            <a:pathLst>
              <a:path w="1222335" h="1146772">
                <a:moveTo>
                  <a:pt x="0" y="0"/>
                </a:moveTo>
                <a:lnTo>
                  <a:pt x="1222334" y="0"/>
                </a:lnTo>
                <a:lnTo>
                  <a:pt x="1222334" y="1146772"/>
                </a:lnTo>
                <a:lnTo>
                  <a:pt x="0" y="1146772"/>
                </a:lnTo>
                <a:lnTo>
                  <a:pt x="0" y="0"/>
                </a:lnTo>
                <a:close/>
              </a:path>
            </a:pathLst>
          </a:custGeom>
          <a:blipFill rotWithShape="0">
            <a:blip r:embed="rId2"/>
            <a:srcRect/>
            <a:stretch/>
          </a:blipFill>
          <a:ln w="0">
            <a:noFill/>
          </a:ln>
        </p:spPr>
        <p:style>
          <a:lnRef idx="0"/>
          <a:fillRef idx="0"/>
          <a:effectRef idx="0"/>
          <a:fontRef idx="minor"/>
        </p:style>
      </p:sp>
      <p:sp>
        <p:nvSpPr>
          <p:cNvPr id="108" name="Freeform 10"/>
          <p:cNvSpPr/>
          <p:nvPr/>
        </p:nvSpPr>
        <p:spPr>
          <a:xfrm rot="20529600">
            <a:off x="4795200" y="5771160"/>
            <a:ext cx="1444320" cy="1355040"/>
          </a:xfrm>
          <a:custGeom>
            <a:avLst/>
            <a:gdLst/>
            <a:ahLst/>
            <a:rect l="l" t="t" r="r" b="b"/>
            <a:pathLst>
              <a:path w="1445432" h="1356078">
                <a:moveTo>
                  <a:pt x="0" y="0"/>
                </a:moveTo>
                <a:lnTo>
                  <a:pt x="1445432" y="0"/>
                </a:lnTo>
                <a:lnTo>
                  <a:pt x="1445432" y="1356078"/>
                </a:lnTo>
                <a:lnTo>
                  <a:pt x="0" y="1356078"/>
                </a:lnTo>
                <a:lnTo>
                  <a:pt x="0" y="0"/>
                </a:lnTo>
                <a:close/>
              </a:path>
            </a:pathLst>
          </a:custGeom>
          <a:blipFill rotWithShape="0">
            <a:blip r:embed="rId3"/>
            <a:srcRect/>
            <a:stretch/>
          </a:blipFill>
          <a:ln w="0">
            <a:noFill/>
          </a:ln>
        </p:spPr>
        <p:style>
          <a:lnRef idx="0"/>
          <a:fillRef idx="0"/>
          <a:effectRef idx="0"/>
          <a:fontRef idx="minor"/>
        </p:style>
      </p:sp>
      <p:grpSp>
        <p:nvGrpSpPr>
          <p:cNvPr id="109" name="Group 11"/>
          <p:cNvGrpSpPr/>
          <p:nvPr/>
        </p:nvGrpSpPr>
        <p:grpSpPr>
          <a:xfrm>
            <a:off x="9441720" y="3130920"/>
            <a:ext cx="3011040" cy="3024720"/>
            <a:chOff x="9441720" y="3130920"/>
            <a:chExt cx="3011040" cy="3024720"/>
          </a:xfrm>
        </p:grpSpPr>
        <p:sp>
          <p:nvSpPr>
            <p:cNvPr id="110" name="Freeform 12"/>
            <p:cNvSpPr/>
            <p:nvPr/>
          </p:nvSpPr>
          <p:spPr>
            <a:xfrm>
              <a:off x="9441720" y="3130920"/>
              <a:ext cx="3011040" cy="3024720"/>
            </a:xfrm>
            <a:custGeom>
              <a:avLst/>
              <a:gdLst/>
              <a:ah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a401f"/>
            </a:solidFill>
            <a:ln w="0">
              <a:noFill/>
            </a:ln>
          </p:spPr>
          <p:style>
            <a:lnRef idx="0"/>
            <a:fillRef idx="0"/>
            <a:effectRef idx="0"/>
            <a:fontRef idx="minor"/>
          </p:style>
        </p:sp>
        <p:sp>
          <p:nvSpPr>
            <p:cNvPr id="111" name="TextBox 13"/>
            <p:cNvSpPr/>
            <p:nvPr/>
          </p:nvSpPr>
          <p:spPr>
            <a:xfrm>
              <a:off x="9718920" y="3272760"/>
              <a:ext cx="2457360" cy="2599200"/>
            </a:xfrm>
            <a:prstGeom prst="rect">
              <a:avLst/>
            </a:prstGeom>
            <a:noFill/>
            <a:ln w="0">
              <a:noFill/>
            </a:ln>
          </p:spPr>
          <p:style>
            <a:lnRef idx="0"/>
            <a:fillRef idx="0"/>
            <a:effectRef idx="0"/>
            <a:fontRef idx="minor"/>
          </p:style>
        </p:sp>
      </p:grpSp>
      <p:grpSp>
        <p:nvGrpSpPr>
          <p:cNvPr id="112" name="Group 14"/>
          <p:cNvGrpSpPr/>
          <p:nvPr/>
        </p:nvGrpSpPr>
        <p:grpSpPr>
          <a:xfrm>
            <a:off x="13115160" y="5195520"/>
            <a:ext cx="3011040" cy="3024720"/>
            <a:chOff x="13115160" y="5195520"/>
            <a:chExt cx="3011040" cy="3024720"/>
          </a:xfrm>
        </p:grpSpPr>
        <p:sp>
          <p:nvSpPr>
            <p:cNvPr id="113" name="Freeform 15"/>
            <p:cNvSpPr/>
            <p:nvPr/>
          </p:nvSpPr>
          <p:spPr>
            <a:xfrm>
              <a:off x="13115160" y="5195520"/>
              <a:ext cx="3011040" cy="3024720"/>
            </a:xfrm>
            <a:custGeom>
              <a:avLst/>
              <a:gdLst/>
              <a:ah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a401f"/>
            </a:solidFill>
            <a:ln w="0">
              <a:noFill/>
            </a:ln>
          </p:spPr>
          <p:style>
            <a:lnRef idx="0"/>
            <a:fillRef idx="0"/>
            <a:effectRef idx="0"/>
            <a:fontRef idx="minor"/>
          </p:style>
        </p:sp>
        <p:sp>
          <p:nvSpPr>
            <p:cNvPr id="114" name="TextBox 16"/>
            <p:cNvSpPr/>
            <p:nvPr/>
          </p:nvSpPr>
          <p:spPr>
            <a:xfrm>
              <a:off x="13392360" y="5337360"/>
              <a:ext cx="2457360" cy="2599200"/>
            </a:xfrm>
            <a:prstGeom prst="rect">
              <a:avLst/>
            </a:prstGeom>
            <a:noFill/>
            <a:ln w="0">
              <a:noFill/>
            </a:ln>
          </p:spPr>
          <p:style>
            <a:lnRef idx="0"/>
            <a:fillRef idx="0"/>
            <a:effectRef idx="0"/>
            <a:fontRef idx="minor"/>
          </p:style>
        </p:sp>
      </p:grpSp>
      <p:grpSp>
        <p:nvGrpSpPr>
          <p:cNvPr id="115" name="Group 17"/>
          <p:cNvGrpSpPr/>
          <p:nvPr/>
        </p:nvGrpSpPr>
        <p:grpSpPr>
          <a:xfrm>
            <a:off x="-107640" y="7288920"/>
            <a:ext cx="19450800" cy="7691400"/>
            <a:chOff x="-107640" y="7288920"/>
            <a:chExt cx="19450800" cy="7691400"/>
          </a:xfrm>
        </p:grpSpPr>
        <p:sp>
          <p:nvSpPr>
            <p:cNvPr id="116" name="Freeform 18"/>
            <p:cNvSpPr/>
            <p:nvPr/>
          </p:nvSpPr>
          <p:spPr>
            <a:xfrm>
              <a:off x="-107640" y="7288920"/>
              <a:ext cx="19450800" cy="7691400"/>
            </a:xfrm>
            <a:custGeom>
              <a:avLst/>
              <a:gdLst/>
              <a:ahLst/>
              <a:rect l="l" t="t" r="r" b="b"/>
              <a:pathLst>
                <a:path w="6678549" h="2641092">
                  <a:moveTo>
                    <a:pt x="6449568" y="2580767"/>
                  </a:moveTo>
                  <a:cubicBezTo>
                    <a:pt x="6379591" y="9525"/>
                    <a:pt x="6678549" y="646303"/>
                    <a:pt x="5719826" y="667893"/>
                  </a:cubicBezTo>
                  <a:cubicBezTo>
                    <a:pt x="5719826" y="668274"/>
                    <a:pt x="5719953" y="668528"/>
                    <a:pt x="5720080" y="669036"/>
                  </a:cubicBezTo>
                  <a:cubicBezTo>
                    <a:pt x="5719826" y="669417"/>
                    <a:pt x="5719699" y="668655"/>
                    <a:pt x="5719445" y="667893"/>
                  </a:cubicBezTo>
                  <a:cubicBezTo>
                    <a:pt x="5691505" y="668528"/>
                    <a:pt x="5662422" y="668655"/>
                    <a:pt x="5632069" y="668147"/>
                  </a:cubicBezTo>
                  <a:cubicBezTo>
                    <a:pt x="5353939" y="731774"/>
                    <a:pt x="5655310" y="787908"/>
                    <a:pt x="5138420" y="658876"/>
                  </a:cubicBezTo>
                  <a:cubicBezTo>
                    <a:pt x="5107686" y="701294"/>
                    <a:pt x="4847590" y="611505"/>
                    <a:pt x="4790440" y="557276"/>
                  </a:cubicBezTo>
                  <a:cubicBezTo>
                    <a:pt x="4726051" y="605155"/>
                    <a:pt x="4407408" y="596773"/>
                    <a:pt x="4229735" y="540385"/>
                  </a:cubicBezTo>
                  <a:cubicBezTo>
                    <a:pt x="4230116" y="541147"/>
                    <a:pt x="4229989" y="542417"/>
                    <a:pt x="4229100" y="544703"/>
                  </a:cubicBezTo>
                  <a:cubicBezTo>
                    <a:pt x="4227449" y="544068"/>
                    <a:pt x="4225544" y="547116"/>
                    <a:pt x="4225163" y="539877"/>
                  </a:cubicBezTo>
                  <a:cubicBezTo>
                    <a:pt x="4225672" y="540004"/>
                    <a:pt x="4226560" y="539750"/>
                    <a:pt x="4227323" y="539623"/>
                  </a:cubicBezTo>
                  <a:cubicBezTo>
                    <a:pt x="4189985" y="527558"/>
                    <a:pt x="4158869" y="513461"/>
                    <a:pt x="4138042" y="497205"/>
                  </a:cubicBezTo>
                  <a:cubicBezTo>
                    <a:pt x="3772917" y="629158"/>
                    <a:pt x="4120007" y="802767"/>
                    <a:pt x="3447416" y="591947"/>
                  </a:cubicBezTo>
                  <a:cubicBezTo>
                    <a:pt x="2977389" y="756412"/>
                    <a:pt x="2897887" y="467614"/>
                    <a:pt x="2635251" y="559943"/>
                  </a:cubicBezTo>
                  <a:cubicBezTo>
                    <a:pt x="2396999" y="433705"/>
                    <a:pt x="2152651" y="453517"/>
                    <a:pt x="1887602" y="430403"/>
                  </a:cubicBezTo>
                  <a:cubicBezTo>
                    <a:pt x="1865250" y="388239"/>
                    <a:pt x="1846327" y="363982"/>
                    <a:pt x="1827912" y="352298"/>
                  </a:cubicBezTo>
                  <a:cubicBezTo>
                    <a:pt x="1828039" y="353314"/>
                    <a:pt x="1828039" y="354203"/>
                    <a:pt x="1827531" y="352044"/>
                  </a:cubicBezTo>
                  <a:cubicBezTo>
                    <a:pt x="1769238" y="315468"/>
                    <a:pt x="1713993" y="403860"/>
                    <a:pt x="1561847" y="455930"/>
                  </a:cubicBezTo>
                  <a:cubicBezTo>
                    <a:pt x="1529462" y="436626"/>
                    <a:pt x="1503554" y="423418"/>
                    <a:pt x="1480948" y="414401"/>
                  </a:cubicBezTo>
                  <a:lnTo>
                    <a:pt x="1480821" y="414401"/>
                  </a:lnTo>
                  <a:lnTo>
                    <a:pt x="1480694" y="414274"/>
                  </a:lnTo>
                  <a:cubicBezTo>
                    <a:pt x="1393572" y="379349"/>
                    <a:pt x="1356234" y="408305"/>
                    <a:pt x="1190118" y="405638"/>
                  </a:cubicBezTo>
                  <a:cubicBezTo>
                    <a:pt x="1065531" y="360807"/>
                    <a:pt x="981457" y="508381"/>
                    <a:pt x="744602" y="355727"/>
                  </a:cubicBezTo>
                  <a:cubicBezTo>
                    <a:pt x="669037" y="352171"/>
                    <a:pt x="718186" y="292100"/>
                    <a:pt x="497333" y="289306"/>
                  </a:cubicBezTo>
                  <a:cubicBezTo>
                    <a:pt x="398018" y="252857"/>
                    <a:pt x="356108" y="231775"/>
                    <a:pt x="290703" y="226441"/>
                  </a:cubicBezTo>
                  <a:cubicBezTo>
                    <a:pt x="290703" y="226568"/>
                    <a:pt x="290703" y="226568"/>
                    <a:pt x="290703" y="226695"/>
                  </a:cubicBezTo>
                  <a:cubicBezTo>
                    <a:pt x="290576" y="226949"/>
                    <a:pt x="290576" y="226695"/>
                    <a:pt x="290449" y="226314"/>
                  </a:cubicBezTo>
                  <a:cubicBezTo>
                    <a:pt x="265938" y="224409"/>
                    <a:pt x="238379" y="224536"/>
                    <a:pt x="203073" y="226949"/>
                  </a:cubicBezTo>
                  <a:cubicBezTo>
                    <a:pt x="0" y="0"/>
                    <a:pt x="169164" y="2421509"/>
                    <a:pt x="162941" y="2601976"/>
                  </a:cubicBezTo>
                  <a:cubicBezTo>
                    <a:pt x="538099" y="2582799"/>
                    <a:pt x="6508623" y="2641092"/>
                    <a:pt x="6449568" y="2580767"/>
                  </a:cubicBezTo>
                  <a:close/>
                  <a:moveTo>
                    <a:pt x="593598" y="304546"/>
                  </a:moveTo>
                  <a:cubicBezTo>
                    <a:pt x="592836" y="304673"/>
                    <a:pt x="592963" y="298831"/>
                    <a:pt x="593598" y="304546"/>
                  </a:cubicBezTo>
                  <a:lnTo>
                    <a:pt x="593598" y="304546"/>
                  </a:lnTo>
                  <a:close/>
                </a:path>
              </a:pathLst>
            </a:custGeom>
            <a:blipFill rotWithShape="0">
              <a:blip r:embed="rId4"/>
              <a:srcRect/>
              <a:stretch/>
            </a:blipFill>
            <a:ln w="0">
              <a:noFill/>
            </a:ln>
          </p:spPr>
          <p:style>
            <a:lnRef idx="0"/>
            <a:fillRef idx="0"/>
            <a:effectRef idx="0"/>
            <a:fontRef idx="minor"/>
          </p:style>
        </p:sp>
      </p:grpSp>
      <p:sp>
        <p:nvSpPr>
          <p:cNvPr id="117" name="TextBox 19"/>
          <p:cNvSpPr/>
          <p:nvPr/>
        </p:nvSpPr>
        <p:spPr>
          <a:xfrm>
            <a:off x="1064880" y="1585800"/>
            <a:ext cx="16739280" cy="816480"/>
          </a:xfrm>
          <a:prstGeom prst="rect">
            <a:avLst/>
          </a:prstGeom>
          <a:noFill/>
          <a:ln w="0">
            <a:noFill/>
          </a:ln>
        </p:spPr>
        <p:style>
          <a:lnRef idx="0"/>
          <a:fillRef idx="0"/>
          <a:effectRef idx="0"/>
          <a:fontRef idx="minor"/>
        </p:style>
        <p:txBody>
          <a:bodyPr lIns="0" rIns="0" tIns="0" bIns="0" anchor="t">
            <a:spAutoFit/>
          </a:bodyPr>
          <a:p>
            <a:pPr>
              <a:lnSpc>
                <a:spcPts val="6432"/>
              </a:lnSpc>
              <a:buNone/>
            </a:pPr>
            <a:r>
              <a:rPr b="0" lang="en-US" sz="5590" spc="-1" strike="noStrike">
                <a:solidFill>
                  <a:srgbClr val="1a401f"/>
                </a:solidFill>
                <a:latin typeface="Hatton Bold"/>
                <a:ea typeface="DejaVu Sans"/>
              </a:rPr>
              <a:t>Choose the Right Equipment and Tools:</a:t>
            </a:r>
            <a:endParaRPr b="0" lang="en-IN" sz="5590" spc="-1" strike="noStrike">
              <a:latin typeface="Arial"/>
            </a:endParaRPr>
          </a:p>
        </p:txBody>
      </p:sp>
      <p:sp>
        <p:nvSpPr>
          <p:cNvPr id="118" name="TextBox 20"/>
          <p:cNvSpPr/>
          <p:nvPr/>
        </p:nvSpPr>
        <p:spPr>
          <a:xfrm>
            <a:off x="2466000" y="4862520"/>
            <a:ext cx="2155320" cy="1838880"/>
          </a:xfrm>
          <a:prstGeom prst="rect">
            <a:avLst/>
          </a:prstGeom>
          <a:noFill/>
          <a:ln w="0">
            <a:noFill/>
          </a:ln>
        </p:spPr>
        <p:style>
          <a:lnRef idx="0"/>
          <a:fillRef idx="0"/>
          <a:effectRef idx="0"/>
          <a:fontRef idx="minor"/>
        </p:style>
        <p:txBody>
          <a:bodyPr lIns="0" rIns="0" tIns="0" bIns="0" anchor="t">
            <a:spAutoFit/>
          </a:bodyPr>
          <a:p>
            <a:pPr algn="ctr">
              <a:lnSpc>
                <a:spcPts val="4827"/>
              </a:lnSpc>
              <a:buNone/>
            </a:pPr>
            <a:r>
              <a:rPr b="0" lang="en-US" sz="3440" spc="-1" strike="noStrike">
                <a:solidFill>
                  <a:srgbClr val="ffffff"/>
                </a:solidFill>
                <a:latin typeface="Hatton"/>
                <a:ea typeface="DejaVu Sans"/>
              </a:rPr>
              <a:t>01/</a:t>
            </a:r>
            <a:endParaRPr b="0" lang="en-IN" sz="3440" spc="-1" strike="noStrike">
              <a:latin typeface="Arial"/>
            </a:endParaRPr>
          </a:p>
          <a:p>
            <a:pPr algn="ctr">
              <a:lnSpc>
                <a:spcPts val="4827"/>
              </a:lnSpc>
              <a:buNone/>
            </a:pPr>
            <a:r>
              <a:rPr b="0" lang="en-US" sz="3440" spc="-1" strike="noStrike">
                <a:solidFill>
                  <a:srgbClr val="ffffff"/>
                </a:solidFill>
                <a:latin typeface="Hatton"/>
                <a:ea typeface="DejaVu Sans"/>
              </a:rPr>
              <a:t> </a:t>
            </a:r>
            <a:r>
              <a:rPr b="0" lang="en-US" sz="3440" spc="-1" strike="noStrike">
                <a:solidFill>
                  <a:srgbClr val="ffffff"/>
                </a:solidFill>
                <a:latin typeface="Hatton"/>
                <a:ea typeface="DejaVu Sans"/>
              </a:rPr>
              <a:t>Drilling Rig</a:t>
            </a:r>
            <a:endParaRPr b="0" lang="en-IN" sz="3440" spc="-1" strike="noStrike">
              <a:latin typeface="Arial"/>
            </a:endParaRPr>
          </a:p>
        </p:txBody>
      </p:sp>
      <p:sp>
        <p:nvSpPr>
          <p:cNvPr id="119" name="TextBox 21"/>
          <p:cNvSpPr/>
          <p:nvPr/>
        </p:nvSpPr>
        <p:spPr>
          <a:xfrm>
            <a:off x="6260400" y="6669720"/>
            <a:ext cx="2613960" cy="1225800"/>
          </a:xfrm>
          <a:prstGeom prst="rect">
            <a:avLst/>
          </a:prstGeom>
          <a:noFill/>
          <a:ln w="0">
            <a:noFill/>
          </a:ln>
        </p:spPr>
        <p:style>
          <a:lnRef idx="0"/>
          <a:fillRef idx="0"/>
          <a:effectRef idx="0"/>
          <a:fontRef idx="minor"/>
        </p:style>
        <p:txBody>
          <a:bodyPr lIns="0" rIns="0" tIns="0" bIns="0" anchor="t">
            <a:spAutoFit/>
          </a:bodyPr>
          <a:p>
            <a:pPr algn="ctr">
              <a:lnSpc>
                <a:spcPts val="4827"/>
              </a:lnSpc>
              <a:buNone/>
            </a:pPr>
            <a:r>
              <a:rPr b="0" lang="en-US" sz="3440" spc="-1" strike="noStrike">
                <a:solidFill>
                  <a:srgbClr val="ffffff"/>
                </a:solidFill>
                <a:latin typeface="Hatton"/>
                <a:ea typeface="DejaVu Sans"/>
              </a:rPr>
              <a:t>02/</a:t>
            </a:r>
            <a:endParaRPr b="0" lang="en-IN" sz="3440" spc="-1" strike="noStrike">
              <a:latin typeface="Arial"/>
            </a:endParaRPr>
          </a:p>
          <a:p>
            <a:pPr algn="ctr">
              <a:lnSpc>
                <a:spcPts val="4827"/>
              </a:lnSpc>
              <a:buNone/>
            </a:pPr>
            <a:r>
              <a:rPr b="0" lang="en-US" sz="3440" spc="-1" strike="noStrike">
                <a:solidFill>
                  <a:srgbClr val="ffffff"/>
                </a:solidFill>
                <a:latin typeface="Hatton"/>
                <a:ea typeface="DejaVu Sans"/>
              </a:rPr>
              <a:t>Mud Pump</a:t>
            </a:r>
            <a:endParaRPr b="0" lang="en-IN" sz="3440" spc="-1" strike="noStrike">
              <a:latin typeface="Arial"/>
            </a:endParaRPr>
          </a:p>
        </p:txBody>
      </p:sp>
      <p:sp>
        <p:nvSpPr>
          <p:cNvPr id="120" name="TextBox 22"/>
          <p:cNvSpPr/>
          <p:nvPr/>
        </p:nvSpPr>
        <p:spPr>
          <a:xfrm>
            <a:off x="10146600" y="3864600"/>
            <a:ext cx="1560960" cy="1838880"/>
          </a:xfrm>
          <a:prstGeom prst="rect">
            <a:avLst/>
          </a:prstGeom>
          <a:noFill/>
          <a:ln w="0">
            <a:noFill/>
          </a:ln>
        </p:spPr>
        <p:style>
          <a:lnRef idx="0"/>
          <a:fillRef idx="0"/>
          <a:effectRef idx="0"/>
          <a:fontRef idx="minor"/>
        </p:style>
        <p:txBody>
          <a:bodyPr lIns="0" rIns="0" tIns="0" bIns="0" anchor="t">
            <a:spAutoFit/>
          </a:bodyPr>
          <a:p>
            <a:pPr algn="ctr">
              <a:lnSpc>
                <a:spcPts val="4827"/>
              </a:lnSpc>
              <a:buNone/>
            </a:pPr>
            <a:r>
              <a:rPr b="0" lang="en-US" sz="3440" spc="-1" strike="noStrike">
                <a:solidFill>
                  <a:srgbClr val="ffffff"/>
                </a:solidFill>
                <a:latin typeface="Hatton"/>
                <a:ea typeface="DejaVu Sans"/>
              </a:rPr>
              <a:t>03/</a:t>
            </a:r>
            <a:endParaRPr b="0" lang="en-IN" sz="3440" spc="-1" strike="noStrike">
              <a:latin typeface="Arial"/>
            </a:endParaRPr>
          </a:p>
          <a:p>
            <a:pPr algn="ctr">
              <a:lnSpc>
                <a:spcPts val="4827"/>
              </a:lnSpc>
              <a:buNone/>
            </a:pPr>
            <a:r>
              <a:rPr b="0" lang="en-US" sz="3440" spc="-1" strike="noStrike">
                <a:solidFill>
                  <a:srgbClr val="ffffff"/>
                </a:solidFill>
                <a:latin typeface="Hatton"/>
                <a:ea typeface="DejaVu Sans"/>
              </a:rPr>
              <a:t> </a:t>
            </a:r>
            <a:r>
              <a:rPr b="0" lang="en-US" sz="3440" spc="-1" strike="noStrike">
                <a:solidFill>
                  <a:srgbClr val="ffffff"/>
                </a:solidFill>
                <a:latin typeface="Hatton"/>
                <a:ea typeface="DejaVu Sans"/>
              </a:rPr>
              <a:t>Drill Bits</a:t>
            </a:r>
            <a:endParaRPr b="0" lang="en-IN" sz="3440" spc="-1" strike="noStrike">
              <a:latin typeface="Arial"/>
            </a:endParaRPr>
          </a:p>
        </p:txBody>
      </p:sp>
      <p:sp>
        <p:nvSpPr>
          <p:cNvPr id="121" name="TextBox 23"/>
          <p:cNvSpPr/>
          <p:nvPr/>
        </p:nvSpPr>
        <p:spPr>
          <a:xfrm>
            <a:off x="13568040" y="5921280"/>
            <a:ext cx="2105280" cy="2166840"/>
          </a:xfrm>
          <a:prstGeom prst="rect">
            <a:avLst/>
          </a:prstGeom>
          <a:noFill/>
          <a:ln w="0">
            <a:noFill/>
          </a:ln>
        </p:spPr>
        <p:style>
          <a:lnRef idx="0"/>
          <a:fillRef idx="0"/>
          <a:effectRef idx="0"/>
          <a:fontRef idx="minor"/>
        </p:style>
        <p:txBody>
          <a:bodyPr lIns="0" rIns="0" tIns="0" bIns="0" anchor="t">
            <a:spAutoFit/>
          </a:bodyPr>
          <a:p>
            <a:pPr algn="ctr">
              <a:lnSpc>
                <a:spcPts val="4266"/>
              </a:lnSpc>
              <a:buNone/>
            </a:pPr>
            <a:r>
              <a:rPr b="0" lang="en-US" sz="3040" spc="-1" strike="noStrike">
                <a:solidFill>
                  <a:srgbClr val="ffffff"/>
                </a:solidFill>
                <a:latin typeface="Hatton"/>
                <a:ea typeface="DejaVu Sans"/>
              </a:rPr>
              <a:t>04/</a:t>
            </a:r>
            <a:endParaRPr b="0" lang="en-IN" sz="3040" spc="-1" strike="noStrike">
              <a:latin typeface="Arial"/>
            </a:endParaRPr>
          </a:p>
          <a:p>
            <a:pPr algn="ctr">
              <a:lnSpc>
                <a:spcPts val="4266"/>
              </a:lnSpc>
              <a:buNone/>
            </a:pPr>
            <a:r>
              <a:rPr b="0" lang="en-US" sz="3040" spc="-1" strike="noStrike">
                <a:solidFill>
                  <a:srgbClr val="ffffff"/>
                </a:solidFill>
                <a:latin typeface="Hatton"/>
                <a:ea typeface="DejaVu Sans"/>
              </a:rPr>
              <a:t>Casing and Screen</a:t>
            </a:r>
            <a:endParaRPr b="0" lang="en-IN" sz="3040" spc="-1" strike="noStrike">
              <a:latin typeface="Arial"/>
            </a:endParaRPr>
          </a:p>
        </p:txBody>
      </p:sp>
      <p:sp>
        <p:nvSpPr>
          <p:cNvPr id="122" name="Freeform 24"/>
          <p:cNvSpPr/>
          <p:nvPr/>
        </p:nvSpPr>
        <p:spPr>
          <a:xfrm>
            <a:off x="-241920" y="5036400"/>
            <a:ext cx="4994640" cy="6329880"/>
          </a:xfrm>
          <a:custGeom>
            <a:avLst/>
            <a:gdLst/>
            <a:ahLst/>
            <a:rect l="l" t="t" r="r" b="b"/>
            <a:pathLst>
              <a:path w="4995836" h="6331129">
                <a:moveTo>
                  <a:pt x="0" y="0"/>
                </a:moveTo>
                <a:lnTo>
                  <a:pt x="4995836" y="0"/>
                </a:lnTo>
                <a:lnTo>
                  <a:pt x="4995836" y="6331129"/>
                </a:lnTo>
                <a:lnTo>
                  <a:pt x="0" y="6331129"/>
                </a:lnTo>
                <a:lnTo>
                  <a:pt x="0" y="0"/>
                </a:lnTo>
                <a:close/>
              </a:path>
            </a:pathLst>
          </a:custGeom>
          <a:blipFill rotWithShape="0">
            <a:blip r:embed="rId5"/>
            <a:srcRect/>
            <a:stretch/>
          </a:blipFill>
          <a:ln w="0">
            <a:noFill/>
          </a:ln>
        </p:spPr>
        <p:style>
          <a:lnRef idx="0"/>
          <a:fillRef idx="0"/>
          <a:effectRef idx="0"/>
          <a:fontRef idx="minor"/>
        </p:style>
      </p:sp>
      <p:sp>
        <p:nvSpPr>
          <p:cNvPr id="123" name="Freeform 25"/>
          <p:cNvSpPr/>
          <p:nvPr/>
        </p:nvSpPr>
        <p:spPr>
          <a:xfrm>
            <a:off x="16026840" y="2990880"/>
            <a:ext cx="4994640" cy="6329880"/>
          </a:xfrm>
          <a:custGeom>
            <a:avLst/>
            <a:gdLst/>
            <a:ahLst/>
            <a:rect l="l" t="t" r="r" b="b"/>
            <a:pathLst>
              <a:path w="4995836" h="6331129">
                <a:moveTo>
                  <a:pt x="0" y="0"/>
                </a:moveTo>
                <a:lnTo>
                  <a:pt x="4995836" y="0"/>
                </a:lnTo>
                <a:lnTo>
                  <a:pt x="4995836" y="6331129"/>
                </a:lnTo>
                <a:lnTo>
                  <a:pt x="0" y="6331129"/>
                </a:lnTo>
                <a:lnTo>
                  <a:pt x="0" y="0"/>
                </a:lnTo>
                <a:close/>
              </a:path>
            </a:pathLst>
          </a:custGeom>
          <a:blipFill rotWithShape="0">
            <a:blip r:embed="rId6"/>
            <a:srcRect/>
            <a:stretch/>
          </a:blip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4" name="TextBox 2"/>
          <p:cNvSpPr/>
          <p:nvPr/>
        </p:nvSpPr>
        <p:spPr>
          <a:xfrm>
            <a:off x="1028880" y="1811880"/>
            <a:ext cx="12284280" cy="631080"/>
          </a:xfrm>
          <a:prstGeom prst="rect">
            <a:avLst/>
          </a:prstGeom>
          <a:noFill/>
          <a:ln w="0">
            <a:noFill/>
          </a:ln>
        </p:spPr>
        <p:style>
          <a:lnRef idx="0"/>
          <a:fillRef idx="0"/>
          <a:effectRef idx="0"/>
          <a:fontRef idx="minor"/>
        </p:style>
        <p:txBody>
          <a:bodyPr lIns="0" rIns="0" tIns="0" bIns="0" anchor="t">
            <a:spAutoFit/>
          </a:bodyPr>
          <a:p>
            <a:pPr>
              <a:lnSpc>
                <a:spcPts val="4972"/>
              </a:lnSpc>
              <a:buNone/>
            </a:pPr>
            <a:r>
              <a:rPr b="0" lang="en-US" sz="4330" spc="-1" strike="noStrike">
                <a:solidFill>
                  <a:srgbClr val="1a401f"/>
                </a:solidFill>
                <a:latin typeface="Hatton Bold"/>
                <a:ea typeface="DejaVu Sans"/>
              </a:rPr>
              <a:t>Install Water Tank Products:</a:t>
            </a:r>
            <a:endParaRPr b="0" lang="en-IN" sz="4330" spc="-1" strike="noStrike">
              <a:latin typeface="Arial"/>
            </a:endParaRPr>
          </a:p>
        </p:txBody>
      </p:sp>
      <p:sp>
        <p:nvSpPr>
          <p:cNvPr id="125" name="TextBox 3"/>
          <p:cNvSpPr/>
          <p:nvPr/>
        </p:nvSpPr>
        <p:spPr>
          <a:xfrm>
            <a:off x="1028880" y="3398400"/>
            <a:ext cx="8114400" cy="4835160"/>
          </a:xfrm>
          <a:prstGeom prst="rect">
            <a:avLst/>
          </a:prstGeom>
          <a:noFill/>
          <a:ln w="0">
            <a:noFill/>
          </a:ln>
        </p:spPr>
        <p:style>
          <a:lnRef idx="0"/>
          <a:fillRef idx="0"/>
          <a:effectRef idx="0"/>
          <a:fontRef idx="minor"/>
        </p:style>
        <p:txBody>
          <a:bodyPr lIns="0" rIns="0" tIns="0" bIns="0" anchor="t">
            <a:spAutoFit/>
          </a:bodyPr>
          <a:p>
            <a:pPr>
              <a:lnSpc>
                <a:spcPts val="4759"/>
              </a:lnSpc>
              <a:buNone/>
            </a:pPr>
            <a:r>
              <a:rPr b="0" lang="en-US" sz="3400" spc="-1" strike="noStrike">
                <a:solidFill>
                  <a:srgbClr val="1a401f"/>
                </a:solidFill>
                <a:latin typeface="Open Sans"/>
                <a:ea typeface="DejaVu Sans"/>
              </a:rPr>
              <a:t>The </a:t>
            </a:r>
            <a:r>
              <a:rPr b="0" lang="en-US" sz="3400" spc="-1" strike="noStrike" u="sng">
                <a:solidFill>
                  <a:srgbClr val="0000ff"/>
                </a:solidFill>
                <a:uFillTx/>
                <a:latin typeface="Open Sans"/>
                <a:ea typeface="DejaVu Sans"/>
                <a:hlinkClick r:id="rId1"/>
              </a:rPr>
              <a:t>selection of water tank products</a:t>
            </a:r>
            <a:r>
              <a:rPr b="0" lang="en-US" sz="3400" spc="-1" strike="noStrike">
                <a:solidFill>
                  <a:srgbClr val="1a401f"/>
                </a:solidFill>
                <a:latin typeface="Open Sans"/>
                <a:ea typeface="DejaVu Sans"/>
              </a:rPr>
              <a:t> is the following step after the well has been drilled. Tanks holding water, pumps, and filtration systems may be part of it. These items contribute to keeping the water hygienic, secure, and accessible.</a:t>
            </a:r>
            <a:endParaRPr b="0" lang="en-IN" sz="3400" spc="-1" strike="noStrike">
              <a:latin typeface="Arial"/>
            </a:endParaRPr>
          </a:p>
          <a:p>
            <a:pPr>
              <a:lnSpc>
                <a:spcPts val="4759"/>
              </a:lnSpc>
              <a:buNone/>
            </a:pPr>
            <a:endParaRPr b="0" lang="en-IN" sz="1800" spc="-1" strike="noStrike">
              <a:latin typeface="Arial"/>
            </a:endParaRPr>
          </a:p>
        </p:txBody>
      </p:sp>
      <p:grpSp>
        <p:nvGrpSpPr>
          <p:cNvPr id="126" name="Group 4"/>
          <p:cNvGrpSpPr/>
          <p:nvPr/>
        </p:nvGrpSpPr>
        <p:grpSpPr>
          <a:xfrm>
            <a:off x="8280000" y="-360000"/>
            <a:ext cx="16202520" cy="10713600"/>
            <a:chOff x="8280000" y="-360000"/>
            <a:chExt cx="16202520" cy="10713600"/>
          </a:xfrm>
        </p:grpSpPr>
        <p:sp>
          <p:nvSpPr>
            <p:cNvPr id="127" name="Freeform 5"/>
            <p:cNvSpPr/>
            <p:nvPr/>
          </p:nvSpPr>
          <p:spPr>
            <a:xfrm>
              <a:off x="8280000" y="-360000"/>
              <a:ext cx="16202520" cy="10713600"/>
            </a:xfrm>
            <a:custGeom>
              <a:avLst/>
              <a:gdLst/>
              <a:ahLst/>
              <a:rect l="l" t="t" r="r" b="b"/>
              <a:pathLst>
                <a:path w="6437884" h="4257040">
                  <a:moveTo>
                    <a:pt x="6341491" y="4226433"/>
                  </a:moveTo>
                  <a:cubicBezTo>
                    <a:pt x="4280281" y="4234307"/>
                    <a:pt x="2233295" y="4225925"/>
                    <a:pt x="93726" y="4234434"/>
                  </a:cubicBezTo>
                  <a:cubicBezTo>
                    <a:pt x="61976" y="4223893"/>
                    <a:pt x="79883" y="4181729"/>
                    <a:pt x="73787" y="4144518"/>
                  </a:cubicBezTo>
                  <a:cubicBezTo>
                    <a:pt x="58674" y="4096766"/>
                    <a:pt x="0" y="4066413"/>
                    <a:pt x="84455" y="3977005"/>
                  </a:cubicBezTo>
                  <a:cubicBezTo>
                    <a:pt x="103759" y="3930650"/>
                    <a:pt x="120269" y="3876040"/>
                    <a:pt x="135001" y="3832352"/>
                  </a:cubicBezTo>
                  <a:cubicBezTo>
                    <a:pt x="199009" y="3782060"/>
                    <a:pt x="241046" y="3726561"/>
                    <a:pt x="303403" y="3660521"/>
                  </a:cubicBezTo>
                  <a:cubicBezTo>
                    <a:pt x="375158" y="3572129"/>
                    <a:pt x="324104" y="3492500"/>
                    <a:pt x="437642" y="3440049"/>
                  </a:cubicBezTo>
                  <a:cubicBezTo>
                    <a:pt x="421513" y="3404235"/>
                    <a:pt x="463931" y="3368803"/>
                    <a:pt x="443357" y="3323336"/>
                  </a:cubicBezTo>
                  <a:cubicBezTo>
                    <a:pt x="448564" y="3239008"/>
                    <a:pt x="446532" y="3244215"/>
                    <a:pt x="542036" y="3139313"/>
                  </a:cubicBezTo>
                  <a:cubicBezTo>
                    <a:pt x="552704" y="3089529"/>
                    <a:pt x="490728" y="3042285"/>
                    <a:pt x="618490" y="2959862"/>
                  </a:cubicBezTo>
                  <a:cubicBezTo>
                    <a:pt x="631444" y="2894965"/>
                    <a:pt x="651891" y="2868041"/>
                    <a:pt x="717296" y="2816606"/>
                  </a:cubicBezTo>
                  <a:cubicBezTo>
                    <a:pt x="760095" y="2811526"/>
                    <a:pt x="705993" y="2703703"/>
                    <a:pt x="768477" y="2618105"/>
                  </a:cubicBezTo>
                  <a:cubicBezTo>
                    <a:pt x="788924" y="2583307"/>
                    <a:pt x="731647" y="2538984"/>
                    <a:pt x="805815" y="2425954"/>
                  </a:cubicBezTo>
                  <a:cubicBezTo>
                    <a:pt x="828167" y="2378202"/>
                    <a:pt x="826262" y="2341753"/>
                    <a:pt x="830199" y="2276602"/>
                  </a:cubicBezTo>
                  <a:cubicBezTo>
                    <a:pt x="892810" y="2216277"/>
                    <a:pt x="930021" y="2166239"/>
                    <a:pt x="939419" y="2060575"/>
                  </a:cubicBezTo>
                  <a:cubicBezTo>
                    <a:pt x="995426" y="1975866"/>
                    <a:pt x="1038860" y="1964182"/>
                    <a:pt x="990346" y="1833245"/>
                  </a:cubicBezTo>
                  <a:cubicBezTo>
                    <a:pt x="1048893" y="1747012"/>
                    <a:pt x="1075944" y="1582674"/>
                    <a:pt x="1133094" y="1484757"/>
                  </a:cubicBezTo>
                  <a:cubicBezTo>
                    <a:pt x="1107313" y="1420749"/>
                    <a:pt x="1137666" y="1331595"/>
                    <a:pt x="1097915" y="1262126"/>
                  </a:cubicBezTo>
                  <a:cubicBezTo>
                    <a:pt x="1152017" y="1137285"/>
                    <a:pt x="1106678" y="1185418"/>
                    <a:pt x="1083310" y="985647"/>
                  </a:cubicBezTo>
                  <a:cubicBezTo>
                    <a:pt x="1082167" y="963549"/>
                    <a:pt x="1056386" y="939292"/>
                    <a:pt x="1024890" y="914908"/>
                  </a:cubicBezTo>
                  <a:cubicBezTo>
                    <a:pt x="1037971" y="909828"/>
                    <a:pt x="1042289" y="837819"/>
                    <a:pt x="997966" y="824738"/>
                  </a:cubicBezTo>
                  <a:cubicBezTo>
                    <a:pt x="889762" y="775462"/>
                    <a:pt x="898525" y="645160"/>
                    <a:pt x="794512" y="570230"/>
                  </a:cubicBezTo>
                  <a:cubicBezTo>
                    <a:pt x="823976" y="457327"/>
                    <a:pt x="732790" y="389001"/>
                    <a:pt x="688467" y="295021"/>
                  </a:cubicBezTo>
                  <a:cubicBezTo>
                    <a:pt x="660527" y="270637"/>
                    <a:pt x="726694" y="269367"/>
                    <a:pt x="731393" y="248666"/>
                  </a:cubicBezTo>
                  <a:cubicBezTo>
                    <a:pt x="734568" y="241046"/>
                    <a:pt x="756920" y="170688"/>
                    <a:pt x="738759" y="154051"/>
                  </a:cubicBezTo>
                  <a:cubicBezTo>
                    <a:pt x="703199" y="134239"/>
                    <a:pt x="730504" y="110744"/>
                    <a:pt x="739902" y="77724"/>
                  </a:cubicBezTo>
                  <a:cubicBezTo>
                    <a:pt x="748411" y="61595"/>
                    <a:pt x="697992" y="2794"/>
                    <a:pt x="775589" y="25781"/>
                  </a:cubicBezTo>
                  <a:cubicBezTo>
                    <a:pt x="2374773" y="16129"/>
                    <a:pt x="3964559" y="29464"/>
                    <a:pt x="5604891" y="21336"/>
                  </a:cubicBezTo>
                  <a:cubicBezTo>
                    <a:pt x="5854573" y="38608"/>
                    <a:pt x="6136005" y="0"/>
                    <a:pt x="6383401" y="33782"/>
                  </a:cubicBezTo>
                  <a:cubicBezTo>
                    <a:pt x="6383909" y="571754"/>
                    <a:pt x="6385306" y="1170305"/>
                    <a:pt x="6384544" y="1710944"/>
                  </a:cubicBezTo>
                  <a:cubicBezTo>
                    <a:pt x="6386703" y="2484501"/>
                    <a:pt x="6379464" y="3261995"/>
                    <a:pt x="6388608" y="4038473"/>
                  </a:cubicBezTo>
                  <a:cubicBezTo>
                    <a:pt x="6357747" y="4044061"/>
                    <a:pt x="6437884" y="4257040"/>
                    <a:pt x="6341491" y="4226433"/>
                  </a:cubicBezTo>
                  <a:close/>
                </a:path>
              </a:pathLst>
            </a:custGeom>
            <a:blipFill rotWithShape="0">
              <a:blip r:embed="rId2"/>
              <a:srcRect/>
              <a:stretch/>
            </a:blipFill>
            <a:ln w="0">
              <a:noFill/>
            </a:ln>
          </p:spPr>
          <p:style>
            <a:lnRef idx="0"/>
            <a:fillRef idx="0"/>
            <a:effectRef idx="0"/>
            <a:fontRef idx="minor"/>
          </p:style>
        </p:sp>
      </p:grpSp>
      <p:sp>
        <p:nvSpPr>
          <p:cNvPr id="128" name="Freeform 6"/>
          <p:cNvSpPr/>
          <p:nvPr/>
        </p:nvSpPr>
        <p:spPr>
          <a:xfrm rot="18471600">
            <a:off x="2612520" y="5014080"/>
            <a:ext cx="4994640" cy="6329880"/>
          </a:xfrm>
          <a:custGeom>
            <a:avLst/>
            <a:gdLst/>
            <a:ahLst/>
            <a:rect l="l" t="t" r="r" b="b"/>
            <a:pathLst>
              <a:path w="4995836" h="6331129">
                <a:moveTo>
                  <a:pt x="0" y="0"/>
                </a:moveTo>
                <a:lnTo>
                  <a:pt x="4995836" y="0"/>
                </a:lnTo>
                <a:lnTo>
                  <a:pt x="4995836" y="6331129"/>
                </a:lnTo>
                <a:lnTo>
                  <a:pt x="0" y="6331129"/>
                </a:lnTo>
                <a:lnTo>
                  <a:pt x="0" y="0"/>
                </a:lnTo>
                <a:close/>
              </a:path>
            </a:pathLst>
          </a:custGeom>
          <a:blipFill rotWithShape="0">
            <a:blip r:embed="rId3">
              <a:alphaModFix amt="25000"/>
            </a:blip>
            <a:srcRect/>
            <a:stretch/>
          </a:blipFill>
          <a:ln w="0">
            <a:noFill/>
          </a:ln>
        </p:spPr>
        <p:style>
          <a:lnRef idx="0"/>
          <a:fillRef idx="0"/>
          <a:effectRef idx="0"/>
          <a:fontRef idx="minor"/>
        </p:style>
      </p:sp>
      <p:sp>
        <p:nvSpPr>
          <p:cNvPr id="129" name="Freeform 7"/>
          <p:cNvSpPr/>
          <p:nvPr/>
        </p:nvSpPr>
        <p:spPr>
          <a:xfrm rot="17898000">
            <a:off x="12981960" y="6825600"/>
            <a:ext cx="4994640" cy="4309560"/>
          </a:xfrm>
          <a:custGeom>
            <a:avLst/>
            <a:gdLst/>
            <a:ahLst/>
            <a:rect l="l" t="t" r="r" b="b"/>
            <a:pathLst>
              <a:path w="4995836" h="6331129">
                <a:moveTo>
                  <a:pt x="0" y="0"/>
                </a:moveTo>
                <a:lnTo>
                  <a:pt x="4995836" y="0"/>
                </a:lnTo>
                <a:lnTo>
                  <a:pt x="4995836" y="6331129"/>
                </a:lnTo>
                <a:lnTo>
                  <a:pt x="0" y="6331129"/>
                </a:lnTo>
                <a:lnTo>
                  <a:pt x="0" y="0"/>
                </a:lnTo>
                <a:close/>
              </a:path>
            </a:pathLst>
          </a:custGeom>
          <a:blipFill rotWithShape="0">
            <a:blip r:embed="rId4"/>
            <a:srcRect/>
            <a:stretch/>
          </a:blip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1a401f"/>
        </a:solidFill>
      </p:bgPr>
    </p:bg>
    <p:spTree>
      <p:nvGrpSpPr>
        <p:cNvPr id="1" name=""/>
        <p:cNvGrpSpPr/>
        <p:nvPr/>
      </p:nvGrpSpPr>
      <p:grpSpPr>
        <a:xfrm>
          <a:off x="0" y="0"/>
          <a:ext cx="0" cy="0"/>
          <a:chOff x="0" y="0"/>
          <a:chExt cx="0" cy="0"/>
        </a:xfrm>
      </p:grpSpPr>
      <p:sp>
        <p:nvSpPr>
          <p:cNvPr id="130" name="Freeform 2"/>
          <p:cNvSpPr/>
          <p:nvPr/>
        </p:nvSpPr>
        <p:spPr>
          <a:xfrm>
            <a:off x="-241920" y="5036400"/>
            <a:ext cx="4994640" cy="6329880"/>
          </a:xfrm>
          <a:custGeom>
            <a:avLst/>
            <a:gdLst/>
            <a:ahLst/>
            <a:rect l="l" t="t" r="r" b="b"/>
            <a:pathLst>
              <a:path w="4995836" h="6331129">
                <a:moveTo>
                  <a:pt x="0" y="0"/>
                </a:moveTo>
                <a:lnTo>
                  <a:pt x="4995836" y="0"/>
                </a:lnTo>
                <a:lnTo>
                  <a:pt x="4995836" y="6331129"/>
                </a:lnTo>
                <a:lnTo>
                  <a:pt x="0" y="6331129"/>
                </a:lnTo>
                <a:lnTo>
                  <a:pt x="0" y="0"/>
                </a:lnTo>
                <a:close/>
              </a:path>
            </a:pathLst>
          </a:custGeom>
          <a:blipFill rotWithShape="0">
            <a:blip r:embed="rId1"/>
            <a:srcRect/>
            <a:stretch/>
          </a:blipFill>
          <a:ln w="0">
            <a:noFill/>
          </a:ln>
        </p:spPr>
        <p:style>
          <a:lnRef idx="0"/>
          <a:fillRef idx="0"/>
          <a:effectRef idx="0"/>
          <a:fontRef idx="minor"/>
        </p:style>
      </p:sp>
      <p:sp>
        <p:nvSpPr>
          <p:cNvPr id="131" name="Freeform 3"/>
          <p:cNvSpPr/>
          <p:nvPr/>
        </p:nvSpPr>
        <p:spPr>
          <a:xfrm rot="10219200">
            <a:off x="13863960" y="-1561320"/>
            <a:ext cx="4994640" cy="6329880"/>
          </a:xfrm>
          <a:custGeom>
            <a:avLst/>
            <a:gdLst/>
            <a:ahLst/>
            <a:rect l="l" t="t" r="r" b="b"/>
            <a:pathLst>
              <a:path w="4995836" h="6331129">
                <a:moveTo>
                  <a:pt x="0" y="0"/>
                </a:moveTo>
                <a:lnTo>
                  <a:pt x="4995836" y="0"/>
                </a:lnTo>
                <a:lnTo>
                  <a:pt x="4995836" y="6331129"/>
                </a:lnTo>
                <a:lnTo>
                  <a:pt x="0" y="6331129"/>
                </a:lnTo>
                <a:lnTo>
                  <a:pt x="0" y="0"/>
                </a:lnTo>
                <a:close/>
              </a:path>
            </a:pathLst>
          </a:custGeom>
          <a:blipFill rotWithShape="0">
            <a:blip r:embed="rId2"/>
            <a:srcRect/>
            <a:stretch/>
          </a:blipFill>
          <a:ln w="0">
            <a:noFill/>
          </a:ln>
        </p:spPr>
        <p:style>
          <a:lnRef idx="0"/>
          <a:fillRef idx="0"/>
          <a:effectRef idx="0"/>
          <a:fontRef idx="minor"/>
        </p:style>
      </p:sp>
      <p:sp>
        <p:nvSpPr>
          <p:cNvPr id="132" name="TextBox 4"/>
          <p:cNvSpPr/>
          <p:nvPr/>
        </p:nvSpPr>
        <p:spPr>
          <a:xfrm>
            <a:off x="6014160" y="2799000"/>
            <a:ext cx="6402240" cy="891720"/>
          </a:xfrm>
          <a:prstGeom prst="rect">
            <a:avLst/>
          </a:prstGeom>
          <a:noFill/>
          <a:ln w="0">
            <a:noFill/>
          </a:ln>
        </p:spPr>
        <p:style>
          <a:lnRef idx="0"/>
          <a:fillRef idx="0"/>
          <a:effectRef idx="0"/>
          <a:fontRef idx="minor"/>
        </p:style>
        <p:txBody>
          <a:bodyPr lIns="0" rIns="0" tIns="0" bIns="0" anchor="t">
            <a:spAutoFit/>
          </a:bodyPr>
          <a:p>
            <a:pPr algn="ctr">
              <a:lnSpc>
                <a:spcPts val="7024"/>
              </a:lnSpc>
              <a:buNone/>
            </a:pPr>
            <a:r>
              <a:rPr b="0" lang="en-US" sz="6110" spc="-1" strike="noStrike">
                <a:solidFill>
                  <a:srgbClr val="ffffff"/>
                </a:solidFill>
                <a:latin typeface="Hatton"/>
                <a:ea typeface="DejaVu Sans"/>
              </a:rPr>
              <a:t>Thankyou</a:t>
            </a:r>
            <a:endParaRPr b="0" lang="en-IN" sz="6110" spc="-1" strike="noStrike">
              <a:latin typeface="Arial"/>
            </a:endParaRPr>
          </a:p>
        </p:txBody>
      </p:sp>
      <p:sp>
        <p:nvSpPr>
          <p:cNvPr id="133" name="TextBox 5"/>
          <p:cNvSpPr/>
          <p:nvPr/>
        </p:nvSpPr>
        <p:spPr>
          <a:xfrm>
            <a:off x="1028880" y="6019920"/>
            <a:ext cx="16373160" cy="774720"/>
          </a:xfrm>
          <a:prstGeom prst="rect">
            <a:avLst/>
          </a:prstGeom>
          <a:noFill/>
          <a:ln w="0">
            <a:noFill/>
          </a:ln>
        </p:spPr>
        <p:style>
          <a:lnRef idx="0"/>
          <a:fillRef idx="0"/>
          <a:effectRef idx="0"/>
          <a:fontRef idx="minor"/>
        </p:style>
        <p:txBody>
          <a:bodyPr lIns="0" rIns="0" tIns="0" bIns="0" anchor="t">
            <a:spAutoFit/>
          </a:bodyPr>
          <a:p>
            <a:pPr algn="ctr">
              <a:lnSpc>
                <a:spcPts val="6103"/>
              </a:lnSpc>
              <a:buNone/>
              <a:tabLst>
                <a:tab algn="l" pos="0"/>
              </a:tabLst>
            </a:pPr>
            <a:r>
              <a:rPr b="0" lang="en-US" sz="5300" spc="-1" strike="noStrike" u="sng">
                <a:solidFill>
                  <a:srgbClr val="0000ff">
                    <a:alpha val="51000"/>
                  </a:srgbClr>
                </a:solidFill>
                <a:uFillTx/>
                <a:latin typeface="Hatton Bold"/>
                <a:ea typeface="DejaVu Sans"/>
                <a:hlinkClick r:id="rId3"/>
              </a:rPr>
              <a:t>How to Drill a Water Well?</a:t>
            </a:r>
            <a:endParaRPr b="0" lang="en-IN" sz="5300" spc="-1" strike="noStrike">
              <a:latin typeface="Arial"/>
            </a:endParaRPr>
          </a:p>
        </p:txBody>
      </p:sp>
      <p:sp>
        <p:nvSpPr>
          <p:cNvPr id="134" name="TextBox 6"/>
          <p:cNvSpPr/>
          <p:nvPr/>
        </p:nvSpPr>
        <p:spPr>
          <a:xfrm>
            <a:off x="7253280" y="4860000"/>
            <a:ext cx="3366000" cy="604080"/>
          </a:xfrm>
          <a:prstGeom prst="rect">
            <a:avLst/>
          </a:prstGeom>
          <a:noFill/>
          <a:ln w="0">
            <a:noFill/>
          </a:ln>
        </p:spPr>
        <p:style>
          <a:lnRef idx="0"/>
          <a:fillRef idx="0"/>
          <a:effectRef idx="0"/>
          <a:fontRef idx="minor"/>
        </p:style>
        <p:txBody>
          <a:bodyPr lIns="0" rIns="0" tIns="0" bIns="0" anchor="t">
            <a:spAutoFit/>
          </a:bodyPr>
          <a:p>
            <a:pPr algn="ctr">
              <a:lnSpc>
                <a:spcPts val="4759"/>
              </a:lnSpc>
              <a:buNone/>
            </a:pPr>
            <a:r>
              <a:rPr b="0" lang="en-US" sz="3400" spc="-1" strike="noStrike">
                <a:solidFill>
                  <a:srgbClr val="ffffff"/>
                </a:solidFill>
                <a:latin typeface="Canva Sans"/>
                <a:ea typeface="DejaVu Sans"/>
              </a:rPr>
              <a:t>Visit  the link</a:t>
            </a:r>
            <a:endParaRPr b="0" lang="en-IN" sz="3400" spc="-1" strike="noStrike">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5</TotalTime>
  <Application>LibreOffice/7.3.6.2$Linux_X86_64 LibreOffice_project/30$Build-2</Application>
  <AppVersion>15.0000</AppVersion>
  <Words>0</Words>
  <Paragraphs>0</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dc:creator/>
  <dc:description/>
  <dc:identifier>DAFlxFkdIxU</dc:identifier>
  <dc:language>en-IN</dc:language>
  <cp:lastModifiedBy/>
  <dcterms:modified xsi:type="dcterms:W3CDTF">2023-06-14T12:39:13Z</dcterms:modified>
  <cp:revision>4</cp:revision>
  <dc:subject/>
  <dc:title>Green and white Sustainability modern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On-screen Show (4:3)</vt:lpwstr>
  </property>
</Properties>
</file>