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327" r:id="rId4"/>
    <p:sldId id="340" r:id="rId5"/>
    <p:sldId id="331" r:id="rId6"/>
    <p:sldId id="341" r:id="rId7"/>
    <p:sldId id="346" r:id="rId8"/>
    <p:sldId id="328" r:id="rId9"/>
    <p:sldId id="345" r:id="rId10"/>
    <p:sldId id="344" r:id="rId11"/>
    <p:sldId id="343" r:id="rId12"/>
    <p:sldId id="342" r:id="rId13"/>
    <p:sldId id="333" r:id="rId14"/>
    <p:sldId id="30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1630660"/>
            <a:ext cx="4751090" cy="3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8573936" cy="1552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1" y="1986009"/>
            <a:ext cx="7708464" cy="24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1115616" y="899567"/>
            <a:ext cx="432048" cy="3693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484040" y="899567"/>
            <a:ext cx="432048" cy="3693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835696" y="907824"/>
            <a:ext cx="432048" cy="3693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260335" y="907824"/>
            <a:ext cx="432048" cy="3693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627784" y="907824"/>
            <a:ext cx="432048" cy="3693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987824" y="907824"/>
            <a:ext cx="432048" cy="3693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347864" y="899567"/>
            <a:ext cx="432048" cy="3693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79912" y="907824"/>
            <a:ext cx="432048" cy="3693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220072" y="907824"/>
            <a:ext cx="432048" cy="3693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610694" y="907824"/>
            <a:ext cx="432048" cy="3693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042742" y="918711"/>
            <a:ext cx="432048" cy="3693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372200" y="918711"/>
            <a:ext cx="432048" cy="3693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804248" y="919479"/>
            <a:ext cx="432048" cy="3693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8028384" y="140437"/>
            <a:ext cx="576532" cy="14207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Зубкова Людмила. Стихи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53" y="54536"/>
            <a:ext cx="28575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40562"/>
            <a:ext cx="8426109" cy="2328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109038"/>
            <a:ext cx="792088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109038"/>
            <a:ext cx="792088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131860"/>
            <a:ext cx="792088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109038"/>
            <a:ext cx="792088" cy="7144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28730" y="3135841"/>
            <a:ext cx="759586" cy="7144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3111844"/>
            <a:ext cx="792088" cy="7144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68442" y="2715766"/>
            <a:ext cx="710372" cy="3459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141548" y="2715766"/>
            <a:ext cx="710372" cy="3459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407065" y="2763120"/>
            <a:ext cx="710372" cy="3459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979712" y="2695206"/>
            <a:ext cx="765466" cy="3664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222850" y="2752840"/>
            <a:ext cx="765466" cy="3664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529527" y="2715766"/>
            <a:ext cx="765466" cy="3664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93049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92956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33829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5867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988316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64088" y="4244401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52398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16216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76256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236296" y="422793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093049" y="4587974"/>
            <a:ext cx="36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55876" y="4227934"/>
            <a:ext cx="786880" cy="164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212675" y="4600691"/>
            <a:ext cx="36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988316" y="4621895"/>
            <a:ext cx="36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05583" y="4244401"/>
            <a:ext cx="36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407065" y="4227934"/>
            <a:ext cx="6987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150602" y="4616665"/>
            <a:ext cx="36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513429" y="4244401"/>
            <a:ext cx="36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873469" y="4616665"/>
            <a:ext cx="36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239083" y="4244401"/>
            <a:ext cx="7893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8055030" y="3534046"/>
            <a:ext cx="576532" cy="14207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66" y="826120"/>
            <a:ext cx="7317296" cy="3491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277324" y="2211710"/>
            <a:ext cx="134436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861500" y="1923678"/>
            <a:ext cx="1286564" cy="51639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283968" y="3363838"/>
            <a:ext cx="1089700" cy="360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678330" y="3013523"/>
            <a:ext cx="576532" cy="14207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Дядя Фёдор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" y="59369"/>
            <a:ext cx="2213414" cy="316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705"/>
            <a:ext cx="6618078" cy="2534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5353" y="339502"/>
            <a:ext cx="3026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работу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8540"/>
            <a:ext cx="3107809" cy="22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-79772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" name="AutoShape 2" descr="87 Стенд по математике, лента циф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очки развивающие. Цифры и счёт: купить в Минске и Беларуси в  интернет-магазине. Фото, це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7" y="843558"/>
            <a:ext cx="79640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Летнее физкультурное развлечение для старших дошкольников в детском саду на  улице с играми. Сценар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9" y="-15947"/>
            <a:ext cx="7471068" cy="515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15" y="7937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Грибочки картинки - 79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15" y="2889581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71" y="2865437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78" y="2885824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89581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89581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63651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49" y="2843123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78" y="2917207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37" y="2970186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02" y="2955428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Дом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Летнее физкультурное развлечение для старших дошкольников в детском саду на  улице с играми. Сценар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2982604" cy="205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0" y="2044075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60" y="2067694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06" y="2007096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69" y="2067934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8" y="2067934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88" y="2068701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044075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1935" y="3123135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6" y="3400072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2085005" y="3171708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327641" y="3118893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72" y="3363838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48" y="3347257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350546" y="28855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6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" y="59369"/>
            <a:ext cx="2213414" cy="316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0338"/>
            <a:ext cx="6627144" cy="193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82683" y="11047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30" y="2131746"/>
            <a:ext cx="5256584" cy="2789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87824" y="39399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39399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5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Дом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0" y="2044075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60" y="2067694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06" y="2007096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69" y="2067934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8" y="2067934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88" y="2068701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Грибы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044075"/>
            <a:ext cx="1114251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1935" y="3123135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6" y="3400072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2085005" y="3171708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327641" y="3118893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72" y="3363838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48" y="3347257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59" y="7937"/>
            <a:ext cx="2084558" cy="208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4417133" y="3173383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72" y="3400072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5449163" y="3136404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590040" y="3143201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884368" y="3136404"/>
            <a:ext cx="9580" cy="4567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50" y="3347257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00" y="3400072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07" y="3438438"/>
            <a:ext cx="867026" cy="1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2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1" y="1491630"/>
            <a:ext cx="7325795" cy="241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94"/>
            <a:ext cx="2084558" cy="208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7562"/>
            <a:ext cx="5230488" cy="490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491880" y="2123252"/>
            <a:ext cx="0" cy="10245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491880" y="2228160"/>
            <a:ext cx="1083623" cy="1022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5503" y="2238382"/>
            <a:ext cx="100811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508104" y="987574"/>
            <a:ext cx="0" cy="124058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716016" y="1024562"/>
            <a:ext cx="792088" cy="6775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436096" y="3328818"/>
            <a:ext cx="861140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08104" y="2123252"/>
            <a:ext cx="0" cy="120556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508104" y="1006068"/>
            <a:ext cx="0" cy="111718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08104" y="1031337"/>
            <a:ext cx="115212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660232" y="1045100"/>
            <a:ext cx="0" cy="123861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14</Words>
  <Application>Microsoft Office PowerPoint</Application>
  <PresentationFormat>Экран (16:9)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76</cp:revision>
  <dcterms:created xsi:type="dcterms:W3CDTF">2022-02-05T10:34:34Z</dcterms:created>
  <dcterms:modified xsi:type="dcterms:W3CDTF">2022-10-09T13:13:13Z</dcterms:modified>
</cp:coreProperties>
</file>