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324" r:id="rId4"/>
    <p:sldId id="325" r:id="rId5"/>
    <p:sldId id="326" r:id="rId6"/>
    <p:sldId id="327" r:id="rId7"/>
    <p:sldId id="328" r:id="rId8"/>
    <p:sldId id="280" r:id="rId9"/>
    <p:sldId id="333" r:id="rId10"/>
    <p:sldId id="334" r:id="rId11"/>
    <p:sldId id="344" r:id="rId12"/>
    <p:sldId id="350" r:id="rId13"/>
    <p:sldId id="343" r:id="rId14"/>
    <p:sldId id="345" r:id="rId15"/>
    <p:sldId id="349" r:id="rId16"/>
    <p:sldId id="347" r:id="rId17"/>
    <p:sldId id="341" r:id="rId18"/>
    <p:sldId id="342" r:id="rId19"/>
    <p:sldId id="299" r:id="rId20"/>
    <p:sldId id="26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51E5B6-C016-4BEA-8ACC-F96CEED13920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45F8-FAFC-4DAE-BE63-FEF0DB59DA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8285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78014-3B97-4A53-A758-5EEFAA0CB138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21E7A-80D8-44B1-BB12-FECC8BFCA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2826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1CDFD1-ECF3-4DEA-A22E-24674DCB6377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CB2E8-3CD0-46E0-BE4C-DF56D3126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953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72FB0-6D70-4FE9-9A23-B57834B2E976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75312-D4FF-413C-8D12-40722129AC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3245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EC6135-3152-45D7-B080-44FB6A6209ED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0CB63-E27E-4810-A64E-D79F245446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9127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4AE723-8A33-4FE8-9356-BA23CDF1CAAD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7874B-9522-4B9B-9DA7-E5303365AA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9762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043778-37BB-4FE1-9959-803BCBE9C777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1FACC-FE87-4E89-90D7-6641A733C6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9883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99CE5-FEB4-41F2-8FBF-469D888F159A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9A02-CDA3-4933-8492-F623133D66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3920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F2A2F-6EC7-4DF6-B489-28585804AA81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9C3E5-28A4-4E6B-9B1A-95A294D569A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599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A0940-CCF2-452D-AAD9-1D9B732DC080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A18A1-97DC-4006-863D-45B7E4AB7A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156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31D079-9592-4BBC-B66B-AF48D212BA64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28C89-9CE2-4A5B-BF29-FC9575BEF7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74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DFA9EC-5151-4B06-A969-2BD9404A18AB}" type="datetimeFigureOut">
              <a:rPr lang="ru-RU" smtClean="0"/>
              <a:pPr>
                <a:defRPr/>
              </a:pPr>
              <a:t>25.11.2022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BC93879-9D24-46A0-A91B-48DDE107C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5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4797152"/>
            <a:ext cx="3143272" cy="100013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Воспитатель: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Новикова В.В.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7928" y="1628800"/>
            <a:ext cx="7257822" cy="31700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«Развитие мелкой моторики рук у детей младшего дошкольного возраста в продуктивных видах деятельности»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27114" y="5589240"/>
            <a:ext cx="5759450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000000"/>
                </a:solidFill>
              </a:rPr>
              <a:t>г.Орск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31640" y="116632"/>
            <a:ext cx="7632848" cy="971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/>
              <a:t>М</a:t>
            </a:r>
            <a:r>
              <a:rPr lang="ru-RU" sz="2000" dirty="0" smtClean="0"/>
              <a:t>униципальное </a:t>
            </a:r>
            <a:r>
              <a:rPr lang="ru-RU" sz="2000" dirty="0"/>
              <a:t>дошкольное образовательное автономное учреждение «Детский сад № 79 «Аистёнок» общеразвивающего вида с приоритетным осуществлением социально-личностного развития воспитанников г. Орска.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96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Сажаем вместе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Дети на практике узнают о том, что растения живые и могут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расти,если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них создаются специальные условия: вода, свет, тепло. В детях воспитывается интерес и любовь к растениям, умение замечать красоту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цветов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sun9-86.userapi.com/impg/y3J39jDHQNIq0sya2ibf0SFDRJ5E5FEwi5KZzQ/-SWrVoQfvTI.jpg?size=810x1080&amp;quality=96&amp;sign=fdda7cb1977ca936892744ed1b4cc29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1000109"/>
            <a:ext cx="2214577" cy="2952770"/>
          </a:xfrm>
          <a:prstGeom prst="rect">
            <a:avLst/>
          </a:prstGeom>
          <a:noFill/>
        </p:spPr>
      </p:pic>
      <p:pic>
        <p:nvPicPr>
          <p:cNvPr id="13316" name="Picture 4" descr="https://sun9-54.userapi.com/impg/t1ggoeELv00-dr9Qa050iqCc4VoDAI9cXQylJA/d3mY_rH_SiQ.jpg?size=810x1080&amp;quality=96&amp;sign=c3b84c7981c3d3455c55d81515ca24f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9453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Игра «Разложи по цвету»</a:t>
            </a:r>
          </a:p>
          <a:p>
            <a:pPr indent="358775"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Учить детей различать цвета и использовать названия цветов в речи. Закреплять умение распознавать геометрические фигуры и называть их (круг, квадрат, треугольник). Развивать мелкую моторику рук, цветовое восприятие, внимание</a:t>
            </a:r>
            <a:r>
              <a:rPr lang="ru-RU" sz="3600" dirty="0" smtClean="0"/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09795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3.userapi.com/impg/ZEiWvLqYSrIzdPbldFCbtPCVbKN6w8fi3Tw97w/E5_6M1gB4jE.jpg?size=810x1080&amp;quality=96&amp;sign=e62dfc19138d63b5d06ecf6fd5f2596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57232"/>
            <a:ext cx="2786082" cy="371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0377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Игра «Разложи по форме»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Продолжать фиксировать внимание детей на форме предмета; - устанавливать тождества и различия однородных предметов.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s://sun9-38.userapi.com/impg/MnYbRTl62S9zHCruuaPG4AVSVkm3MGRDK2QzTw/WK4iKR0t1XI.jpg?size=810x1080&amp;quality=96&amp;sign=a6cb2658485dd0ca5ef767a07935ad6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130541" cy="41740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100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 «Прищепки»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1673" y="5572140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Малыши очень любят играть с прищепками, для них – это весёлое и интересное занятие, а также прекрасный тренажёр для пальчиков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 descr="https://sun9-63.userapi.com/impg/P3pOIVOxhktvomqAlrcWjcni5sqLjkrdK26lGw/Ewp7un9eJcg.jpg?size=810x1080&amp;quality=96&amp;sign=0afa64ee9c98f6be115876af2ab72c70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857233"/>
            <a:ext cx="2732504" cy="3643338"/>
          </a:xfrm>
          <a:prstGeom prst="rect">
            <a:avLst/>
          </a:prstGeom>
          <a:noFill/>
        </p:spPr>
      </p:pic>
      <p:pic>
        <p:nvPicPr>
          <p:cNvPr id="10244" name="Picture 4" descr="https://sun9-22.userapi.com/impg/MJqfYNp1k2PQUZUrRryAbssqQn5Ppl2XFTVlvg/jLuCpFV2uNI.jpg?size=810x1080&amp;quality=96&amp;sign=5b5738a406725fe00d95a13c99eb8a1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2518189" cy="335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328660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013176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у детей сенсорного восприятия, мелкой моторики и координации движений рук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https://sun9-77.userapi.com/impg/_fA9mt2K8WHtQ0SlxXkKB8jc0LK4ove1wr44TA/FIeL-jZwqFE.jpg?size=810x1080&amp;quality=96&amp;sign=9068140f3ba0034a14111083b512d5f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857232"/>
            <a:ext cx="3076963" cy="4102616"/>
          </a:xfrm>
          <a:prstGeom prst="rect">
            <a:avLst/>
          </a:prstGeom>
          <a:noFill/>
        </p:spPr>
      </p:pic>
      <p:pic>
        <p:nvPicPr>
          <p:cNvPr id="9220" name="Picture 4" descr="https://sun9-84.userapi.com/impg/HUAMIADgEpVSgGteRQ6NuS3Um6NeqD_Q7TR9HA/tE5D19GEC40.jpg?size=810x1080&amp;quality=96&amp;sign=9debc0834ca31ee8debff51a272fb83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3107552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7668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5445224"/>
            <a:ext cx="53769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сенсорного восприятия; развитие моторики  кистей пальцев рук через действия с предметами.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s://sun9-80.userapi.com/impg/xuWRtd9bGQKkyZ6oIs3YK9VqTjYxAWdnwsf1uw/VwceoLraZnE.jpg?size=810x1080&amp;quality=96&amp;sign=1efcd9e95acb129733e504f6b763459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000108"/>
            <a:ext cx="3344855" cy="4459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87742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572008"/>
            <a:ext cx="4091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«Пальчиковые игры»  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координации движений пальцев рук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9870" y="4509120"/>
            <a:ext cx="3642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Развитие мелкой моторики, мышления, совершенство навыков общения.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sun9-67.userapi.com/impg/Ikp_agcGdzv9XLrd7DfNQ_8XajCanzd58ZajnA/EDiBrnfCI4E.jpg?size=1280x960&amp;quality=96&amp;sign=1fc7dd19b550918d97fc9c247537cf3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85860"/>
            <a:ext cx="400052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34894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Создала картотеку пальчиковых игр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0621"/>
            <a:ext cx="3168352" cy="2274238"/>
          </a:xfrm>
          <a:prstGeom prst="rect">
            <a:avLst/>
          </a:prstGeom>
        </p:spPr>
      </p:pic>
      <p:pic>
        <p:nvPicPr>
          <p:cNvPr id="6" name="Рисунок 5" descr="C:\Users\user\Desktop\palchikovaya-gimnastika-po-leksicheskim-temam-dlya-detey-5-6-let-77805-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92429"/>
            <a:ext cx="5408215" cy="394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QXM9CNGQki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3090170"/>
            <a:ext cx="4472483" cy="3264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rxWLtGbmL1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561" y="3119757"/>
            <a:ext cx="4536504" cy="32352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618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1214423"/>
            <a:ext cx="84296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Провела консультации: </a:t>
            </a:r>
          </a:p>
          <a:p>
            <a:pPr indent="358775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«Роль пальчиковых игр в развитии мелкой моторики у детей раннего дошкольного возраста»</a:t>
            </a:r>
          </a:p>
          <a:p>
            <a:pPr indent="358775" algn="just">
              <a:buFont typeface="Wingdings" pitchFamily="2" charset="2"/>
              <a:buChar char="ü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«Играя, учимся говорить».</a:t>
            </a:r>
          </a:p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Изготовление памятки: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«Наши пальчиковые игры»</a:t>
            </a:r>
          </a:p>
          <a:p>
            <a:pPr indent="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391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500034" y="6182045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Советы родителям отправлялись в группу в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Viber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E:\Backup\изо\детский сад ИЗО\папка передвижка\Папка-передвижка 6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0" y="1340768"/>
            <a:ext cx="2578348" cy="381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Backup\изо\детский сад ИЗО\папка передвижка\Папка-передвижка 6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93" y="1311986"/>
            <a:ext cx="2737159" cy="384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Backup\изо\детский сад ИЗО\папка передвижка\Папка-передвижка 6\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76" y="1311986"/>
            <a:ext cx="2678012" cy="384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286521" cy="292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196752"/>
            <a:ext cx="59046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«Истоки способностей и дарований детей находятся  на кончиках их пальцев. От пальцев, образно говоря, идут тончайшие ручейки, которые питают источник творческой мысли».</a:t>
            </a:r>
          </a:p>
          <a:p>
            <a:pPr algn="r"/>
            <a:r>
              <a:rPr lang="ru-RU" sz="3200" dirty="0" smtClean="0"/>
              <a:t>В. А. Сухомлинский</a:t>
            </a:r>
            <a:endParaRPr lang="ru-RU" sz="32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643182"/>
            <a:ext cx="709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548680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047" y="1556792"/>
            <a:ext cx="78703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«Развитие мелкой моторики рук у детей раннего дошкольного возраста в играх, упражнениях и разных видах продуктивной деятельности».</a:t>
            </a:r>
          </a:p>
        </p:txBody>
      </p:sp>
    </p:spTree>
    <p:extLst>
      <p:ext uri="{BB962C8B-B14F-4D97-AF65-F5344CB8AC3E}">
        <p14:creationId xmlns:p14="http://schemas.microsoft.com/office/powerpoint/2010/main" val="16028585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548680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7" y="1133455"/>
            <a:ext cx="813690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Повысить собственный уровень знаний путём изучения необходимой литературы по развитию мелкой моторики детей раннего возраста, самообразования.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Подготовить методический материал, план работы, картотеку пальчиковых игр.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Провести пальчиковые игры с детьми в разных видах деятельности.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координацию и точность движений руки и глаза, гибкость рук, ритмичность;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08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548680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133455"/>
            <a:ext cx="83529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пальцев, кистей рук;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общую двигательную активность;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Развивать воображение, логическое мышление, произвольное внимание, зрительное и слуховое восприятие, творческую активность;</a:t>
            </a:r>
          </a:p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Создавать эмоционально-комфортную обстановку в общении со сверстниками и взрослыми.</a:t>
            </a:r>
          </a:p>
        </p:txBody>
      </p:sp>
    </p:spTree>
    <p:extLst>
      <p:ext uri="{BB962C8B-B14F-4D97-AF65-F5344CB8AC3E}">
        <p14:creationId xmlns:p14="http://schemas.microsoft.com/office/powerpoint/2010/main" val="36691150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256292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5" y="841067"/>
            <a:ext cx="856895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начальном этапе жизни именно мелкая моторика отражает то, как развивается ребёнок, свидетельствует о его интеллектуальных способностях. Дети с плохо развитой ручной моторикой неловко держат ложку, карандаш, не могут застёгивать пуговицы, шнуровать ботинки. Им бывает трудно собрать рассыпавшие детали конструктора, работать 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пазлами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счётными палочками, мозаикой. Они отказываются  от любимых  другими детьми лепки и аппликации, не успевают за ребятами на занятиях.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Таким образом, возможности освоения мира детьми оказываются обеднёнными. Дети часто чувствуют себя несостоятельными в элементарных действиях, доступных сверстникам. Это влияет на эмоциональное благополучие ребёнка, на его самооценку. С течением времени уровень развития формирует школьные трудности.</a:t>
            </a:r>
          </a:p>
          <a:p>
            <a:pPr>
              <a:spcBef>
                <a:spcPts val="60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И, конечно, в дошкольном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 и подготовки к письму. От того, насколько ловко научится ребёнок управлять своими пальчиками, зависит его дальнейшее развитие. Наряду с развитием мелкой моторики развиваются память, внимание, а   также словарный запас.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177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662047" y="256292"/>
            <a:ext cx="7429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>
              <a:spcBef>
                <a:spcPts val="60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«Развитие мелкой моторики, пальчиковая гимнастика»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А.Г.Савушкина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«Детский дизайн.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Г.Н.Давыдова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«22 занятия по рисованию для дошкольников. Нетрадиционные техники»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Г.Н.Давыдова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Москва Изд-во «Скрипторий 2003» 2014г.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В.Цвынтарий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«Играем пальчиками и развиваем речь» С-Петербург, 1997г.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«Картотека тематических пальчиковых игр» составитель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Л.Н.Калмыкова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Интернет ресурсы.</a:t>
            </a:r>
          </a:p>
        </p:txBody>
      </p:sp>
    </p:spTree>
    <p:extLst>
      <p:ext uri="{BB962C8B-B14F-4D97-AF65-F5344CB8AC3E}">
        <p14:creationId xmlns:p14="http://schemas.microsoft.com/office/powerpoint/2010/main" val="90276036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673" y="5051670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https://sun1.ufanet-orenburg.userapi.com/impg/U5Lp25_VQNmxk8VHWakRqLTiUthD8yAc3ICvhg/aOKzT8CYxpA.jpg?size=809x1080&amp;quality=96&amp;sign=0375c20fcee1e512fbc57cbf6ac43ea9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2889667" cy="3857652"/>
          </a:xfrm>
          <a:prstGeom prst="rect">
            <a:avLst/>
          </a:prstGeom>
          <a:noFill/>
        </p:spPr>
      </p:pic>
      <p:pic>
        <p:nvPicPr>
          <p:cNvPr id="23556" name="Picture 4" descr="https://sun9-17.userapi.com/impg/a4ux6pZRdEMaP4m3ewSD3jDTvsDqzpBI16UNyw/x8tBgF8z9kk.jpg?size=809x1080&amp;quality=96&amp;sign=1d9208a7450bbe42efbbfe97acbe3f4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357298"/>
            <a:ext cx="2943180" cy="392909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00100" y="4929198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Рисование ватными палочками(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нетрационное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рисование)развивает воображение, мелкую моторику рук, сенсорное восприятие. Воспитывает аккуратность в работе с красками, эмоциональную отзывчивость.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14290"/>
            <a:ext cx="82867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58775"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Игра «Прищепи рыбке хвостик»</a:t>
            </a:r>
          </a:p>
          <a:p>
            <a:pPr indent="358775" algn="ct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sun9-58.userapi.com/impg/U1BDAeIrRhbDMpr36pQq1N6o2OlNDTdbm6oTcg/gemcRmDSK9Y.jpg?size=810x1080&amp;quality=96&amp;sign=7cc986fbe72b01d3365695bfe21dfe8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785795"/>
            <a:ext cx="2357454" cy="3143272"/>
          </a:xfrm>
          <a:prstGeom prst="rect">
            <a:avLst/>
          </a:prstGeom>
          <a:noFill/>
        </p:spPr>
      </p:pic>
      <p:pic>
        <p:nvPicPr>
          <p:cNvPr id="21508" name="Picture 4" descr="https://sun9-17.userapi.com/impg/7nuZbzNE_IZfxwv8Pwh6aCzho9WHMmho6vJ4Ug/PBSPjLgrVAQ.jpg?size=810x1080&amp;quality=96&amp;sign=5be3372437dc44e00b47609821f2c30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85794"/>
            <a:ext cx="2518190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6903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Научить ребенка самостоятельно прищеплять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прищепки.Развивать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мелкую моторику пальцев рук, воспитывать усидчивость, обогащать сенсорный опыт детей.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2775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1424</TotalTime>
  <Words>721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детьми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Золотникова</dc:creator>
  <cp:lastModifiedBy>PC</cp:lastModifiedBy>
  <cp:revision>154</cp:revision>
  <dcterms:created xsi:type="dcterms:W3CDTF">2016-03-21T16:14:57Z</dcterms:created>
  <dcterms:modified xsi:type="dcterms:W3CDTF">2022-11-25T19:09:48Z</dcterms:modified>
</cp:coreProperties>
</file>