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application/vnd.openxmlformats-package.relationships+xml" Extension="rels"/>
  <Default ContentType="image/jpeg" Extension="jpeg"/>
  <Default ContentType="image/jpg" Extension="jpg"/>
  <Default ContentType="image/svg+xml" Extension="svg"/>
  <Default ContentType="image/png" Extension="png"/>
  <Default ContentType="image/gif" Extension="gif"/>
  <Default ContentType="video/mp4" Extension="m4v"/>
  <Default ContentType="video/mp4" Extension="mp4"/>
  <Default ContentType="application/vnd.openxmlformats-officedocument.vmlDrawing" Extension="vml"/>
  <Default ContentType="application/vnd.openxmlformats-officedocument.spreadsheetml.sheet" Extension="xlsx"/>
  <Override ContentType="application/vnd.openxmlformats-officedocument.presentationml.presentation.main+xml" PartName="/ppt/presentation.xml"/>
  <Override ContentType="application/vnd.openxmlformats-officedocument.presentationml.notesMaster+xml" PartName="/ppt/notesMasters/notesMaster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3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
		<Relationship Id="rId1" Target="docProps/app.xml" Type="http://schemas.openxmlformats.org/officeDocument/2006/relationships/extended-properties"/>
		<Relationship Id="rId2" Target="docProps/core.xml" Type="http://schemas.openxmlformats.org/package/2006/relationships/metadata/core-properties"/>
		<Relationship Id="rId3" Target="ppt/presentation.xml" Type="http://schemas.openxmlformats.org/officeDocument/2006/relationships/officeDocument"/>
		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4630400" cy="8229600"/>
  <p:notesSz cx="8229600" cy="14630400"/>
  <p:embeddedFontLst>
    <p:embeddedFont>
      <p:font typeface="Libre Baskerville"/>
      <p:regular r:id="rId11"/>
    </p:embeddedFont>
    <p:embeddedFont>
      <p:font typeface="Libre Baskerville"/>
      <p:regular r:id="rId12"/>
    </p:embeddedFont>
    <p:embeddedFont>
      <p:font typeface="Libre Baskerville"/>
      <p:regular r:id="rId13"/>
    </p:embeddedFont>
    <p:embeddedFont>
      <p:font typeface="Libre Baskerville"/>
      <p:regular r:id="rId14"/>
    </p:embeddedFont>
    <p:embeddedFont>
      <p:font typeface="DM Sans"/>
      <p:regular r:id="rId15"/>
    </p:embeddedFont>
    <p:embeddedFont>
      <p:font typeface="DM Sans"/>
      <p:regular r:id="rId16"/>
    </p:embeddedFont>
    <p:embeddedFont>
      <p:font typeface="DM Sans"/>
      <p:regular r:id="rId17"/>
    </p:embeddedFont>
    <p:embeddedFont>
      <p:font typeface="DM Sans"/>
      <p:regular r:id="rId18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1" Type="http://schemas.openxmlformats.org/officeDocument/2006/relationships/font" Target="fonts/font1.fntdata"/><Relationship Id="rId12" Type="http://schemas.openxmlformats.org/officeDocument/2006/relationships/font" Target="fonts/font2.fntdata"/><Relationship Id="rId13" Type="http://schemas.openxmlformats.org/officeDocument/2006/relationships/font" Target="fonts/font3.fntdata"/><Relationship Id="rId14" Type="http://schemas.openxmlformats.org/officeDocument/2006/relationships/font" Target="fonts/font4.fntdata"/><Relationship Id="rId15" Type="http://schemas.openxmlformats.org/officeDocument/2006/relationships/font" Target="fonts/font5.fntdata"/><Relationship Id="rId16" Type="http://schemas.openxmlformats.org/officeDocument/2006/relationships/font" Target="fonts/font6.fntdata"/><Relationship Id="rId17" Type="http://schemas.openxmlformats.org/officeDocument/2006/relationships/font" Target="fonts/font7.fntdata"/><Relationship Id="rId18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C'era una volta, in un giardino proprio come il vostro, un bambino di nome Leo. A Leo piaceva tanto giocare a palla e costruire castelli di sabbia, ma un giorno successe qualcosa di speciale.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Il sole splendeva alto nel cielo e Leo era seduto sull'erba, un po' annoiato. "Uffa," pensò, "non c'è niente di nuovo da scoprire qui!"
Proprio in quel momento, una minuscola coccinella rossa con i puntini neri si posò sulla sua manina. Era così piccola che Leo quasi non la vide!
"Ciao, piccola," sussurrò Leo. E la coccinella, come per magia, sembrava salutarlo con una zampetta. Leo la guardò da vicino, così vicino che vide i suoi occhietti e le sue antenne muoversi. Era bellissima!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Poi, la coccinella volò via, e Leo la seguì con lo sguardo. Atterrò su una foglia, e sotto quella foglia, Leo vide qualcosa di incredibile: una lunga fila di formiche che camminavano una dietro l'altra, tutte indaffarate a portare pezzetti di cibo nel loro piccolo tunnel sotto terra. Sembrava una vera autostrada delle formiche!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2" Type="http://schemas.openxmlformats.org/officeDocument/2006/relationships/image" Target="../media/image-1002-2.png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2" Type="http://schemas.openxmlformats.org/officeDocument/2006/relationships/image" Target="../media/image-1003-2.png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2" Type="http://schemas.openxmlformats.org/officeDocument/2006/relationships/image" Target="../media/image-1004-2.pn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2" Type="http://schemas.openxmlformats.org/officeDocument/2006/relationships/image" Target="../media/image-1005-2.png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arget="../media/image-1-1.jpeg" Type="http://schemas.openxmlformats.org/officeDocument/2006/relationships/image"/><Relationship Id="rId2" Target="../media/image-1-2.png" Type="http://schemas.openxmlformats.org/officeDocument/2006/relationships/image"/><Relationship Id="rId3" Target="../slideLayouts/slideLayout2.xml" Type="http://schemas.openxmlformats.org/officeDocument/2006/relationships/slideLayout"/><Relationship Id="rId4" Target="../notesSlides/notesSlide1.xml" Type="http://schemas.openxmlformats.org/officeDocument/2006/relationships/notesSlide"/></Relationships>
</file>

<file path=ppt/slides/_rels/slide2.xml.rels><?xml version="1.0" encoding="UTF-8" standalone="yes" ?><Relationships xmlns="http://schemas.openxmlformats.org/package/2006/relationships"><Relationship Id="rId1" Target="../media/image-2-1.jpeg" Type="http://schemas.openxmlformats.org/officeDocument/2006/relationships/image"/><Relationship Id="rId2" Target="../slideLayouts/slideLayout3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 ?><Relationships xmlns="http://schemas.openxmlformats.org/package/2006/relationships"><Relationship Id="rId1" Target="../media/image-4-1.jpeg" Type="http://schemas.openxmlformats.org/officeDocument/2006/relationships/image"/><Relationship Id="rId2" Target="../slideLayouts/slideLayout5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36553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La Magia del Giardino Nascosto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12325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C'era una volta, in un giardino proprio come il vostro, un bambino di nome Leo. A Leo piaceva tanto giocare a palla e costruire castelli di sabbia, ma un giorno successe qualcosa di speciale.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5484019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410" y="5491639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270040" y="5467112"/>
            <a:ext cx="2972038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454240"/>
                </a:solidFill>
                <a:latin typeface="DM Sans Bold" pitchFamily="34" charset="0"/>
                <a:ea typeface="DM Sans Bold" pitchFamily="34" charset="-122"/>
                <a:cs typeface="DM Sans Bold" pitchFamily="34" charset="-120"/>
              </a:rPr>
              <a:t>by Chiara Ghiringhelli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98840"/>
            <a:ext cx="809244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L'Incontro con la Coccinella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451854"/>
            <a:ext cx="6244709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Il sole splendeva alto nel cielo e Leo era seduto sull'erba, un po' annoiato. "Uffa," pensò, "non c'è niente di nuovo da scoprire qui!" Proprio in quel momento, una minuscola coccinella rossa con i puntini neri si posò sulla sua manina. Era così piccola che Leo quasi non la vide!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4470440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"Ciao, piccola," sussurrò Leo. E la coccinella, come per magia, sembrava salutarlo con una zampetta. Leo la guardò da vicino, così vicino che vide i suoi occhietti e le sue antenne muoversi. Era bellissima!</a:t>
            </a:r>
            <a:endParaRPr lang="en-US" sz="175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99521" y="2502932"/>
            <a:ext cx="6244709" cy="427267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07670" y="414814"/>
            <a:ext cx="4528899" cy="3639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22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Un Mondo di Piccole Creature</a:t>
            </a:r>
            <a:endParaRPr lang="en-US" sz="2250" dirty="0"/>
          </a:p>
        </p:txBody>
      </p:sp>
      <p:sp>
        <p:nvSpPr>
          <p:cNvPr id="3" name="Text 1"/>
          <p:cNvSpPr/>
          <p:nvPr/>
        </p:nvSpPr>
        <p:spPr>
          <a:xfrm>
            <a:off x="407670" y="1011674"/>
            <a:ext cx="13815060" cy="3724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450"/>
              </a:lnSpc>
              <a:buNone/>
            </a:pPr>
            <a:r>
              <a:rPr lang="en-US" sz="9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Poi, la coccinella volò via, e Leo la seguì con lo sguardo. Atterrò su una foglia, e sotto quella foglia, Leo vide qualcosa di incredibile: una lunga fila di </a:t>
            </a:r>
            <a:pPr algn="l" indent="0" marL="0">
              <a:lnSpc>
                <a:spcPts val="1450"/>
              </a:lnSpc>
              <a:buNone/>
            </a:pPr>
            <a:r>
              <a:rPr lang="en-US" sz="900" b="1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formiche</a:t>
            </a:r>
            <a:pPr algn="l" indent="0" marL="0">
              <a:lnSpc>
                <a:spcPts val="1450"/>
              </a:lnSpc>
              <a:buNone/>
            </a:pPr>
            <a:r>
              <a:rPr lang="en-US" sz="9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che camminavano una dietro l'altra, tutte indaffarate a portare pezzetti di cibo nel loro piccolo tunnel sotto terra. Sembrava una vera autostrada delle formiche!</a:t>
            </a:r>
            <a:endParaRPr lang="en-US" sz="90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670" y="1515070"/>
            <a:ext cx="2912388" cy="1799987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436501" y="1515070"/>
            <a:ext cx="1506617" cy="1819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11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Formiche Laboriose</a:t>
            </a:r>
            <a:endParaRPr lang="en-US" sz="1100" dirty="0"/>
          </a:p>
        </p:txBody>
      </p:sp>
      <p:sp>
        <p:nvSpPr>
          <p:cNvPr id="6" name="Text 3"/>
          <p:cNvSpPr/>
          <p:nvPr/>
        </p:nvSpPr>
        <p:spPr>
          <a:xfrm>
            <a:off x="3436501" y="1766888"/>
            <a:ext cx="10786229" cy="1862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450"/>
              </a:lnSpc>
              <a:buNone/>
            </a:pPr>
            <a:r>
              <a:rPr lang="en-US" sz="9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Una lunga fila di formiche che camminavano una dietro l'altra, tutte indaffarate a portare pezzetti di cibo.</a:t>
            </a:r>
            <a:endParaRPr lang="en-US" sz="900" dirty="0"/>
          </a:p>
        </p:txBody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70" y="3606284"/>
            <a:ext cx="2912388" cy="1799987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3436501" y="3606284"/>
            <a:ext cx="1456134" cy="1819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11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Il Grillo Musicista</a:t>
            </a:r>
            <a:endParaRPr lang="en-US" sz="1100" dirty="0"/>
          </a:p>
        </p:txBody>
      </p:sp>
      <p:sp>
        <p:nvSpPr>
          <p:cNvPr id="9" name="Text 5"/>
          <p:cNvSpPr/>
          <p:nvPr/>
        </p:nvSpPr>
        <p:spPr>
          <a:xfrm>
            <a:off x="3436501" y="3858101"/>
            <a:ext cx="10786229" cy="1862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450"/>
              </a:lnSpc>
              <a:buNone/>
            </a:pPr>
            <a:r>
              <a:rPr lang="en-US" sz="9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Sull'erba, un grillo faceva "cri-cri" con le sue zampette.</a:t>
            </a:r>
            <a:endParaRPr lang="en-US" sz="900" dirty="0"/>
          </a:p>
        </p:txBody>
      </p:sp>
      <p:pic>
        <p:nvPicPr>
          <p:cNvPr id="1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70" y="5697498"/>
            <a:ext cx="2912388" cy="1799987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3436501" y="5697498"/>
            <a:ext cx="1534716" cy="1819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11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La Farfalla Danzante</a:t>
            </a:r>
            <a:endParaRPr lang="en-US" sz="1100" dirty="0"/>
          </a:p>
        </p:txBody>
      </p:sp>
      <p:sp>
        <p:nvSpPr>
          <p:cNvPr id="12" name="Text 7"/>
          <p:cNvSpPr/>
          <p:nvPr/>
        </p:nvSpPr>
        <p:spPr>
          <a:xfrm>
            <a:off x="3436501" y="5949315"/>
            <a:ext cx="10786229" cy="1862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450"/>
              </a:lnSpc>
              <a:buNone/>
            </a:pPr>
            <a:r>
              <a:rPr lang="en-US" sz="9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Tra i fiori colorati, una farfalla dalle ali blu e gialle danzava leggera nell'aria.</a:t>
            </a:r>
            <a:endParaRPr lang="en-US" sz="900" dirty="0"/>
          </a:p>
        </p:txBody>
      </p:sp>
      <p:sp>
        <p:nvSpPr>
          <p:cNvPr id="13" name="Text 8"/>
          <p:cNvSpPr/>
          <p:nvPr/>
        </p:nvSpPr>
        <p:spPr>
          <a:xfrm>
            <a:off x="407670" y="7628453"/>
            <a:ext cx="13815060" cy="1862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450"/>
              </a:lnSpc>
              <a:buNone/>
            </a:pPr>
            <a:r>
              <a:rPr lang="en-US" sz="9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Leo si chinò ancora di più. Sull'erba, un </a:t>
            </a:r>
            <a:pPr algn="l" indent="0" marL="0">
              <a:lnSpc>
                <a:spcPts val="1450"/>
              </a:lnSpc>
              <a:buNone/>
            </a:pPr>
            <a:r>
              <a:rPr lang="en-US" sz="900" b="1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grillo</a:t>
            </a:r>
            <a:pPr algn="l" indent="0" marL="0">
              <a:lnSpc>
                <a:spcPts val="1450"/>
              </a:lnSpc>
              <a:buNone/>
            </a:pPr>
            <a:r>
              <a:rPr lang="en-US" sz="9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faceva "cri-cri" con le sue zampette, e tra i fiori colorati, una </a:t>
            </a:r>
            <a:pPr algn="l" indent="0" marL="0">
              <a:lnSpc>
                <a:spcPts val="1450"/>
              </a:lnSpc>
              <a:buNone/>
            </a:pPr>
            <a:r>
              <a:rPr lang="en-US" sz="900" b="1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farfalla</a:t>
            </a:r>
            <a:pPr algn="l" indent="0" marL="0">
              <a:lnSpc>
                <a:spcPts val="1450"/>
              </a:lnSpc>
              <a:buNone/>
            </a:pPr>
            <a:r>
              <a:rPr lang="en-US" sz="9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dalle ali blu e gialle danzava leggera nell'aria. Sembrava che stesse ballando per lui!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95707"/>
            <a:ext cx="888908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Nuove Avventure Ogni Giorno</a:t>
            </a:r>
            <a:endParaRPr lang="en-US" sz="44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2199799"/>
            <a:ext cx="6244709" cy="427267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599521" y="2148721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Da quel giorno, Leo non si annoiò più. Ogni volta che usciva in giardino, si metteva a cercare i suoi nuovi amici: la coccinella, le formiche, il grillo, la farfalla e tanti altri. Scopriva sempre qualcosa di nuovo e di meraviglioso.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599521" y="385548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8336637" y="393334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Amici Minuscoli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8336637" y="4514493"/>
            <a:ext cx="550759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Leo cercava sempre la coccinella, le formiche, il grillo e la farfalla.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7599521" y="569392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8336637" y="577179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Nuove Scoperte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8336637" y="6352937"/>
            <a:ext cx="550759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Ogni giorno nel giardino c'era qualcosa di nuovo e meraviglioso da scoprire.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2025-06-22T17:08:28Z</dcterms:created>
  <dcterms:modified xsi:type="dcterms:W3CDTF">2025-06-22T17:08:28Z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1266228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S10.3.1</vt:lpwstr>
  </property>
</Properties>
</file>