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7" r:id="rId2"/>
    <p:sldId id="261" r:id="rId3"/>
    <p:sldId id="256" r:id="rId4"/>
    <p:sldId id="262" r:id="rId5"/>
    <p:sldId id="258" r:id="rId6"/>
    <p:sldId id="263" r:id="rId7"/>
    <p:sldId id="264" r:id="rId8"/>
    <p:sldId id="265" r:id="rId9"/>
    <p:sldId id="267" r:id="rId10"/>
    <p:sldId id="266" r:id="rId11"/>
    <p:sldId id="269" r:id="rId12"/>
    <p:sldId id="268" r:id="rId13"/>
    <p:sldId id="272" r:id="rId14"/>
    <p:sldId id="271"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4787C5"/>
    <a:srgbClr val="4A8AC8"/>
    <a:srgbClr val="5491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56" autoAdjust="0"/>
    <p:restoredTop sz="94712"/>
  </p:normalViewPr>
  <p:slideViewPr>
    <p:cSldViewPr snapToGrid="0" snapToObjects="1">
      <p:cViewPr varScale="1">
        <p:scale>
          <a:sx n="78" d="100"/>
          <a:sy n="78" d="100"/>
        </p:scale>
        <p:origin x="835"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78C07-C853-4E0C-BA77-8C9B13D6032F}" type="datetimeFigureOut">
              <a:rPr lang="fr-FR" smtClean="0"/>
              <a:t>11/12/2022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75EB6-04F9-49B6-AF66-E22495FD26CE}" type="slidenum">
              <a:rPr lang="fr-FR" smtClean="0"/>
              <a:t>‹N°›</a:t>
            </a:fld>
            <a:endParaRPr lang="fr-FR"/>
          </a:p>
        </p:txBody>
      </p:sp>
    </p:spTree>
    <p:extLst>
      <p:ext uri="{BB962C8B-B14F-4D97-AF65-F5344CB8AC3E}">
        <p14:creationId xmlns:p14="http://schemas.microsoft.com/office/powerpoint/2010/main" val="70386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1</a:t>
            </a:fld>
            <a:endParaRPr lang="fr-FR"/>
          </a:p>
        </p:txBody>
      </p:sp>
    </p:spTree>
    <p:extLst>
      <p:ext uri="{BB962C8B-B14F-4D97-AF65-F5344CB8AC3E}">
        <p14:creationId xmlns:p14="http://schemas.microsoft.com/office/powerpoint/2010/main" val="3032878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10</a:t>
            </a:fld>
            <a:endParaRPr lang="fr-FR"/>
          </a:p>
        </p:txBody>
      </p:sp>
    </p:spTree>
    <p:extLst>
      <p:ext uri="{BB962C8B-B14F-4D97-AF65-F5344CB8AC3E}">
        <p14:creationId xmlns:p14="http://schemas.microsoft.com/office/powerpoint/2010/main" val="2312828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11</a:t>
            </a:fld>
            <a:endParaRPr lang="fr-FR"/>
          </a:p>
        </p:txBody>
      </p:sp>
    </p:spTree>
    <p:extLst>
      <p:ext uri="{BB962C8B-B14F-4D97-AF65-F5344CB8AC3E}">
        <p14:creationId xmlns:p14="http://schemas.microsoft.com/office/powerpoint/2010/main" val="2859268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12</a:t>
            </a:fld>
            <a:endParaRPr lang="fr-FR"/>
          </a:p>
        </p:txBody>
      </p:sp>
    </p:spTree>
    <p:extLst>
      <p:ext uri="{BB962C8B-B14F-4D97-AF65-F5344CB8AC3E}">
        <p14:creationId xmlns:p14="http://schemas.microsoft.com/office/powerpoint/2010/main" val="1196238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13</a:t>
            </a:fld>
            <a:endParaRPr lang="fr-FR"/>
          </a:p>
        </p:txBody>
      </p:sp>
    </p:spTree>
    <p:extLst>
      <p:ext uri="{BB962C8B-B14F-4D97-AF65-F5344CB8AC3E}">
        <p14:creationId xmlns:p14="http://schemas.microsoft.com/office/powerpoint/2010/main" val="3428755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14</a:t>
            </a:fld>
            <a:endParaRPr lang="fr-FR"/>
          </a:p>
        </p:txBody>
      </p:sp>
    </p:spTree>
    <p:extLst>
      <p:ext uri="{BB962C8B-B14F-4D97-AF65-F5344CB8AC3E}">
        <p14:creationId xmlns:p14="http://schemas.microsoft.com/office/powerpoint/2010/main" val="383050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2</a:t>
            </a:fld>
            <a:endParaRPr lang="fr-FR"/>
          </a:p>
        </p:txBody>
      </p:sp>
    </p:spTree>
    <p:extLst>
      <p:ext uri="{BB962C8B-B14F-4D97-AF65-F5344CB8AC3E}">
        <p14:creationId xmlns:p14="http://schemas.microsoft.com/office/powerpoint/2010/main" val="3891030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3</a:t>
            </a:fld>
            <a:endParaRPr lang="fr-FR"/>
          </a:p>
        </p:txBody>
      </p:sp>
    </p:spTree>
    <p:extLst>
      <p:ext uri="{BB962C8B-B14F-4D97-AF65-F5344CB8AC3E}">
        <p14:creationId xmlns:p14="http://schemas.microsoft.com/office/powerpoint/2010/main" val="1746413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4</a:t>
            </a:fld>
            <a:endParaRPr lang="fr-FR"/>
          </a:p>
        </p:txBody>
      </p:sp>
    </p:spTree>
    <p:extLst>
      <p:ext uri="{BB962C8B-B14F-4D97-AF65-F5344CB8AC3E}">
        <p14:creationId xmlns:p14="http://schemas.microsoft.com/office/powerpoint/2010/main" val="756102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5</a:t>
            </a:fld>
            <a:endParaRPr lang="fr-FR"/>
          </a:p>
        </p:txBody>
      </p:sp>
    </p:spTree>
    <p:extLst>
      <p:ext uri="{BB962C8B-B14F-4D97-AF65-F5344CB8AC3E}">
        <p14:creationId xmlns:p14="http://schemas.microsoft.com/office/powerpoint/2010/main" val="2370755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6</a:t>
            </a:fld>
            <a:endParaRPr lang="fr-FR"/>
          </a:p>
        </p:txBody>
      </p:sp>
    </p:spTree>
    <p:extLst>
      <p:ext uri="{BB962C8B-B14F-4D97-AF65-F5344CB8AC3E}">
        <p14:creationId xmlns:p14="http://schemas.microsoft.com/office/powerpoint/2010/main" val="3526789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7</a:t>
            </a:fld>
            <a:endParaRPr lang="fr-FR"/>
          </a:p>
        </p:txBody>
      </p:sp>
    </p:spTree>
    <p:extLst>
      <p:ext uri="{BB962C8B-B14F-4D97-AF65-F5344CB8AC3E}">
        <p14:creationId xmlns:p14="http://schemas.microsoft.com/office/powerpoint/2010/main" val="2135953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8</a:t>
            </a:fld>
            <a:endParaRPr lang="fr-FR"/>
          </a:p>
        </p:txBody>
      </p:sp>
    </p:spTree>
    <p:extLst>
      <p:ext uri="{BB962C8B-B14F-4D97-AF65-F5344CB8AC3E}">
        <p14:creationId xmlns:p14="http://schemas.microsoft.com/office/powerpoint/2010/main" val="2689380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B275EB6-04F9-49B6-AF66-E22495FD26CE}" type="slidenum">
              <a:rPr lang="fr-FR" smtClean="0"/>
              <a:t>9</a:t>
            </a:fld>
            <a:endParaRPr lang="fr-FR"/>
          </a:p>
        </p:txBody>
      </p:sp>
    </p:spTree>
    <p:extLst>
      <p:ext uri="{BB962C8B-B14F-4D97-AF65-F5344CB8AC3E}">
        <p14:creationId xmlns:p14="http://schemas.microsoft.com/office/powerpoint/2010/main" val="265094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fr-FR" dirty="0"/>
              <a:t>Cliquez et modifiez le titre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style des sous-titres du masque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4AE6154A-C44D-F44B-8262-3B3BD8DAF811}" type="datetimeFigureOut">
              <a:t>11/12/2022</a:t>
            </a:fld>
            <a:endParaRPr lang="fr-FR"/>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fr-FR"/>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59348173-262D-7B44-A61C-16D30C0FB34F}" type="slidenum">
              <a:t>‹N°›</a:t>
            </a:fld>
            <a:endParaRPr lang="fr-FR"/>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84477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fr-FR" dirty="0"/>
              <a:t>Cliquez et modifiez le titre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Faire glisser l'image vers l'espace réservé ou cliquer sur l'icône pour l'ajouter</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5" name="Date Placeholder 4"/>
          <p:cNvSpPr>
            <a:spLocks noGrp="1"/>
          </p:cNvSpPr>
          <p:nvPr>
            <p:ph type="dt" sz="half" idx="10"/>
          </p:nvPr>
        </p:nvSpPr>
        <p:spPr/>
        <p:txBody>
          <a:bodyPr/>
          <a:lstStyle/>
          <a:p>
            <a:fld id="{4AE6154A-C44D-F44B-8262-3B3BD8DAF811}" type="datetimeFigureOut">
              <a:t>11/12/2022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1161337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fr-FR" dirty="0"/>
              <a:t>Cliquez et modifiez le titre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5" name="Date Placeholder 4"/>
          <p:cNvSpPr>
            <a:spLocks noGrp="1"/>
          </p:cNvSpPr>
          <p:nvPr>
            <p:ph type="dt" sz="half" idx="10"/>
          </p:nvPr>
        </p:nvSpPr>
        <p:spPr/>
        <p:txBody>
          <a:bodyPr/>
          <a:lstStyle/>
          <a:p>
            <a:fld id="{4AE6154A-C44D-F44B-8262-3B3BD8DAF811}" type="datetimeFigureOut">
              <a:t>11/12/2022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121705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fr-FR" dirty="0"/>
              <a:t>Cliquez et modifiez le titre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5" name="Date Placeholder 4"/>
          <p:cNvSpPr>
            <a:spLocks noGrp="1"/>
          </p:cNvSpPr>
          <p:nvPr>
            <p:ph type="dt" sz="half" idx="10"/>
          </p:nvPr>
        </p:nvSpPr>
        <p:spPr/>
        <p:txBody>
          <a:bodyPr/>
          <a:lstStyle/>
          <a:p>
            <a:fld id="{4AE6154A-C44D-F44B-8262-3B3BD8DAF811}" type="datetimeFigureOut">
              <a:t>11/12/2022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9348173-262D-7B44-A61C-16D30C0FB34F}" type="slidenum">
              <a:t>‹N°›</a:t>
            </a:fld>
            <a:endParaRPr lang="fr-F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9185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fr-FR" dirty="0"/>
              <a:t>Cliquez et modifiez le titre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5" name="Date Placeholder 4"/>
          <p:cNvSpPr>
            <a:spLocks noGrp="1"/>
          </p:cNvSpPr>
          <p:nvPr>
            <p:ph type="dt" sz="half" idx="10"/>
          </p:nvPr>
        </p:nvSpPr>
        <p:spPr/>
        <p:txBody>
          <a:bodyPr/>
          <a:lstStyle/>
          <a:p>
            <a:fld id="{4AE6154A-C44D-F44B-8262-3B3BD8DAF811}" type="datetimeFigureOut">
              <a:t>11/12/2022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576078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fr-FR" dirty="0"/>
              <a:t>Cliquez et modifiez le titre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3" name="Date Placeholder 2"/>
          <p:cNvSpPr>
            <a:spLocks noGrp="1"/>
          </p:cNvSpPr>
          <p:nvPr>
            <p:ph type="dt" sz="half" idx="10"/>
          </p:nvPr>
        </p:nvSpPr>
        <p:spPr/>
        <p:txBody>
          <a:bodyPr/>
          <a:lstStyle/>
          <a:p>
            <a:fld id="{4AE6154A-C44D-F44B-8262-3B3BD8DAF811}" type="datetimeFigureOut">
              <a:t>11/12/2022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1300211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fr-FR" dirty="0"/>
              <a:t>Cliquez et modifiez le titre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Faire glisser l'image vers l'espace réservé ou cliquer sur l'icône pour l'ajouter</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Faire glisser l'image vers l'espace réservé ou cliquer sur l'icône pour l'ajouter</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Faire glisser l'image vers l'espace réservé ou cliquer sur l'icône pour l'ajouter</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3" name="Date Placeholder 2"/>
          <p:cNvSpPr>
            <a:spLocks noGrp="1"/>
          </p:cNvSpPr>
          <p:nvPr>
            <p:ph type="dt" sz="half" idx="10"/>
          </p:nvPr>
        </p:nvSpPr>
        <p:spPr/>
        <p:txBody>
          <a:bodyPr/>
          <a:lstStyle/>
          <a:p>
            <a:fld id="{4AE6154A-C44D-F44B-8262-3B3BD8DAF811}" type="datetimeFigureOut">
              <a:t>11/12/2022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2013042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fr-FR" dirty="0"/>
              <a:t>Cliquez et modifiez le titre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4AE6154A-C44D-F44B-8262-3B3BD8DAF811}" type="datetimeFigureOut">
              <a:t>11/12/2022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1755267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fr-FR" dirty="0"/>
              <a:t>Cliquez et modifiez le titre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4AE6154A-C44D-F44B-8262-3B3BD8DAF811}" type="datetimeFigureOut">
              <a:t>11/12/2022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795005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Cliquez et modifiez le titre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4AE6154A-C44D-F44B-8262-3B3BD8DAF811}" type="datetimeFigureOut">
              <a:t>11/12/2022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2093920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fr-FR" dirty="0"/>
              <a:t>Cliquez et modifiez le titre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4" name="Date Placeholder 3"/>
          <p:cNvSpPr>
            <a:spLocks noGrp="1"/>
          </p:cNvSpPr>
          <p:nvPr>
            <p:ph type="dt" sz="half" idx="10"/>
          </p:nvPr>
        </p:nvSpPr>
        <p:spPr/>
        <p:txBody>
          <a:bodyPr/>
          <a:lstStyle/>
          <a:p>
            <a:fld id="{4AE6154A-C44D-F44B-8262-3B3BD8DAF811}" type="datetimeFigureOut">
              <a:t>11/12/2022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171259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fr-FR" dirty="0"/>
              <a:t>Cliquez et modifiez le titre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Date Placeholder 4"/>
          <p:cNvSpPr>
            <a:spLocks noGrp="1"/>
          </p:cNvSpPr>
          <p:nvPr>
            <p:ph type="dt" sz="half" idx="10"/>
          </p:nvPr>
        </p:nvSpPr>
        <p:spPr/>
        <p:txBody>
          <a:bodyPr/>
          <a:lstStyle/>
          <a:p>
            <a:fld id="{4AE6154A-C44D-F44B-8262-3B3BD8DAF811}" type="datetimeFigureOut">
              <a:t>11/12/2022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903013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fr-FR" dirty="0"/>
              <a:t>Cliquez et modifiez le titre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2" name="Content Placeholder 3"/>
          <p:cNvSpPr>
            <a:spLocks noGrp="1"/>
          </p:cNvSpPr>
          <p:nvPr>
            <p:ph sz="quarter" idx="13"/>
          </p:nvPr>
        </p:nvSpPr>
        <p:spPr>
          <a:xfrm>
            <a:off x="685802" y="2861733"/>
            <a:ext cx="5088712" cy="2512852"/>
          </a:xfrm>
        </p:spPr>
        <p:txBody>
          <a:bodyPr ancho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3" name="Content Placeholder 5"/>
          <p:cNvSpPr>
            <a:spLocks noGrp="1"/>
          </p:cNvSpPr>
          <p:nvPr>
            <p:ph sz="quarter" idx="14"/>
          </p:nvPr>
        </p:nvSpPr>
        <p:spPr>
          <a:xfrm>
            <a:off x="5993969" y="2861733"/>
            <a:ext cx="5088713" cy="2512852"/>
          </a:xfrm>
        </p:spPr>
        <p:txBody>
          <a:bodyPr ancho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Date Placeholder 6"/>
          <p:cNvSpPr>
            <a:spLocks noGrp="1"/>
          </p:cNvSpPr>
          <p:nvPr>
            <p:ph type="dt" sz="half" idx="10"/>
          </p:nvPr>
        </p:nvSpPr>
        <p:spPr/>
        <p:txBody>
          <a:bodyPr/>
          <a:lstStyle/>
          <a:p>
            <a:fld id="{4AE6154A-C44D-F44B-8262-3B3BD8DAF811}" type="datetimeFigureOut">
              <a:t>11/12/2022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67292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Cliquez et modifiez le titre</a:t>
            </a:r>
            <a:endParaRPr lang="en-US" dirty="0"/>
          </a:p>
        </p:txBody>
      </p:sp>
      <p:sp>
        <p:nvSpPr>
          <p:cNvPr id="3" name="Date Placeholder 2"/>
          <p:cNvSpPr>
            <a:spLocks noGrp="1"/>
          </p:cNvSpPr>
          <p:nvPr>
            <p:ph type="dt" sz="half" idx="10"/>
          </p:nvPr>
        </p:nvSpPr>
        <p:spPr/>
        <p:txBody>
          <a:bodyPr/>
          <a:lstStyle/>
          <a:p>
            <a:fld id="{4AE6154A-C44D-F44B-8262-3B3BD8DAF811}" type="datetimeFigureOut">
              <a:t>11/12/2022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1242010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6154A-C44D-F44B-8262-3B3BD8DAF811}" type="datetimeFigureOut">
              <a:t>11/12/2022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933340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fr-FR" dirty="0"/>
              <a:t>Cliquez et modifiez le titre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5" name="Date Placeholder 4"/>
          <p:cNvSpPr>
            <a:spLocks noGrp="1"/>
          </p:cNvSpPr>
          <p:nvPr>
            <p:ph type="dt" sz="half" idx="10"/>
          </p:nvPr>
        </p:nvSpPr>
        <p:spPr/>
        <p:txBody>
          <a:bodyPr/>
          <a:lstStyle/>
          <a:p>
            <a:fld id="{4AE6154A-C44D-F44B-8262-3B3BD8DAF811}" type="datetimeFigureOut">
              <a:t>11/12/2022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1436435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fr-FR" dirty="0"/>
              <a:t>Cliquez et modifiez le titre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Faire glisser l'image vers l'espace réservé ou cliquer sur l'icône pour l'ajouter</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5" name="Date Placeholder 4"/>
          <p:cNvSpPr>
            <a:spLocks noGrp="1"/>
          </p:cNvSpPr>
          <p:nvPr>
            <p:ph type="dt" sz="half" idx="10"/>
          </p:nvPr>
        </p:nvSpPr>
        <p:spPr/>
        <p:txBody>
          <a:bodyPr/>
          <a:lstStyle/>
          <a:p>
            <a:fld id="{4AE6154A-C44D-F44B-8262-3B3BD8DAF811}" type="datetimeFigureOut">
              <a:t>11/12/2022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9348173-262D-7B44-A61C-16D30C0FB34F}" type="slidenum">
              <a:t>‹N°›</a:t>
            </a:fld>
            <a:endParaRPr lang="fr-FR"/>
          </a:p>
        </p:txBody>
      </p:sp>
    </p:spTree>
    <p:extLst>
      <p:ext uri="{BB962C8B-B14F-4D97-AF65-F5344CB8AC3E}">
        <p14:creationId xmlns:p14="http://schemas.microsoft.com/office/powerpoint/2010/main" val="167835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fr-FR" dirty="0"/>
              <a:t>Cliquez et modifiez le titre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4AE6154A-C44D-F44B-8262-3B3BD8DAF811}" type="datetimeFigureOut">
              <a:t>11/12/2022</a:t>
            </a:fld>
            <a:endParaRPr lang="fr-F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fr-F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59348173-262D-7B44-A61C-16D30C0FB34F}" type="slidenum">
              <a:t>‹N°›</a:t>
            </a:fld>
            <a:endParaRPr lang="fr-FR"/>
          </a:p>
        </p:txBody>
      </p:sp>
    </p:spTree>
    <p:extLst>
      <p:ext uri="{BB962C8B-B14F-4D97-AF65-F5344CB8AC3E}">
        <p14:creationId xmlns:p14="http://schemas.microsoft.com/office/powerpoint/2010/main" val="590863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learningapps.org/watch?v=p666dv5p317"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7.png"/><Relationship Id="rId7" Type="http://schemas.openxmlformats.org/officeDocument/2006/relationships/image" Target="../media/image43.png"/><Relationship Id="rId12"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47.pn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9.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24.png"/><Relationship Id="rId5" Type="http://schemas.openxmlformats.org/officeDocument/2006/relationships/image" Target="../media/image27.png"/><Relationship Id="rId10" Type="http://schemas.openxmlformats.org/officeDocument/2006/relationships/image" Target="../media/image52.png"/><Relationship Id="rId4" Type="http://schemas.openxmlformats.org/officeDocument/2006/relationships/image" Target="../media/image28.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8.jpeg"/><Relationship Id="rId3" Type="http://schemas.openxmlformats.org/officeDocument/2006/relationships/image" Target="../media/image24.png"/><Relationship Id="rId7" Type="http://schemas.openxmlformats.org/officeDocument/2006/relationships/image" Target="../media/image34.png"/><Relationship Id="rId12"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43.png"/><Relationship Id="rId5" Type="http://schemas.openxmlformats.org/officeDocument/2006/relationships/image" Target="../media/image30.png"/><Relationship Id="rId15" Type="http://schemas.openxmlformats.org/officeDocument/2006/relationships/image" Target="../media/image29.png"/><Relationship Id="rId10"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8.png"/><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56.png"/><Relationship Id="rId10" Type="http://schemas.openxmlformats.org/officeDocument/2006/relationships/image" Target="../media/image59.jpeg"/><Relationship Id="rId4" Type="http://schemas.openxmlformats.org/officeDocument/2006/relationships/image" Target="../media/image55.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tiff"/><Relationship Id="rId11" Type="http://schemas.openxmlformats.org/officeDocument/2006/relationships/image" Target="../media/image14.png"/><Relationship Id="rId5" Type="http://schemas.openxmlformats.org/officeDocument/2006/relationships/image" Target="../media/image9.sv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6.png"/><Relationship Id="rId7"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27.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4.png"/><Relationship Id="rId5" Type="http://schemas.openxmlformats.org/officeDocument/2006/relationships/image" Target="../media/image26.png"/><Relationship Id="rId10" Type="http://schemas.openxmlformats.org/officeDocument/2006/relationships/image" Target="../media/image33.jpeg"/><Relationship Id="rId4" Type="http://schemas.openxmlformats.org/officeDocument/2006/relationships/image" Target="../media/image30.png"/><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3.jpeg"/><Relationship Id="rId10"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6725" y="0"/>
            <a:ext cx="10396882" cy="1151965"/>
          </a:xfrm>
        </p:spPr>
        <p:txBody>
          <a:bodyPr/>
          <a:lstStyle/>
          <a:p>
            <a:r>
              <a:rPr lang="fr-FR"/>
              <a:t>Warmup !</a:t>
            </a:r>
          </a:p>
        </p:txBody>
      </p:sp>
      <p:sp>
        <p:nvSpPr>
          <p:cNvPr id="4" name="Rectangle 3"/>
          <p:cNvSpPr/>
          <p:nvPr/>
        </p:nvSpPr>
        <p:spPr>
          <a:xfrm>
            <a:off x="216725" y="918301"/>
            <a:ext cx="6359433" cy="830997"/>
          </a:xfrm>
          <a:prstGeom prst="rect">
            <a:avLst/>
          </a:prstGeom>
        </p:spPr>
        <p:txBody>
          <a:bodyPr wrap="none">
            <a:spAutoFit/>
          </a:bodyPr>
          <a:lstStyle/>
          <a:p>
            <a:r>
              <a:rPr lang="fr-FR" sz="2400">
                <a:hlinkClick r:id="rId3"/>
              </a:rPr>
              <a:t>https://learningapps.org/watch?v=p666dv5p317</a:t>
            </a:r>
            <a:endParaRPr lang="fr-FR" sz="2400"/>
          </a:p>
          <a:p>
            <a:endParaRPr lang="fr-FR" sz="2400"/>
          </a:p>
        </p:txBody>
      </p:sp>
      <p:pic>
        <p:nvPicPr>
          <p:cNvPr id="5" name="Image 4">
            <a:extLst>
              <a:ext uri="{FF2B5EF4-FFF2-40B4-BE49-F238E27FC236}">
                <a16:creationId xmlns:a16="http://schemas.microsoft.com/office/drawing/2014/main" id="{C4FBF6EF-DC9C-44B0-AAF4-0F29CEB02D77}"/>
              </a:ext>
            </a:extLst>
          </p:cNvPr>
          <p:cNvPicPr/>
          <p:nvPr/>
        </p:nvPicPr>
        <p:blipFill>
          <a:blip r:embed="rId4">
            <a:extLst>
              <a:ext uri="{28A0092B-C50C-407E-A947-70E740481C1C}">
                <a14:useLocalDpi xmlns:a14="http://schemas.microsoft.com/office/drawing/2010/main" val="0"/>
              </a:ext>
            </a:extLst>
          </a:blip>
          <a:stretch>
            <a:fillRect/>
          </a:stretch>
        </p:blipFill>
        <p:spPr>
          <a:xfrm>
            <a:off x="1951874" y="1556385"/>
            <a:ext cx="6714143" cy="4014438"/>
          </a:xfrm>
          <a:prstGeom prst="rect">
            <a:avLst/>
          </a:prstGeom>
        </p:spPr>
      </p:pic>
    </p:spTree>
    <p:extLst>
      <p:ext uri="{BB962C8B-B14F-4D97-AF65-F5344CB8AC3E}">
        <p14:creationId xmlns:p14="http://schemas.microsoft.com/office/powerpoint/2010/main" val="1551377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8A6A29-B3DB-4499-90C5-DBF9778AAF5F}"/>
              </a:ext>
            </a:extLst>
          </p:cNvPr>
          <p:cNvSpPr>
            <a:spLocks noGrp="1"/>
          </p:cNvSpPr>
          <p:nvPr>
            <p:ph type="title"/>
          </p:nvPr>
        </p:nvSpPr>
        <p:spPr>
          <a:xfrm>
            <a:off x="791316" y="70851"/>
            <a:ext cx="10396882" cy="917464"/>
          </a:xfrm>
        </p:spPr>
        <p:txBody>
          <a:bodyPr>
            <a:noAutofit/>
          </a:bodyPr>
          <a:lstStyle/>
          <a:p>
            <a:r>
              <a:rPr lang="fr-FR" sz="3200" cap="none">
                <a:latin typeface="Comic Sans MS" panose="030F0702030302020204" pitchFamily="66" charset="0"/>
              </a:rPr>
              <a:t>4- Admire …………………………… Christmas decorations.</a:t>
            </a:r>
          </a:p>
        </p:txBody>
      </p:sp>
      <p:sp>
        <p:nvSpPr>
          <p:cNvPr id="4" name="ZoneTexte 3">
            <a:extLst>
              <a:ext uri="{FF2B5EF4-FFF2-40B4-BE49-F238E27FC236}">
                <a16:creationId xmlns:a16="http://schemas.microsoft.com/office/drawing/2014/main" id="{F06FB7C5-1750-4A93-84F5-ACA2A531EA88}"/>
              </a:ext>
            </a:extLst>
          </p:cNvPr>
          <p:cNvSpPr txBox="1"/>
          <p:nvPr/>
        </p:nvSpPr>
        <p:spPr>
          <a:xfrm>
            <a:off x="369417" y="3302042"/>
            <a:ext cx="2727157" cy="369332"/>
          </a:xfrm>
          <a:prstGeom prst="rect">
            <a:avLst/>
          </a:prstGeom>
          <a:noFill/>
        </p:spPr>
        <p:txBody>
          <a:bodyPr wrap="square" rtlCol="0">
            <a:spAutoFit/>
          </a:bodyPr>
          <a:lstStyle/>
          <a:p>
            <a:r>
              <a:rPr lang="fr-FR">
                <a:latin typeface="Comic Sans MS" panose="030F0702030302020204" pitchFamily="66" charset="0"/>
              </a:rPr>
              <a:t>Automatons</a:t>
            </a:r>
          </a:p>
        </p:txBody>
      </p:sp>
      <p:sp>
        <p:nvSpPr>
          <p:cNvPr id="8" name="ZoneTexte 7">
            <a:extLst>
              <a:ext uri="{FF2B5EF4-FFF2-40B4-BE49-F238E27FC236}">
                <a16:creationId xmlns:a16="http://schemas.microsoft.com/office/drawing/2014/main" id="{90862483-0E2D-4ED1-AEB1-2818AEA3C0D2}"/>
              </a:ext>
            </a:extLst>
          </p:cNvPr>
          <p:cNvSpPr txBox="1"/>
          <p:nvPr/>
        </p:nvSpPr>
        <p:spPr>
          <a:xfrm>
            <a:off x="3277827" y="2605335"/>
            <a:ext cx="2147959" cy="369332"/>
          </a:xfrm>
          <a:prstGeom prst="rect">
            <a:avLst/>
          </a:prstGeom>
          <a:noFill/>
        </p:spPr>
        <p:txBody>
          <a:bodyPr wrap="square" rtlCol="0">
            <a:spAutoFit/>
          </a:bodyPr>
          <a:lstStyle/>
          <a:p>
            <a:r>
              <a:rPr lang="fr-FR">
                <a:latin typeface="Comic Sans MS" panose="030F0702030302020204" pitchFamily="66" charset="0"/>
              </a:rPr>
              <a:t>Miniature houses</a:t>
            </a:r>
          </a:p>
        </p:txBody>
      </p:sp>
      <p:sp>
        <p:nvSpPr>
          <p:cNvPr id="10" name="ZoneTexte 9">
            <a:extLst>
              <a:ext uri="{FF2B5EF4-FFF2-40B4-BE49-F238E27FC236}">
                <a16:creationId xmlns:a16="http://schemas.microsoft.com/office/drawing/2014/main" id="{CBC4E20B-C22B-4123-B6E4-70691039F2D4}"/>
              </a:ext>
            </a:extLst>
          </p:cNvPr>
          <p:cNvSpPr txBox="1"/>
          <p:nvPr/>
        </p:nvSpPr>
        <p:spPr>
          <a:xfrm>
            <a:off x="6429310" y="2311763"/>
            <a:ext cx="2791059" cy="369332"/>
          </a:xfrm>
          <a:prstGeom prst="rect">
            <a:avLst/>
          </a:prstGeom>
          <a:noFill/>
        </p:spPr>
        <p:txBody>
          <a:bodyPr wrap="square" rtlCol="0">
            <a:spAutoFit/>
          </a:bodyPr>
          <a:lstStyle/>
          <a:p>
            <a:r>
              <a:rPr lang="fr-FR">
                <a:latin typeface="Comic Sans MS" panose="030F0702030302020204" pitchFamily="66" charset="0"/>
              </a:rPr>
              <a:t>Christmas decorations</a:t>
            </a:r>
          </a:p>
        </p:txBody>
      </p:sp>
      <p:sp>
        <p:nvSpPr>
          <p:cNvPr id="12" name="ZoneTexte 11">
            <a:extLst>
              <a:ext uri="{FF2B5EF4-FFF2-40B4-BE49-F238E27FC236}">
                <a16:creationId xmlns:a16="http://schemas.microsoft.com/office/drawing/2014/main" id="{3507D974-9102-4EA5-9098-EB9018D70A44}"/>
              </a:ext>
            </a:extLst>
          </p:cNvPr>
          <p:cNvSpPr txBox="1"/>
          <p:nvPr/>
        </p:nvSpPr>
        <p:spPr>
          <a:xfrm>
            <a:off x="3584278" y="4968127"/>
            <a:ext cx="2791060" cy="369332"/>
          </a:xfrm>
          <a:prstGeom prst="rect">
            <a:avLst/>
          </a:prstGeom>
          <a:noFill/>
        </p:spPr>
        <p:txBody>
          <a:bodyPr wrap="square" rtlCol="0">
            <a:spAutoFit/>
          </a:bodyPr>
          <a:lstStyle/>
          <a:p>
            <a:pPr algn="ctr"/>
            <a:r>
              <a:rPr lang="fr-FR">
                <a:latin typeface="Comic Sans MS" panose="030F0702030302020204" pitchFamily="66" charset="0"/>
              </a:rPr>
              <a:t>Santa</a:t>
            </a:r>
          </a:p>
        </p:txBody>
      </p:sp>
      <p:sp>
        <p:nvSpPr>
          <p:cNvPr id="14" name="ZoneTexte 13">
            <a:extLst>
              <a:ext uri="{FF2B5EF4-FFF2-40B4-BE49-F238E27FC236}">
                <a16:creationId xmlns:a16="http://schemas.microsoft.com/office/drawing/2014/main" id="{CB4A3ED6-38AC-43CB-A48D-4DFD6E6583D5}"/>
              </a:ext>
            </a:extLst>
          </p:cNvPr>
          <p:cNvSpPr txBox="1"/>
          <p:nvPr/>
        </p:nvSpPr>
        <p:spPr>
          <a:xfrm>
            <a:off x="6933321" y="4760030"/>
            <a:ext cx="1816864" cy="369332"/>
          </a:xfrm>
          <a:prstGeom prst="rect">
            <a:avLst/>
          </a:prstGeom>
          <a:noFill/>
        </p:spPr>
        <p:txBody>
          <a:bodyPr wrap="square" rtlCol="0">
            <a:spAutoFit/>
          </a:bodyPr>
          <a:lstStyle/>
          <a:p>
            <a:pPr algn="ctr"/>
            <a:r>
              <a:rPr lang="fr-FR">
                <a:latin typeface="Comic Sans MS" panose="030F0702030302020204" pitchFamily="66" charset="0"/>
              </a:rPr>
              <a:t>A skier</a:t>
            </a:r>
          </a:p>
        </p:txBody>
      </p:sp>
      <p:sp>
        <p:nvSpPr>
          <p:cNvPr id="15" name="ZoneTexte 14">
            <a:extLst>
              <a:ext uri="{FF2B5EF4-FFF2-40B4-BE49-F238E27FC236}">
                <a16:creationId xmlns:a16="http://schemas.microsoft.com/office/drawing/2014/main" id="{7B455298-A3AE-487B-9D8F-8DD35B915154}"/>
              </a:ext>
            </a:extLst>
          </p:cNvPr>
          <p:cNvSpPr txBox="1"/>
          <p:nvPr/>
        </p:nvSpPr>
        <p:spPr>
          <a:xfrm>
            <a:off x="-1235929" y="1088928"/>
            <a:ext cx="4396094" cy="400110"/>
          </a:xfrm>
          <a:prstGeom prst="rect">
            <a:avLst/>
          </a:prstGeom>
          <a:noFill/>
        </p:spPr>
        <p:txBody>
          <a:bodyPr wrap="square" rtlCol="0">
            <a:spAutoFit/>
          </a:bodyPr>
          <a:lstStyle/>
          <a:p>
            <a:pPr algn="ctr"/>
            <a:r>
              <a:rPr lang="fr-FR" sz="2000">
                <a:solidFill>
                  <a:srgbClr val="FF0000"/>
                </a:solidFill>
                <a:latin typeface="Comic Sans MS" panose="030F0702030302020204" pitchFamily="66" charset="0"/>
              </a:rPr>
              <a:t>I can see ……</a:t>
            </a:r>
          </a:p>
        </p:txBody>
      </p:sp>
      <p:pic>
        <p:nvPicPr>
          <p:cNvPr id="6156" name="Picture 12" descr="Résultat de recherche d'images pour &quot;check png&quot;">
            <a:extLst>
              <a:ext uri="{FF2B5EF4-FFF2-40B4-BE49-F238E27FC236}">
                <a16:creationId xmlns:a16="http://schemas.microsoft.com/office/drawing/2014/main" id="{D30335CC-9C4D-4343-BFC5-AC6FFB15C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78" y="1877404"/>
            <a:ext cx="1074822" cy="1074822"/>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99BDC98C-D28F-4F8F-AFF3-27EF8B01FD0A}"/>
              </a:ext>
            </a:extLst>
          </p:cNvPr>
          <p:cNvSpPr txBox="1"/>
          <p:nvPr/>
        </p:nvSpPr>
        <p:spPr>
          <a:xfrm>
            <a:off x="859904" y="4775683"/>
            <a:ext cx="2628253" cy="369332"/>
          </a:xfrm>
          <a:prstGeom prst="rect">
            <a:avLst/>
          </a:prstGeom>
          <a:noFill/>
        </p:spPr>
        <p:txBody>
          <a:bodyPr wrap="square" rtlCol="0">
            <a:spAutoFit/>
          </a:bodyPr>
          <a:lstStyle/>
          <a:p>
            <a:r>
              <a:rPr lang="fr-FR">
                <a:latin typeface="Comic Sans MS" panose="030F0702030302020204" pitchFamily="66" charset="0"/>
              </a:rPr>
              <a:t>Miniature skyscrapers</a:t>
            </a:r>
          </a:p>
        </p:txBody>
      </p:sp>
      <p:pic>
        <p:nvPicPr>
          <p:cNvPr id="9220" name="Picture 4" descr="Résultat de recherche d'images pour &quot;houses png&quot;">
            <a:extLst>
              <a:ext uri="{FF2B5EF4-FFF2-40B4-BE49-F238E27FC236}">
                <a16:creationId xmlns:a16="http://schemas.microsoft.com/office/drawing/2014/main" id="{279EEDBE-CDC0-4ECD-999B-C6543AF7A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835" y="1489038"/>
            <a:ext cx="1478973" cy="1086121"/>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Résultat de recherche d'images pour &quot;statue png liberty&quot;">
            <a:extLst>
              <a:ext uri="{FF2B5EF4-FFF2-40B4-BE49-F238E27FC236}">
                <a16:creationId xmlns:a16="http://schemas.microsoft.com/office/drawing/2014/main" id="{7E960A57-BB86-4DA0-B3E0-92B70A76B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4001" y="97433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FA0889DA-4DAB-4FDB-A693-354F18DF03D8}"/>
              </a:ext>
            </a:extLst>
          </p:cNvPr>
          <p:cNvSpPr txBox="1"/>
          <p:nvPr/>
        </p:nvSpPr>
        <p:spPr>
          <a:xfrm>
            <a:off x="9030971" y="2879335"/>
            <a:ext cx="2791060" cy="369332"/>
          </a:xfrm>
          <a:prstGeom prst="rect">
            <a:avLst/>
          </a:prstGeom>
          <a:noFill/>
        </p:spPr>
        <p:txBody>
          <a:bodyPr wrap="square" rtlCol="0">
            <a:spAutoFit/>
          </a:bodyPr>
          <a:lstStyle/>
          <a:p>
            <a:pPr algn="ctr"/>
            <a:r>
              <a:rPr lang="fr-FR">
                <a:latin typeface="Comic Sans MS" panose="030F0702030302020204" pitchFamily="66" charset="0"/>
              </a:rPr>
              <a:t>The Statue of Liberty</a:t>
            </a:r>
          </a:p>
        </p:txBody>
      </p:sp>
      <p:pic>
        <p:nvPicPr>
          <p:cNvPr id="37" name="Picture 14" descr="Résultat de recherche d'images pour &quot;check png&quot;">
            <a:extLst>
              <a:ext uri="{FF2B5EF4-FFF2-40B4-BE49-F238E27FC236}">
                <a16:creationId xmlns:a16="http://schemas.microsoft.com/office/drawing/2014/main" id="{C7F7956E-BF70-4E76-814E-8DECA709BD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3425" y="1338765"/>
            <a:ext cx="544729" cy="622547"/>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Résultat de recherche d'images pour &quot;automates noel png&quot;">
            <a:extLst>
              <a:ext uri="{FF2B5EF4-FFF2-40B4-BE49-F238E27FC236}">
                <a16:creationId xmlns:a16="http://schemas.microsoft.com/office/drawing/2014/main" id="{70401FB5-0801-415D-A39D-46E03FC168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395" y="1437735"/>
            <a:ext cx="1155460" cy="1946798"/>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Résultat de recherche d'images pour &quot;christmas decorations png&quot;">
            <a:extLst>
              <a:ext uri="{FF2B5EF4-FFF2-40B4-BE49-F238E27FC236}">
                <a16:creationId xmlns:a16="http://schemas.microsoft.com/office/drawing/2014/main" id="{4FD774C4-E65A-4EA1-886F-CDF11BBEFD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7028" y="1040400"/>
            <a:ext cx="2355622" cy="1437735"/>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Résultat de recherche d'images pour &quot;empire state building png&quot;">
            <a:extLst>
              <a:ext uri="{FF2B5EF4-FFF2-40B4-BE49-F238E27FC236}">
                <a16:creationId xmlns:a16="http://schemas.microsoft.com/office/drawing/2014/main" id="{7334B9AE-9EB7-42B0-AF15-8E90C27F05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6170" y="3453034"/>
            <a:ext cx="1266626" cy="12666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Résultat de recherche d'images pour &quot;check png&quot;">
            <a:extLst>
              <a:ext uri="{FF2B5EF4-FFF2-40B4-BE49-F238E27FC236}">
                <a16:creationId xmlns:a16="http://schemas.microsoft.com/office/drawing/2014/main" id="{A7DC3305-E183-4A15-9357-0D171F438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343" y="3644838"/>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Résultat de recherche d'images pour &quot;santa claus png&quot;">
            <a:extLst>
              <a:ext uri="{FF2B5EF4-FFF2-40B4-BE49-F238E27FC236}">
                <a16:creationId xmlns:a16="http://schemas.microsoft.com/office/drawing/2014/main" id="{4141B835-E9C0-44E2-B552-EB705C30F0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8750" y="3248667"/>
            <a:ext cx="955495" cy="1581509"/>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descr="Résultat de recherche d'images pour &quot;skiers png&quot;">
            <a:extLst>
              <a:ext uri="{FF2B5EF4-FFF2-40B4-BE49-F238E27FC236}">
                <a16:creationId xmlns:a16="http://schemas.microsoft.com/office/drawing/2014/main" id="{7A7F3F5C-5996-42FC-903F-0874DC401E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7757" y="3579323"/>
            <a:ext cx="1867447" cy="11951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Résultat de recherche d'images pour &quot;check png&quot;">
            <a:extLst>
              <a:ext uri="{FF2B5EF4-FFF2-40B4-BE49-F238E27FC236}">
                <a16:creationId xmlns:a16="http://schemas.microsoft.com/office/drawing/2014/main" id="{4968933B-F05C-41C8-BF2A-9E4D3E9AB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6493" y="999359"/>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Résultat de recherche d'images pour &quot;check png&quot;">
            <a:extLst>
              <a:ext uri="{FF2B5EF4-FFF2-40B4-BE49-F238E27FC236}">
                <a16:creationId xmlns:a16="http://schemas.microsoft.com/office/drawing/2014/main" id="{5CCB0B98-611F-40F9-BC3E-F18B5C351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834" y="3286919"/>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ésultat de recherche d'images pour &quot;check png&quot;">
            <a:extLst>
              <a:ext uri="{FF2B5EF4-FFF2-40B4-BE49-F238E27FC236}">
                <a16:creationId xmlns:a16="http://schemas.microsoft.com/office/drawing/2014/main" id="{BF2BB848-508C-4E01-B4B7-84ACF30F9D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1284" y="3815177"/>
            <a:ext cx="544729" cy="6225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Résultat de recherche d'images pour &quot;check png&quot;">
            <a:extLst>
              <a:ext uri="{FF2B5EF4-FFF2-40B4-BE49-F238E27FC236}">
                <a16:creationId xmlns:a16="http://schemas.microsoft.com/office/drawing/2014/main" id="{3AD1B801-819A-4504-8E98-2AA404367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365" y="1300567"/>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Image associée">
            <a:extLst>
              <a:ext uri="{FF2B5EF4-FFF2-40B4-BE49-F238E27FC236}">
                <a16:creationId xmlns:a16="http://schemas.microsoft.com/office/drawing/2014/main" id="{732402BE-342D-49A2-AE8A-5684B42629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2384" y="3535629"/>
            <a:ext cx="1999712" cy="1332730"/>
          </a:xfrm>
          <a:prstGeom prst="rect">
            <a:avLst/>
          </a:prstGeom>
          <a:noFill/>
          <a:extLst>
            <a:ext uri="{909E8E84-426E-40DD-AFC4-6F175D3DCCD1}">
              <a14:hiddenFill xmlns:a14="http://schemas.microsoft.com/office/drawing/2010/main">
                <a:solidFill>
                  <a:srgbClr val="FFFFFF"/>
                </a:solidFill>
              </a14:hiddenFill>
            </a:ext>
          </a:extLst>
        </p:spPr>
      </p:pic>
      <p:sp>
        <p:nvSpPr>
          <p:cNvPr id="44" name="ZoneTexte 43">
            <a:extLst>
              <a:ext uri="{FF2B5EF4-FFF2-40B4-BE49-F238E27FC236}">
                <a16:creationId xmlns:a16="http://schemas.microsoft.com/office/drawing/2014/main" id="{0C4A68F8-99AD-4EC2-8906-5B761053AB30}"/>
              </a:ext>
            </a:extLst>
          </p:cNvPr>
          <p:cNvSpPr txBox="1"/>
          <p:nvPr/>
        </p:nvSpPr>
        <p:spPr>
          <a:xfrm>
            <a:off x="9474001" y="4968127"/>
            <a:ext cx="1816864" cy="369332"/>
          </a:xfrm>
          <a:prstGeom prst="rect">
            <a:avLst/>
          </a:prstGeom>
          <a:noFill/>
        </p:spPr>
        <p:txBody>
          <a:bodyPr wrap="square" rtlCol="0">
            <a:spAutoFit/>
          </a:bodyPr>
          <a:lstStyle/>
          <a:p>
            <a:pPr algn="ctr"/>
            <a:r>
              <a:rPr lang="fr-FR">
                <a:latin typeface="Comic Sans MS" panose="030F0702030302020204" pitchFamily="66" charset="0"/>
              </a:rPr>
              <a:t>Shops</a:t>
            </a:r>
          </a:p>
        </p:txBody>
      </p:sp>
      <p:pic>
        <p:nvPicPr>
          <p:cNvPr id="45" name="Picture 12" descr="Résultat de recherche d'images pour &quot;check png&quot;">
            <a:extLst>
              <a:ext uri="{FF2B5EF4-FFF2-40B4-BE49-F238E27FC236}">
                <a16:creationId xmlns:a16="http://schemas.microsoft.com/office/drawing/2014/main" id="{41E7C510-0596-4E76-BFB0-025DDC5F6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5106" y="3502010"/>
            <a:ext cx="1074822" cy="1074822"/>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827B9516-46B0-42E6-AA9D-42D7AA26701B}"/>
              </a:ext>
            </a:extLst>
          </p:cNvPr>
          <p:cNvSpPr txBox="1"/>
          <p:nvPr/>
        </p:nvSpPr>
        <p:spPr>
          <a:xfrm>
            <a:off x="2978984" y="124182"/>
            <a:ext cx="3695700" cy="584775"/>
          </a:xfrm>
          <a:prstGeom prst="rect">
            <a:avLst/>
          </a:prstGeom>
          <a:noFill/>
        </p:spPr>
        <p:txBody>
          <a:bodyPr wrap="square" rtlCol="0">
            <a:spAutoFit/>
          </a:bodyPr>
          <a:lstStyle/>
          <a:p>
            <a:r>
              <a:rPr lang="fr-FR" sz="3200">
                <a:solidFill>
                  <a:srgbClr val="00B050"/>
                </a:solidFill>
                <a:latin typeface="Comic Sans MS" panose="030F0702030302020204" pitchFamily="66" charset="0"/>
              </a:rPr>
              <a:t>Macy’s store</a:t>
            </a:r>
          </a:p>
        </p:txBody>
      </p:sp>
    </p:spTree>
    <p:extLst>
      <p:ext uri="{BB962C8B-B14F-4D97-AF65-F5344CB8AC3E}">
        <p14:creationId xmlns:p14="http://schemas.microsoft.com/office/powerpoint/2010/main" val="29421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228"/>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228"/>
                  </p:tgtEl>
                </p:cond>
              </p:nextCondLst>
            </p:seq>
            <p:seq concurrent="1" nextAc="seek">
              <p:cTn id="18" restart="whenNotActive" fill="hold" evtFilter="cancelBubble" nodeType="interactiveSeq">
                <p:stCondLst>
                  <p:cond evt="onClick" delay="0">
                    <p:tgtEl>
                      <p:spTgt spid="9230"/>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156"/>
                                        </p:tgtEl>
                                        <p:attrNameLst>
                                          <p:attrName>style.visibility</p:attrName>
                                        </p:attrNameLst>
                                      </p:cBhvr>
                                      <p:to>
                                        <p:strVal val="visible"/>
                                      </p:to>
                                    </p:set>
                                    <p:animEffect transition="in" filter="fade">
                                      <p:cBhvr>
                                        <p:cTn id="23" dur="1000"/>
                                        <p:tgtEl>
                                          <p:spTgt spid="6156"/>
                                        </p:tgtEl>
                                      </p:cBhvr>
                                    </p:animEffect>
                                    <p:anim calcmode="lin" valueType="num">
                                      <p:cBhvr>
                                        <p:cTn id="24" dur="1000" fill="hold"/>
                                        <p:tgtEl>
                                          <p:spTgt spid="6156"/>
                                        </p:tgtEl>
                                        <p:attrNameLst>
                                          <p:attrName>ppt_x</p:attrName>
                                        </p:attrNameLst>
                                      </p:cBhvr>
                                      <p:tavLst>
                                        <p:tav tm="0">
                                          <p:val>
                                            <p:strVal val="#ppt_x"/>
                                          </p:val>
                                        </p:tav>
                                        <p:tav tm="100000">
                                          <p:val>
                                            <p:strVal val="#ppt_x"/>
                                          </p:val>
                                        </p:tav>
                                      </p:tavLst>
                                    </p:anim>
                                    <p:anim calcmode="lin" valueType="num">
                                      <p:cBhvr>
                                        <p:cTn id="25"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230"/>
                  </p:tgtEl>
                </p:cond>
              </p:nextCondLst>
            </p:seq>
            <p:seq concurrent="1" nextAc="seek">
              <p:cTn id="26" restart="whenNotActive" fill="hold" evtFilter="cancelBubble" nodeType="interactiveSeq">
                <p:stCondLst>
                  <p:cond evt="onClick" delay="0">
                    <p:tgtEl>
                      <p:spTgt spid="9232"/>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232"/>
                  </p:tgtEl>
                </p:cond>
              </p:nextCondLst>
            </p:seq>
            <p:seq concurrent="1" nextAc="seek">
              <p:cTn id="34" restart="whenNotActive" fill="hold" evtFilter="cancelBubble" nodeType="interactiveSeq">
                <p:stCondLst>
                  <p:cond evt="onClick" delay="0">
                    <p:tgtEl>
                      <p:spTgt spid="9234"/>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234"/>
                  </p:tgtEl>
                </p:cond>
              </p:nextCondLst>
            </p:seq>
            <p:seq concurrent="1" nextAc="seek">
              <p:cTn id="42" restart="whenNotActive" fill="hold" evtFilter="cancelBubble" nodeType="interactiveSeq">
                <p:stCondLst>
                  <p:cond evt="onClick" delay="0">
                    <p:tgtEl>
                      <p:spTgt spid="9236"/>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236"/>
                  </p:tgtEl>
                </p:cond>
              </p:nextCondLst>
            </p:seq>
            <p:seq concurrent="1" nextAc="seek">
              <p:cTn id="50" restart="whenNotActive" fill="hold" evtFilter="cancelBubble" nodeType="interactiveSeq">
                <p:stCondLst>
                  <p:cond evt="onClick" delay="0">
                    <p:tgtEl>
                      <p:spTgt spid="9220"/>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220"/>
                  </p:tgtEl>
                </p:cond>
              </p:nextCondLst>
            </p:seq>
            <p:seq concurrent="1" nextAc="seek">
              <p:cTn id="58" restart="whenNotActive" fill="hold" evtFilter="cancelBubble" nodeType="interactiveSeq">
                <p:stCondLst>
                  <p:cond evt="onClick" delay="0">
                    <p:tgtEl>
                      <p:spTgt spid="9238"/>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158"/>
                                        </p:tgtEl>
                                        <p:attrNameLst>
                                          <p:attrName>style.visibility</p:attrName>
                                        </p:attrNameLst>
                                      </p:cBhvr>
                                      <p:to>
                                        <p:strVal val="visible"/>
                                      </p:to>
                                    </p:set>
                                    <p:animEffect transition="in" filter="fade">
                                      <p:cBhvr>
                                        <p:cTn id="63" dur="1000"/>
                                        <p:tgtEl>
                                          <p:spTgt spid="6158"/>
                                        </p:tgtEl>
                                      </p:cBhvr>
                                    </p:animEffect>
                                    <p:anim calcmode="lin" valueType="num">
                                      <p:cBhvr>
                                        <p:cTn id="64" dur="1000" fill="hold"/>
                                        <p:tgtEl>
                                          <p:spTgt spid="6158"/>
                                        </p:tgtEl>
                                        <p:attrNameLst>
                                          <p:attrName>ppt_x</p:attrName>
                                        </p:attrNameLst>
                                      </p:cBhvr>
                                      <p:tavLst>
                                        <p:tav tm="0">
                                          <p:val>
                                            <p:strVal val="#ppt_x"/>
                                          </p:val>
                                        </p:tav>
                                        <p:tav tm="100000">
                                          <p:val>
                                            <p:strVal val="#ppt_x"/>
                                          </p:val>
                                        </p:tav>
                                      </p:tavLst>
                                    </p:anim>
                                    <p:anim calcmode="lin" valueType="num">
                                      <p:cBhvr>
                                        <p:cTn id="65" dur="1000" fill="hold"/>
                                        <p:tgtEl>
                                          <p:spTgt spid="61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238"/>
                  </p:tgtEl>
                </p:cond>
              </p:nextCondLst>
            </p:seq>
            <p:seq concurrent="1" nextAc="seek">
              <p:cTn id="66" restart="whenNotActive" fill="hold" evtFilter="cancelBubble" nodeType="interactiveSeq">
                <p:stCondLst>
                  <p:cond evt="onClick" delay="0">
                    <p:tgtEl>
                      <p:spTgt spid="9240"/>
                    </p:tgtEl>
                  </p:cond>
                </p:stCondLst>
                <p:endSync evt="end" delay="0">
                  <p:rtn val="all"/>
                </p:endSync>
                <p:childTnLst>
                  <p:par>
                    <p:cTn id="67" fill="hold">
                      <p:stCondLst>
                        <p:cond delay="0"/>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1000"/>
                                        <p:tgtEl>
                                          <p:spTgt spid="45"/>
                                        </p:tgtEl>
                                      </p:cBhvr>
                                    </p:animEffect>
                                    <p:anim calcmode="lin" valueType="num">
                                      <p:cBhvr>
                                        <p:cTn id="72" dur="1000" fill="hold"/>
                                        <p:tgtEl>
                                          <p:spTgt spid="45"/>
                                        </p:tgtEl>
                                        <p:attrNameLst>
                                          <p:attrName>ppt_x</p:attrName>
                                        </p:attrNameLst>
                                      </p:cBhvr>
                                      <p:tavLst>
                                        <p:tav tm="0">
                                          <p:val>
                                            <p:strVal val="#ppt_x"/>
                                          </p:val>
                                        </p:tav>
                                        <p:tav tm="100000">
                                          <p:val>
                                            <p:strVal val="#ppt_x"/>
                                          </p:val>
                                        </p:tav>
                                      </p:tavLst>
                                    </p:anim>
                                    <p:anim calcmode="lin" valueType="num">
                                      <p:cBhvr>
                                        <p:cTn id="7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240"/>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8" name="Picture 14" descr="Résultat de recherche d'images pour &quot;a light and music show png&quot;">
            <a:extLst>
              <a:ext uri="{FF2B5EF4-FFF2-40B4-BE49-F238E27FC236}">
                <a16:creationId xmlns:a16="http://schemas.microsoft.com/office/drawing/2014/main" id="{BCE794CA-B369-4BE6-ABF7-BD1602B13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067" y="1685187"/>
            <a:ext cx="2290687" cy="130342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9F8A6A29-B3DB-4499-90C5-DBF9778AAF5F}"/>
              </a:ext>
            </a:extLst>
          </p:cNvPr>
          <p:cNvSpPr>
            <a:spLocks noGrp="1"/>
          </p:cNvSpPr>
          <p:nvPr>
            <p:ph type="title"/>
          </p:nvPr>
        </p:nvSpPr>
        <p:spPr>
          <a:xfrm>
            <a:off x="791316" y="70851"/>
            <a:ext cx="10396882" cy="917464"/>
          </a:xfrm>
        </p:spPr>
        <p:txBody>
          <a:bodyPr>
            <a:noAutofit/>
          </a:bodyPr>
          <a:lstStyle/>
          <a:p>
            <a:r>
              <a:rPr lang="fr-FR" sz="3200" cap="none">
                <a:latin typeface="Comic Sans MS" panose="030F0702030302020204" pitchFamily="66" charset="0"/>
              </a:rPr>
              <a:t>5- Watch Dyker Heights………………………………..</a:t>
            </a:r>
          </a:p>
        </p:txBody>
      </p:sp>
      <p:sp>
        <p:nvSpPr>
          <p:cNvPr id="4" name="ZoneTexte 3">
            <a:extLst>
              <a:ext uri="{FF2B5EF4-FFF2-40B4-BE49-F238E27FC236}">
                <a16:creationId xmlns:a16="http://schemas.microsoft.com/office/drawing/2014/main" id="{F06FB7C5-1750-4A93-84F5-ACA2A531EA88}"/>
              </a:ext>
            </a:extLst>
          </p:cNvPr>
          <p:cNvSpPr txBox="1"/>
          <p:nvPr/>
        </p:nvSpPr>
        <p:spPr>
          <a:xfrm>
            <a:off x="182380" y="3117376"/>
            <a:ext cx="2727157" cy="369332"/>
          </a:xfrm>
          <a:prstGeom prst="rect">
            <a:avLst/>
          </a:prstGeom>
          <a:noFill/>
        </p:spPr>
        <p:txBody>
          <a:bodyPr wrap="square" rtlCol="0">
            <a:spAutoFit/>
          </a:bodyPr>
          <a:lstStyle/>
          <a:p>
            <a:r>
              <a:rPr lang="fr-FR">
                <a:latin typeface="Comic Sans MS" panose="030F0702030302020204" pitchFamily="66" charset="0"/>
              </a:rPr>
              <a:t>A light and music show</a:t>
            </a:r>
          </a:p>
        </p:txBody>
      </p:sp>
      <p:sp>
        <p:nvSpPr>
          <p:cNvPr id="8" name="ZoneTexte 7">
            <a:extLst>
              <a:ext uri="{FF2B5EF4-FFF2-40B4-BE49-F238E27FC236}">
                <a16:creationId xmlns:a16="http://schemas.microsoft.com/office/drawing/2014/main" id="{90862483-0E2D-4ED1-AEB1-2818AEA3C0D2}"/>
              </a:ext>
            </a:extLst>
          </p:cNvPr>
          <p:cNvSpPr txBox="1"/>
          <p:nvPr/>
        </p:nvSpPr>
        <p:spPr>
          <a:xfrm>
            <a:off x="9725897" y="2459110"/>
            <a:ext cx="2147959" cy="369332"/>
          </a:xfrm>
          <a:prstGeom prst="rect">
            <a:avLst/>
          </a:prstGeom>
          <a:noFill/>
        </p:spPr>
        <p:txBody>
          <a:bodyPr wrap="square" rtlCol="0">
            <a:spAutoFit/>
          </a:bodyPr>
          <a:lstStyle/>
          <a:p>
            <a:r>
              <a:rPr lang="fr-FR">
                <a:latin typeface="Comic Sans MS" panose="030F0702030302020204" pitchFamily="66" charset="0"/>
              </a:rPr>
              <a:t>A candy cane</a:t>
            </a:r>
          </a:p>
        </p:txBody>
      </p:sp>
      <p:sp>
        <p:nvSpPr>
          <p:cNvPr id="10" name="ZoneTexte 9">
            <a:extLst>
              <a:ext uri="{FF2B5EF4-FFF2-40B4-BE49-F238E27FC236}">
                <a16:creationId xmlns:a16="http://schemas.microsoft.com/office/drawing/2014/main" id="{CBC4E20B-C22B-4123-B6E4-70691039F2D4}"/>
              </a:ext>
            </a:extLst>
          </p:cNvPr>
          <p:cNvSpPr txBox="1"/>
          <p:nvPr/>
        </p:nvSpPr>
        <p:spPr>
          <a:xfrm>
            <a:off x="7058543" y="2682444"/>
            <a:ext cx="2791059" cy="369332"/>
          </a:xfrm>
          <a:prstGeom prst="rect">
            <a:avLst/>
          </a:prstGeom>
          <a:noFill/>
        </p:spPr>
        <p:txBody>
          <a:bodyPr wrap="square" rtlCol="0">
            <a:spAutoFit/>
          </a:bodyPr>
          <a:lstStyle/>
          <a:p>
            <a:r>
              <a:rPr lang="fr-FR">
                <a:latin typeface="Comic Sans MS" panose="030F0702030302020204" pitchFamily="66" charset="0"/>
              </a:rPr>
              <a:t>Snowflakes</a:t>
            </a:r>
          </a:p>
        </p:txBody>
      </p:sp>
      <p:sp>
        <p:nvSpPr>
          <p:cNvPr id="12" name="ZoneTexte 11">
            <a:extLst>
              <a:ext uri="{FF2B5EF4-FFF2-40B4-BE49-F238E27FC236}">
                <a16:creationId xmlns:a16="http://schemas.microsoft.com/office/drawing/2014/main" id="{3507D974-9102-4EA5-9098-EB9018D70A44}"/>
              </a:ext>
            </a:extLst>
          </p:cNvPr>
          <p:cNvSpPr txBox="1"/>
          <p:nvPr/>
        </p:nvSpPr>
        <p:spPr>
          <a:xfrm>
            <a:off x="3584278" y="4968127"/>
            <a:ext cx="2791060" cy="369332"/>
          </a:xfrm>
          <a:prstGeom prst="rect">
            <a:avLst/>
          </a:prstGeom>
          <a:noFill/>
        </p:spPr>
        <p:txBody>
          <a:bodyPr wrap="square" rtlCol="0">
            <a:spAutoFit/>
          </a:bodyPr>
          <a:lstStyle/>
          <a:p>
            <a:pPr algn="ctr"/>
            <a:r>
              <a:rPr lang="fr-FR">
                <a:latin typeface="Comic Sans MS" panose="030F0702030302020204" pitchFamily="66" charset="0"/>
              </a:rPr>
              <a:t>Christmas lights</a:t>
            </a:r>
          </a:p>
        </p:txBody>
      </p:sp>
      <p:sp>
        <p:nvSpPr>
          <p:cNvPr id="15" name="ZoneTexte 14">
            <a:extLst>
              <a:ext uri="{FF2B5EF4-FFF2-40B4-BE49-F238E27FC236}">
                <a16:creationId xmlns:a16="http://schemas.microsoft.com/office/drawing/2014/main" id="{7B455298-A3AE-487B-9D8F-8DD35B915154}"/>
              </a:ext>
            </a:extLst>
          </p:cNvPr>
          <p:cNvSpPr txBox="1"/>
          <p:nvPr/>
        </p:nvSpPr>
        <p:spPr>
          <a:xfrm>
            <a:off x="-1235929" y="1088928"/>
            <a:ext cx="4396094" cy="400110"/>
          </a:xfrm>
          <a:prstGeom prst="rect">
            <a:avLst/>
          </a:prstGeom>
          <a:noFill/>
        </p:spPr>
        <p:txBody>
          <a:bodyPr wrap="square" rtlCol="0">
            <a:spAutoFit/>
          </a:bodyPr>
          <a:lstStyle/>
          <a:p>
            <a:pPr algn="ctr"/>
            <a:r>
              <a:rPr lang="fr-FR" sz="2000">
                <a:solidFill>
                  <a:srgbClr val="FF0000"/>
                </a:solidFill>
                <a:latin typeface="Comic Sans MS" panose="030F0702030302020204" pitchFamily="66" charset="0"/>
              </a:rPr>
              <a:t>I can see ……</a:t>
            </a:r>
          </a:p>
        </p:txBody>
      </p:sp>
      <p:sp>
        <p:nvSpPr>
          <p:cNvPr id="28" name="ZoneTexte 27">
            <a:extLst>
              <a:ext uri="{FF2B5EF4-FFF2-40B4-BE49-F238E27FC236}">
                <a16:creationId xmlns:a16="http://schemas.microsoft.com/office/drawing/2014/main" id="{99BDC98C-D28F-4F8F-AFF3-27EF8B01FD0A}"/>
              </a:ext>
            </a:extLst>
          </p:cNvPr>
          <p:cNvSpPr txBox="1"/>
          <p:nvPr/>
        </p:nvSpPr>
        <p:spPr>
          <a:xfrm>
            <a:off x="859904" y="4837353"/>
            <a:ext cx="2628253" cy="369332"/>
          </a:xfrm>
          <a:prstGeom prst="rect">
            <a:avLst/>
          </a:prstGeom>
          <a:noFill/>
        </p:spPr>
        <p:txBody>
          <a:bodyPr wrap="square" rtlCol="0">
            <a:spAutoFit/>
          </a:bodyPr>
          <a:lstStyle/>
          <a:p>
            <a:r>
              <a:rPr lang="fr-FR">
                <a:latin typeface="Comic Sans MS" panose="030F0702030302020204" pitchFamily="66" charset="0"/>
              </a:rPr>
              <a:t>Skyscrapers</a:t>
            </a:r>
          </a:p>
        </p:txBody>
      </p:sp>
      <p:pic>
        <p:nvPicPr>
          <p:cNvPr id="37" name="Picture 14" descr="Résultat de recherche d'images pour &quot;check png&quot;">
            <a:extLst>
              <a:ext uri="{FF2B5EF4-FFF2-40B4-BE49-F238E27FC236}">
                <a16:creationId xmlns:a16="http://schemas.microsoft.com/office/drawing/2014/main" id="{C7F7956E-BF70-4E76-814E-8DECA709B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040" y="1166012"/>
            <a:ext cx="544729" cy="6225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Résultat de recherche d'images pour &quot;check png&quot;">
            <a:extLst>
              <a:ext uri="{FF2B5EF4-FFF2-40B4-BE49-F238E27FC236}">
                <a16:creationId xmlns:a16="http://schemas.microsoft.com/office/drawing/2014/main" id="{A7DC3305-E183-4A15-9357-0D171F438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9082" y="3348717"/>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Résultat de recherche d'images pour &quot;check png&quot;">
            <a:extLst>
              <a:ext uri="{FF2B5EF4-FFF2-40B4-BE49-F238E27FC236}">
                <a16:creationId xmlns:a16="http://schemas.microsoft.com/office/drawing/2014/main" id="{4968933B-F05C-41C8-BF2A-9E4D3E9AB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6493" y="999359"/>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Résultat de recherche d'images pour &quot;check png&quot;">
            <a:extLst>
              <a:ext uri="{FF2B5EF4-FFF2-40B4-BE49-F238E27FC236}">
                <a16:creationId xmlns:a16="http://schemas.microsoft.com/office/drawing/2014/main" id="{5CCB0B98-611F-40F9-BC3E-F18B5C351D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834" y="3286919"/>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ésultat de recherche d'images pour &quot;check png&quot;">
            <a:extLst>
              <a:ext uri="{FF2B5EF4-FFF2-40B4-BE49-F238E27FC236}">
                <a16:creationId xmlns:a16="http://schemas.microsoft.com/office/drawing/2014/main" id="{BF2BB848-508C-4E01-B4B7-84ACF30F9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112" y="3850757"/>
            <a:ext cx="544729" cy="62254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Résultat de recherche d'images pour &quot;skyscrapers png&quot;">
            <a:extLst>
              <a:ext uri="{FF2B5EF4-FFF2-40B4-BE49-F238E27FC236}">
                <a16:creationId xmlns:a16="http://schemas.microsoft.com/office/drawing/2014/main" id="{CB6E3AC5-6812-4D8A-BBAF-5BC9ECF19CD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2118" y="3891188"/>
            <a:ext cx="1403599" cy="9512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Résultat de recherche d'images pour &quot;a snowman png&quot;">
            <a:extLst>
              <a:ext uri="{FF2B5EF4-FFF2-40B4-BE49-F238E27FC236}">
                <a16:creationId xmlns:a16="http://schemas.microsoft.com/office/drawing/2014/main" id="{170B745C-C06D-410B-A94B-D92CA00D71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9366" y="3682541"/>
            <a:ext cx="965100" cy="1074821"/>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8E6BE76F-0133-4229-A1F4-26C9E4F61BCC}"/>
              </a:ext>
            </a:extLst>
          </p:cNvPr>
          <p:cNvSpPr txBox="1"/>
          <p:nvPr/>
        </p:nvSpPr>
        <p:spPr>
          <a:xfrm>
            <a:off x="6809758" y="4783461"/>
            <a:ext cx="1644315" cy="369332"/>
          </a:xfrm>
          <a:prstGeom prst="rect">
            <a:avLst/>
          </a:prstGeom>
          <a:noFill/>
        </p:spPr>
        <p:txBody>
          <a:bodyPr wrap="square" rtlCol="0">
            <a:spAutoFit/>
          </a:bodyPr>
          <a:lstStyle/>
          <a:p>
            <a:pPr algn="ctr"/>
            <a:r>
              <a:rPr lang="fr-FR">
                <a:latin typeface="Comic Sans MS" panose="030F0702030302020204" pitchFamily="66" charset="0"/>
              </a:rPr>
              <a:t>A snowman</a:t>
            </a:r>
          </a:p>
        </p:txBody>
      </p:sp>
      <p:pic>
        <p:nvPicPr>
          <p:cNvPr id="11268" name="Picture 4" descr="Résultat de recherche d'images pour &quot;christmas lights png&quot;">
            <a:extLst>
              <a:ext uri="{FF2B5EF4-FFF2-40B4-BE49-F238E27FC236}">
                <a16:creationId xmlns:a16="http://schemas.microsoft.com/office/drawing/2014/main" id="{73DE2DFA-CE9E-4FBB-8C1F-0D935BA7BE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351" y="3992409"/>
            <a:ext cx="2791060" cy="116930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ésultat de recherche d'images pour &quot;snowflakes png&quot;">
            <a:extLst>
              <a:ext uri="{FF2B5EF4-FFF2-40B4-BE49-F238E27FC236}">
                <a16:creationId xmlns:a16="http://schemas.microsoft.com/office/drawing/2014/main" id="{9CF3B39B-CF5C-4E7C-9B8A-8965532395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2339" y="75270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ésultat de recherche d'images pour &quot;candy cane png&quot;">
            <a:extLst>
              <a:ext uri="{FF2B5EF4-FFF2-40B4-BE49-F238E27FC236}">
                <a16:creationId xmlns:a16="http://schemas.microsoft.com/office/drawing/2014/main" id="{9242BA57-E524-446D-B66E-F9B4C0F325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342900">
            <a:off x="10060770" y="1017245"/>
            <a:ext cx="794863" cy="155305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ésultat de recherche d'images pour &quot;check png&quot;">
            <a:extLst>
              <a:ext uri="{FF2B5EF4-FFF2-40B4-BE49-F238E27FC236}">
                <a16:creationId xmlns:a16="http://schemas.microsoft.com/office/drawing/2014/main" id="{D30335CC-9C4D-4343-BFC5-AC6FFB15C7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3797" y="1643134"/>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ésultat de recherche d'images pour &quot;christmas png&quot;">
            <a:extLst>
              <a:ext uri="{FF2B5EF4-FFF2-40B4-BE49-F238E27FC236}">
                <a16:creationId xmlns:a16="http://schemas.microsoft.com/office/drawing/2014/main" id="{B3764398-DA18-4324-8B3A-505324FCC7DC}"/>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31315" y="3541762"/>
            <a:ext cx="980548" cy="1356377"/>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7">
            <a:extLst>
              <a:ext uri="{FF2B5EF4-FFF2-40B4-BE49-F238E27FC236}">
                <a16:creationId xmlns:a16="http://schemas.microsoft.com/office/drawing/2014/main" id="{9DF3661F-25FC-4C0C-AFAD-D514334766D7}"/>
              </a:ext>
            </a:extLst>
          </p:cNvPr>
          <p:cNvSpPr txBox="1"/>
          <p:nvPr/>
        </p:nvSpPr>
        <p:spPr>
          <a:xfrm>
            <a:off x="8777339" y="4882937"/>
            <a:ext cx="2385224" cy="369332"/>
          </a:xfrm>
          <a:prstGeom prst="rect">
            <a:avLst/>
          </a:prstGeom>
          <a:noFill/>
        </p:spPr>
        <p:txBody>
          <a:bodyPr wrap="square" rtlCol="0">
            <a:spAutoFit/>
          </a:bodyPr>
          <a:lstStyle/>
          <a:p>
            <a:pPr algn="ctr"/>
            <a:r>
              <a:rPr lang="fr-FR">
                <a:latin typeface="Comic Sans MS" panose="030F0702030302020204" pitchFamily="66" charset="0"/>
              </a:rPr>
              <a:t>A Christmas tree</a:t>
            </a:r>
          </a:p>
        </p:txBody>
      </p:sp>
      <p:pic>
        <p:nvPicPr>
          <p:cNvPr id="19" name="Picture 12" descr="Résultat de recherche d'images pour &quot;check png&quot;">
            <a:extLst>
              <a:ext uri="{FF2B5EF4-FFF2-40B4-BE49-F238E27FC236}">
                <a16:creationId xmlns:a16="http://schemas.microsoft.com/office/drawing/2014/main" id="{3AD1B801-819A-4504-8E98-2AA404367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3794" y="891435"/>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Résultat de recherche d'images pour &quot;ice skaters png&quot;">
            <a:extLst>
              <a:ext uri="{FF2B5EF4-FFF2-40B4-BE49-F238E27FC236}">
                <a16:creationId xmlns:a16="http://schemas.microsoft.com/office/drawing/2014/main" id="{BBEFEA48-1E4F-4FA0-8FD6-29B26831AD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66481" y="1004015"/>
            <a:ext cx="1278238" cy="1278238"/>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a:extLst>
              <a:ext uri="{FF2B5EF4-FFF2-40B4-BE49-F238E27FC236}">
                <a16:creationId xmlns:a16="http://schemas.microsoft.com/office/drawing/2014/main" id="{3DCB621E-D77C-42AE-A0F2-76B410E114C0}"/>
              </a:ext>
            </a:extLst>
          </p:cNvPr>
          <p:cNvSpPr txBox="1"/>
          <p:nvPr/>
        </p:nvSpPr>
        <p:spPr>
          <a:xfrm>
            <a:off x="4235593" y="2354932"/>
            <a:ext cx="2727157" cy="369332"/>
          </a:xfrm>
          <a:prstGeom prst="rect">
            <a:avLst/>
          </a:prstGeom>
          <a:noFill/>
        </p:spPr>
        <p:txBody>
          <a:bodyPr wrap="square" rtlCol="0">
            <a:spAutoFit/>
          </a:bodyPr>
          <a:lstStyle/>
          <a:p>
            <a:r>
              <a:rPr lang="fr-FR">
                <a:latin typeface="Comic Sans MS" panose="030F0702030302020204" pitchFamily="66" charset="0"/>
              </a:rPr>
              <a:t>Ice skaters</a:t>
            </a:r>
          </a:p>
        </p:txBody>
      </p:sp>
      <p:pic>
        <p:nvPicPr>
          <p:cNvPr id="41" name="Picture 12" descr="Résultat de recherche d'images pour &quot;check png&quot;">
            <a:extLst>
              <a:ext uri="{FF2B5EF4-FFF2-40B4-BE49-F238E27FC236}">
                <a16:creationId xmlns:a16="http://schemas.microsoft.com/office/drawing/2014/main" id="{A71032E7-7A55-4BA1-A3CB-512534935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2205" y="3596199"/>
            <a:ext cx="1074822" cy="1074822"/>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AC561F69-BD0B-4632-8508-ED2DC2FF53F9}"/>
              </a:ext>
            </a:extLst>
          </p:cNvPr>
          <p:cNvSpPr txBox="1"/>
          <p:nvPr/>
        </p:nvSpPr>
        <p:spPr>
          <a:xfrm>
            <a:off x="5989757" y="81509"/>
            <a:ext cx="3695700" cy="584775"/>
          </a:xfrm>
          <a:prstGeom prst="rect">
            <a:avLst/>
          </a:prstGeom>
          <a:noFill/>
        </p:spPr>
        <p:txBody>
          <a:bodyPr wrap="square" rtlCol="0">
            <a:spAutoFit/>
          </a:bodyPr>
          <a:lstStyle/>
          <a:p>
            <a:r>
              <a:rPr lang="fr-FR" sz="3200">
                <a:solidFill>
                  <a:srgbClr val="00B050"/>
                </a:solidFill>
                <a:latin typeface="Comic Sans MS" panose="030F0702030302020204" pitchFamily="66" charset="0"/>
              </a:rPr>
              <a:t>light show</a:t>
            </a:r>
          </a:p>
        </p:txBody>
      </p:sp>
    </p:spTree>
    <p:extLst>
      <p:ext uri="{BB962C8B-B14F-4D97-AF65-F5344CB8AC3E}">
        <p14:creationId xmlns:p14="http://schemas.microsoft.com/office/powerpoint/2010/main" val="5437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278"/>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156"/>
                                        </p:tgtEl>
                                        <p:attrNameLst>
                                          <p:attrName>style.visibility</p:attrName>
                                        </p:attrNameLst>
                                      </p:cBhvr>
                                      <p:to>
                                        <p:strVal val="visible"/>
                                      </p:to>
                                    </p:set>
                                    <p:animEffect transition="in" filter="fade">
                                      <p:cBhvr>
                                        <p:cTn id="15" dur="1000"/>
                                        <p:tgtEl>
                                          <p:spTgt spid="6156"/>
                                        </p:tgtEl>
                                      </p:cBhvr>
                                    </p:animEffect>
                                    <p:anim calcmode="lin" valueType="num">
                                      <p:cBhvr>
                                        <p:cTn id="16" dur="1000" fill="hold"/>
                                        <p:tgtEl>
                                          <p:spTgt spid="6156"/>
                                        </p:tgtEl>
                                        <p:attrNameLst>
                                          <p:attrName>ppt_x</p:attrName>
                                        </p:attrNameLst>
                                      </p:cBhvr>
                                      <p:tavLst>
                                        <p:tav tm="0">
                                          <p:val>
                                            <p:strVal val="#ppt_x"/>
                                          </p:val>
                                        </p:tav>
                                        <p:tav tm="100000">
                                          <p:val>
                                            <p:strVal val="#ppt_x"/>
                                          </p:val>
                                        </p:tav>
                                      </p:tavLst>
                                    </p:anim>
                                    <p:anim calcmode="lin" valueType="num">
                                      <p:cBhvr>
                                        <p:cTn id="17"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278"/>
                  </p:tgtEl>
                </p:cond>
              </p:nextCondLst>
            </p:seq>
            <p:seq concurrent="1" nextAc="seek">
              <p:cTn id="18" restart="whenNotActive" fill="hold" evtFilter="cancelBubble" nodeType="interactiveSeq">
                <p:stCondLst>
                  <p:cond evt="onClick" delay="0">
                    <p:tgtEl>
                      <p:spTgt spid="39"/>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9"/>
                  </p:tgtEl>
                </p:cond>
              </p:nextCondLst>
            </p:seq>
            <p:seq concurrent="1" nextAc="seek">
              <p:cTn id="26" restart="whenNotActive" fill="hold" evtFilter="cancelBubble" nodeType="interactiveSeq">
                <p:stCondLst>
                  <p:cond evt="onClick" delay="0">
                    <p:tgtEl>
                      <p:spTgt spid="11270"/>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270"/>
                  </p:tgtEl>
                </p:cond>
              </p:nextCondLst>
            </p:seq>
            <p:seq concurrent="1" nextAc="seek">
              <p:cTn id="34" restart="whenNotActive" fill="hold" evtFilter="cancelBubble" nodeType="interactiveSeq">
                <p:stCondLst>
                  <p:cond evt="onClick" delay="0">
                    <p:tgtEl>
                      <p:spTgt spid="1127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272"/>
                  </p:tgtEl>
                </p:cond>
              </p:nextCondLst>
            </p:seq>
            <p:seq concurrent="1" nextAc="seek">
              <p:cTn id="42" restart="whenNotActive" fill="hold" evtFilter="cancelBubble" nodeType="interactiveSeq">
                <p:stCondLst>
                  <p:cond evt="onClick" delay="0">
                    <p:tgtEl>
                      <p:spTgt spid="11266"/>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158"/>
                                        </p:tgtEl>
                                        <p:attrNameLst>
                                          <p:attrName>style.visibility</p:attrName>
                                        </p:attrNameLst>
                                      </p:cBhvr>
                                      <p:to>
                                        <p:strVal val="visible"/>
                                      </p:to>
                                    </p:set>
                                    <p:animEffect transition="in" filter="fade">
                                      <p:cBhvr>
                                        <p:cTn id="47" dur="1000"/>
                                        <p:tgtEl>
                                          <p:spTgt spid="6158"/>
                                        </p:tgtEl>
                                      </p:cBhvr>
                                    </p:animEffect>
                                    <p:anim calcmode="lin" valueType="num">
                                      <p:cBhvr>
                                        <p:cTn id="48" dur="1000" fill="hold"/>
                                        <p:tgtEl>
                                          <p:spTgt spid="6158"/>
                                        </p:tgtEl>
                                        <p:attrNameLst>
                                          <p:attrName>ppt_x</p:attrName>
                                        </p:attrNameLst>
                                      </p:cBhvr>
                                      <p:tavLst>
                                        <p:tav tm="0">
                                          <p:val>
                                            <p:strVal val="#ppt_x"/>
                                          </p:val>
                                        </p:tav>
                                        <p:tav tm="100000">
                                          <p:val>
                                            <p:strVal val="#ppt_x"/>
                                          </p:val>
                                        </p:tav>
                                      </p:tavLst>
                                    </p:anim>
                                    <p:anim calcmode="lin" valueType="num">
                                      <p:cBhvr>
                                        <p:cTn id="49" dur="1000" fill="hold"/>
                                        <p:tgtEl>
                                          <p:spTgt spid="61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266"/>
                  </p:tgtEl>
                </p:cond>
              </p:nextCondLst>
            </p:seq>
            <p:seq concurrent="1" nextAc="seek">
              <p:cTn id="50" restart="whenNotActive" fill="hold" evtFilter="cancelBubble" nodeType="interactiveSeq">
                <p:stCondLst>
                  <p:cond evt="onClick" delay="0">
                    <p:tgtEl>
                      <p:spTgt spid="11268"/>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1000"/>
                                        <p:tgtEl>
                                          <p:spTgt spid="36"/>
                                        </p:tgtEl>
                                      </p:cBhvr>
                                    </p:animEffect>
                                    <p:anim calcmode="lin" valueType="num">
                                      <p:cBhvr>
                                        <p:cTn id="56" dur="1000" fill="hold"/>
                                        <p:tgtEl>
                                          <p:spTgt spid="36"/>
                                        </p:tgtEl>
                                        <p:attrNameLst>
                                          <p:attrName>ppt_x</p:attrName>
                                        </p:attrNameLst>
                                      </p:cBhvr>
                                      <p:tavLst>
                                        <p:tav tm="0">
                                          <p:val>
                                            <p:strVal val="#ppt_x"/>
                                          </p:val>
                                        </p:tav>
                                        <p:tav tm="100000">
                                          <p:val>
                                            <p:strVal val="#ppt_x"/>
                                          </p:val>
                                        </p:tav>
                                      </p:tavLst>
                                    </p:anim>
                                    <p:anim calcmode="lin" valueType="num">
                                      <p:cBhvr>
                                        <p:cTn id="5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268"/>
                  </p:tgtEl>
                </p:cond>
              </p:nextCondLst>
            </p:seq>
            <p:seq concurrent="1" nextAc="seek">
              <p:cTn id="58" restart="whenNotActive" fill="hold" evtFilter="cancelBubble" nodeType="interactiveSeq">
                <p:stCondLst>
                  <p:cond evt="onClick" delay="0">
                    <p:tgtEl>
                      <p:spTgt spid="26"/>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34"/>
                    </p:tgtEl>
                  </p:cond>
                </p:stCondLst>
                <p:endSync evt="end" delay="0">
                  <p:rtn val="all"/>
                </p:endSync>
                <p:childTnLst>
                  <p:par>
                    <p:cTn id="67" fill="hold">
                      <p:stCondLst>
                        <p:cond delay="0"/>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1000"/>
                                        <p:tgtEl>
                                          <p:spTgt spid="41"/>
                                        </p:tgtEl>
                                      </p:cBhvr>
                                    </p:animEffect>
                                    <p:anim calcmode="lin" valueType="num">
                                      <p:cBhvr>
                                        <p:cTn id="72" dur="1000" fill="hold"/>
                                        <p:tgtEl>
                                          <p:spTgt spid="41"/>
                                        </p:tgtEl>
                                        <p:attrNameLst>
                                          <p:attrName>ppt_x</p:attrName>
                                        </p:attrNameLst>
                                      </p:cBhvr>
                                      <p:tavLst>
                                        <p:tav tm="0">
                                          <p:val>
                                            <p:strVal val="#ppt_x"/>
                                          </p:val>
                                        </p:tav>
                                        <p:tav tm="100000">
                                          <p:val>
                                            <p:strVal val="#ppt_x"/>
                                          </p:val>
                                        </p:tav>
                                      </p:tavLst>
                                    </p:anim>
                                    <p:anim calcmode="lin" valueType="num">
                                      <p:cBhvr>
                                        <p:cTn id="7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4"/>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87FF9A-B9E3-4D0D-B75C-1136DC925F7A}"/>
              </a:ext>
            </a:extLst>
          </p:cNvPr>
          <p:cNvSpPr/>
          <p:nvPr/>
        </p:nvSpPr>
        <p:spPr>
          <a:xfrm>
            <a:off x="-37464" y="5571126"/>
            <a:ext cx="12022282" cy="109691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9C0F7141-E76D-4339-A5BF-FF9EEB4E43DC}"/>
              </a:ext>
            </a:extLst>
          </p:cNvPr>
          <p:cNvSpPr>
            <a:spLocks noGrp="1"/>
          </p:cNvSpPr>
          <p:nvPr>
            <p:ph sz="quarter" idx="13"/>
          </p:nvPr>
        </p:nvSpPr>
        <p:spPr>
          <a:xfrm>
            <a:off x="155227" y="953175"/>
            <a:ext cx="11585863" cy="5990955"/>
          </a:xfrm>
        </p:spPr>
        <p:txBody>
          <a:bodyPr>
            <a:normAutofit/>
          </a:bodyPr>
          <a:lstStyle/>
          <a:p>
            <a:pPr lvl="0"/>
            <a:r>
              <a:rPr lang="en-GB" cap="none">
                <a:latin typeface="Comic Sans MS" panose="030F0702030302020204" pitchFamily="66" charset="0"/>
              </a:rPr>
              <a:t>You can watch the big Rockefeller Center </a:t>
            </a:r>
            <a:r>
              <a:rPr lang="en-GB" cap="none">
                <a:solidFill>
                  <a:srgbClr val="FF0000"/>
                </a:solidFill>
                <a:latin typeface="Comic Sans MS" panose="030F0702030302020204" pitchFamily="66" charset="0"/>
              </a:rPr>
              <a:t>Christmas tree</a:t>
            </a:r>
            <a:r>
              <a:rPr lang="en-GB" cap="none">
                <a:latin typeface="Comic Sans MS" panose="030F0702030302020204" pitchFamily="66" charset="0"/>
              </a:rPr>
              <a:t>. There are a lot of </a:t>
            </a:r>
            <a:r>
              <a:rPr lang="en-GB" cap="none">
                <a:solidFill>
                  <a:srgbClr val="FF0000"/>
                </a:solidFill>
                <a:latin typeface="Comic Sans MS" panose="030F0702030302020204" pitchFamily="66" charset="0"/>
              </a:rPr>
              <a:t>Christmas lights </a:t>
            </a:r>
            <a:r>
              <a:rPr lang="en-GB" cap="none">
                <a:latin typeface="Comic Sans MS" panose="030F0702030302020204" pitchFamily="66" charset="0"/>
              </a:rPr>
              <a:t>and a large </a:t>
            </a:r>
            <a:r>
              <a:rPr lang="en-GB" cap="none">
                <a:solidFill>
                  <a:srgbClr val="FF0000"/>
                </a:solidFill>
                <a:latin typeface="Comic Sans MS" panose="030F0702030302020204" pitchFamily="66" charset="0"/>
              </a:rPr>
              <a:t>christmas star</a:t>
            </a:r>
            <a:r>
              <a:rPr lang="en-GB" cap="none">
                <a:latin typeface="Comic Sans MS" panose="030F0702030302020204" pitchFamily="66" charset="0"/>
              </a:rPr>
              <a:t> on top of it !</a:t>
            </a:r>
            <a:br>
              <a:rPr lang="en-GB" cap="none">
                <a:latin typeface="Comic Sans MS" panose="030F0702030302020204" pitchFamily="66" charset="0"/>
              </a:rPr>
            </a:br>
            <a:endParaRPr lang="fr-FR" cap="none">
              <a:latin typeface="Comic Sans MS" panose="030F0702030302020204" pitchFamily="66" charset="0"/>
            </a:endParaRPr>
          </a:p>
          <a:p>
            <a:pPr lvl="0"/>
            <a:r>
              <a:rPr lang="en-GB" cap="none">
                <a:latin typeface="Comic Sans MS" panose="030F0702030302020204" pitchFamily="66" charset="0"/>
              </a:rPr>
              <a:t>You can visit Bryant Park Winter Village and buy </a:t>
            </a:r>
            <a:r>
              <a:rPr lang="en-GB" cap="none">
                <a:solidFill>
                  <a:srgbClr val="FF0000"/>
                </a:solidFill>
                <a:latin typeface="Comic Sans MS" panose="030F0702030302020204" pitchFamily="66" charset="0"/>
              </a:rPr>
              <a:t>gifts</a:t>
            </a:r>
            <a:r>
              <a:rPr lang="en-GB" cap="none">
                <a:latin typeface="Comic Sans MS" panose="030F0702030302020204" pitchFamily="66" charset="0"/>
              </a:rPr>
              <a:t> for your family and friends. You can also relax, have </a:t>
            </a:r>
            <a:r>
              <a:rPr lang="en-GB" cap="none">
                <a:solidFill>
                  <a:srgbClr val="FF0000"/>
                </a:solidFill>
                <a:latin typeface="Comic Sans MS" panose="030F0702030302020204" pitchFamily="66" charset="0"/>
              </a:rPr>
              <a:t>hot drinks </a:t>
            </a:r>
            <a:r>
              <a:rPr lang="en-GB" cap="none">
                <a:latin typeface="Comic Sans MS" panose="030F0702030302020204" pitchFamily="66" charset="0"/>
              </a:rPr>
              <a:t>and watch </a:t>
            </a:r>
            <a:r>
              <a:rPr lang="en-GB" cap="none">
                <a:solidFill>
                  <a:srgbClr val="FF0000"/>
                </a:solidFill>
                <a:latin typeface="Comic Sans MS" panose="030F0702030302020204" pitchFamily="66" charset="0"/>
              </a:rPr>
              <a:t>ice skaters </a:t>
            </a:r>
            <a:r>
              <a:rPr lang="en-GB" cap="none">
                <a:latin typeface="Comic Sans MS" panose="030F0702030302020204" pitchFamily="66" charset="0"/>
              </a:rPr>
              <a:t>!</a:t>
            </a:r>
            <a:br>
              <a:rPr lang="en-GB" cap="none">
                <a:latin typeface="Comic Sans MS" panose="030F0702030302020204" pitchFamily="66" charset="0"/>
              </a:rPr>
            </a:br>
            <a:endParaRPr lang="fr-FR" cap="none">
              <a:latin typeface="Comic Sans MS" panose="030F0702030302020204" pitchFamily="66" charset="0"/>
            </a:endParaRPr>
          </a:p>
          <a:p>
            <a:pPr lvl="0"/>
            <a:r>
              <a:rPr lang="en-GB" cap="none">
                <a:latin typeface="Comic Sans MS" panose="030F0702030302020204" pitchFamily="66" charset="0"/>
              </a:rPr>
              <a:t>You can visit the Botanical Gardens during winter, and see a </a:t>
            </a:r>
            <a:r>
              <a:rPr lang="en-GB" cap="none">
                <a:solidFill>
                  <a:srgbClr val="FF0000"/>
                </a:solidFill>
                <a:latin typeface="Comic Sans MS" panose="030F0702030302020204" pitchFamily="66" charset="0"/>
              </a:rPr>
              <a:t>toy train </a:t>
            </a:r>
            <a:r>
              <a:rPr lang="en-GB" cap="none">
                <a:latin typeface="Comic Sans MS" panose="030F0702030302020204" pitchFamily="66" charset="0"/>
              </a:rPr>
              <a:t>and a miniature of the </a:t>
            </a:r>
            <a:r>
              <a:rPr lang="en-GB" cap="none">
                <a:solidFill>
                  <a:srgbClr val="FF0000"/>
                </a:solidFill>
                <a:latin typeface="Comic Sans MS" panose="030F0702030302020204" pitchFamily="66" charset="0"/>
              </a:rPr>
              <a:t>New York Bridge</a:t>
            </a:r>
            <a:r>
              <a:rPr lang="en-GB" cap="none">
                <a:latin typeface="Comic Sans MS" panose="030F0702030302020204" pitchFamily="66" charset="0"/>
              </a:rPr>
              <a:t> and the </a:t>
            </a:r>
            <a:r>
              <a:rPr lang="en-GB" cap="none">
                <a:solidFill>
                  <a:srgbClr val="FF0000"/>
                </a:solidFill>
                <a:latin typeface="Comic Sans MS" panose="030F0702030302020204" pitchFamily="66" charset="0"/>
              </a:rPr>
              <a:t>Statue of Liberty</a:t>
            </a:r>
            <a:r>
              <a:rPr lang="en-GB" cap="none">
                <a:latin typeface="Comic Sans MS" panose="030F0702030302020204" pitchFamily="66" charset="0"/>
              </a:rPr>
              <a:t>.</a:t>
            </a:r>
            <a:br>
              <a:rPr lang="en-GB" cap="none">
                <a:latin typeface="Comic Sans MS" panose="030F0702030302020204" pitchFamily="66" charset="0"/>
              </a:rPr>
            </a:br>
            <a:endParaRPr lang="fr-FR" cap="none">
              <a:latin typeface="Comic Sans MS" panose="030F0702030302020204" pitchFamily="66" charset="0"/>
            </a:endParaRPr>
          </a:p>
          <a:p>
            <a:pPr lvl="0"/>
            <a:r>
              <a:rPr lang="en-GB" cap="none">
                <a:latin typeface="Comic Sans MS" panose="030F0702030302020204" pitchFamily="66" charset="0"/>
              </a:rPr>
              <a:t>You can go shopping at Macy’s store and watch the </a:t>
            </a:r>
            <a:r>
              <a:rPr lang="en-GB" cap="none">
                <a:solidFill>
                  <a:srgbClr val="FF0000"/>
                </a:solidFill>
                <a:latin typeface="Comic Sans MS" panose="030F0702030302020204" pitchFamily="66" charset="0"/>
              </a:rPr>
              <a:t>Christmas decorations </a:t>
            </a:r>
            <a:r>
              <a:rPr lang="en-GB" cap="none">
                <a:latin typeface="Comic Sans MS" panose="030F0702030302020204" pitchFamily="66" charset="0"/>
              </a:rPr>
              <a:t>and </a:t>
            </a:r>
            <a:r>
              <a:rPr lang="en-GB" cap="none">
                <a:solidFill>
                  <a:srgbClr val="FF0000"/>
                </a:solidFill>
                <a:latin typeface="Comic Sans MS" panose="030F0702030302020204" pitchFamily="66" charset="0"/>
              </a:rPr>
              <a:t>automatons</a:t>
            </a:r>
            <a:r>
              <a:rPr lang="en-GB" cap="none">
                <a:latin typeface="Comic Sans MS" panose="030F0702030302020204" pitchFamily="66" charset="0"/>
              </a:rPr>
              <a:t>. Don’t forget to visit the </a:t>
            </a:r>
            <a:r>
              <a:rPr lang="en-GB" cap="none">
                <a:solidFill>
                  <a:srgbClr val="FF0000"/>
                </a:solidFill>
                <a:latin typeface="Comic Sans MS" panose="030F0702030302020204" pitchFamily="66" charset="0"/>
              </a:rPr>
              <a:t>shops</a:t>
            </a:r>
            <a:r>
              <a:rPr lang="en-GB" cap="none">
                <a:latin typeface="Comic Sans MS" panose="030F0702030302020204" pitchFamily="66" charset="0"/>
              </a:rPr>
              <a:t> !</a:t>
            </a:r>
            <a:br>
              <a:rPr lang="en-GB" cap="none">
                <a:latin typeface="Comic Sans MS" panose="030F0702030302020204" pitchFamily="66" charset="0"/>
              </a:rPr>
            </a:br>
            <a:endParaRPr lang="fr-FR" cap="none">
              <a:latin typeface="Comic Sans MS" panose="030F0702030302020204" pitchFamily="66" charset="0"/>
            </a:endParaRPr>
          </a:p>
          <a:p>
            <a:pPr lvl="0"/>
            <a:r>
              <a:rPr lang="en-GB" cap="none">
                <a:latin typeface="Comic Sans MS" panose="030F0702030302020204" pitchFamily="66" charset="0"/>
              </a:rPr>
              <a:t>You can go to Brooklyn and see houses decorated with a lot of </a:t>
            </a:r>
            <a:r>
              <a:rPr lang="en-GB" cap="none">
                <a:solidFill>
                  <a:srgbClr val="FF0000"/>
                </a:solidFill>
                <a:latin typeface="Comic Sans MS" panose="030F0702030302020204" pitchFamily="66" charset="0"/>
              </a:rPr>
              <a:t>Christmas lights</a:t>
            </a:r>
            <a:r>
              <a:rPr lang="en-GB" cap="none">
                <a:latin typeface="Comic Sans MS" panose="030F0702030302020204" pitchFamily="66" charset="0"/>
              </a:rPr>
              <a:t>. The most beautiful house wins a prize !</a:t>
            </a:r>
            <a:endParaRPr lang="fr-FR" cap="none">
              <a:latin typeface="Comic Sans MS" panose="030F0702030302020204" pitchFamily="66" charset="0"/>
            </a:endParaRPr>
          </a:p>
          <a:p>
            <a:endParaRPr lang="fr-FR" cap="none">
              <a:latin typeface="Comic Sans MS" panose="030F0702030302020204" pitchFamily="66" charset="0"/>
            </a:endParaRPr>
          </a:p>
        </p:txBody>
      </p:sp>
      <p:sp>
        <p:nvSpPr>
          <p:cNvPr id="4" name="Rectangle 3">
            <a:extLst>
              <a:ext uri="{FF2B5EF4-FFF2-40B4-BE49-F238E27FC236}">
                <a16:creationId xmlns:a16="http://schemas.microsoft.com/office/drawing/2014/main" id="{259653C2-6332-42D2-87A8-7788942A3E3A}"/>
              </a:ext>
            </a:extLst>
          </p:cNvPr>
          <p:cNvSpPr/>
          <p:nvPr/>
        </p:nvSpPr>
        <p:spPr>
          <a:xfrm>
            <a:off x="5489443" y="889271"/>
            <a:ext cx="1808018" cy="3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2" descr="Résultat de recherche d'images pour &quot;christmas png&quot;">
            <a:extLst>
              <a:ext uri="{FF2B5EF4-FFF2-40B4-BE49-F238E27FC236}">
                <a16:creationId xmlns:a16="http://schemas.microsoft.com/office/drawing/2014/main" id="{369683D2-B718-4EF8-AEAB-A2C5F33ECEC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5353" y="197103"/>
            <a:ext cx="450706" cy="6234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8503015-211A-4BF3-8D93-B596205CB14B}"/>
              </a:ext>
            </a:extLst>
          </p:cNvPr>
          <p:cNvSpPr/>
          <p:nvPr/>
        </p:nvSpPr>
        <p:spPr>
          <a:xfrm>
            <a:off x="9624931" y="923073"/>
            <a:ext cx="1908977" cy="3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9E49625-2545-430F-8B94-055197109437}"/>
              </a:ext>
            </a:extLst>
          </p:cNvPr>
          <p:cNvSpPr/>
          <p:nvPr/>
        </p:nvSpPr>
        <p:spPr>
          <a:xfrm>
            <a:off x="1830978" y="1294733"/>
            <a:ext cx="1808017" cy="3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AEA4B930-09E7-448D-91DB-5F42BD53BB3B}"/>
              </a:ext>
            </a:extLst>
          </p:cNvPr>
          <p:cNvSpPr/>
          <p:nvPr/>
        </p:nvSpPr>
        <p:spPr>
          <a:xfrm>
            <a:off x="6289541" y="2089778"/>
            <a:ext cx="630167" cy="3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8556362-C4BE-4F86-9FC4-0CD4599BA1A1}"/>
              </a:ext>
            </a:extLst>
          </p:cNvPr>
          <p:cNvSpPr/>
          <p:nvPr/>
        </p:nvSpPr>
        <p:spPr>
          <a:xfrm>
            <a:off x="2420444" y="2422288"/>
            <a:ext cx="1174173" cy="3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F1E6016-3325-4ED3-BE61-14132BC00317}"/>
              </a:ext>
            </a:extLst>
          </p:cNvPr>
          <p:cNvSpPr/>
          <p:nvPr/>
        </p:nvSpPr>
        <p:spPr>
          <a:xfrm>
            <a:off x="4891858" y="2459460"/>
            <a:ext cx="1397683" cy="3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EE9BC91F-6223-4321-B76E-D8ADD26C3985}"/>
              </a:ext>
            </a:extLst>
          </p:cNvPr>
          <p:cNvSpPr/>
          <p:nvPr/>
        </p:nvSpPr>
        <p:spPr>
          <a:xfrm>
            <a:off x="7606474" y="3332993"/>
            <a:ext cx="1023396" cy="3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E3859A1E-1EEA-4F2F-B485-EC37A8D139A1}"/>
              </a:ext>
            </a:extLst>
          </p:cNvPr>
          <p:cNvSpPr/>
          <p:nvPr/>
        </p:nvSpPr>
        <p:spPr>
          <a:xfrm>
            <a:off x="465928" y="3665503"/>
            <a:ext cx="2011341" cy="3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29FE0AC8-FD4B-4469-A55A-B22D12AD66F9}"/>
              </a:ext>
            </a:extLst>
          </p:cNvPr>
          <p:cNvSpPr/>
          <p:nvPr/>
        </p:nvSpPr>
        <p:spPr>
          <a:xfrm>
            <a:off x="3516365" y="3653323"/>
            <a:ext cx="2214886" cy="3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61E71310-DCE7-482A-8D36-F10FE6F74937}"/>
              </a:ext>
            </a:extLst>
          </p:cNvPr>
          <p:cNvSpPr/>
          <p:nvPr/>
        </p:nvSpPr>
        <p:spPr>
          <a:xfrm>
            <a:off x="6560706" y="4554192"/>
            <a:ext cx="2644000" cy="3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A1D84E2B-51CA-455A-94BB-C82059E8AC40}"/>
              </a:ext>
            </a:extLst>
          </p:cNvPr>
          <p:cNvSpPr/>
          <p:nvPr/>
        </p:nvSpPr>
        <p:spPr>
          <a:xfrm>
            <a:off x="9740704" y="4574995"/>
            <a:ext cx="1455971" cy="3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2C6FD092-5160-4413-BCC2-DBF2414B1A8B}"/>
              </a:ext>
            </a:extLst>
          </p:cNvPr>
          <p:cNvSpPr/>
          <p:nvPr/>
        </p:nvSpPr>
        <p:spPr>
          <a:xfrm>
            <a:off x="3461753" y="4917501"/>
            <a:ext cx="652410" cy="3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75497E20-6C70-4BEB-9967-012A1BF91897}"/>
              </a:ext>
            </a:extLst>
          </p:cNvPr>
          <p:cNvSpPr/>
          <p:nvPr/>
        </p:nvSpPr>
        <p:spPr>
          <a:xfrm>
            <a:off x="7918402" y="5750029"/>
            <a:ext cx="1955979" cy="3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Picture 8" descr="Résultat de recherche d'images pour &quot;a star png&quot;">
            <a:extLst>
              <a:ext uri="{FF2B5EF4-FFF2-40B4-BE49-F238E27FC236}">
                <a16:creationId xmlns:a16="http://schemas.microsoft.com/office/drawing/2014/main" id="{43AC136B-9CEF-4A06-8A06-E32DA029B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2386" y="1604628"/>
            <a:ext cx="450706" cy="4507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ésultat de recherche d'images pour &quot;ice skaters png&quot;">
            <a:extLst>
              <a:ext uri="{FF2B5EF4-FFF2-40B4-BE49-F238E27FC236}">
                <a16:creationId xmlns:a16="http://schemas.microsoft.com/office/drawing/2014/main" id="{1BEEB4E3-FC10-41DB-82CE-EBF91D0D6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549" y="2611359"/>
            <a:ext cx="652410" cy="6524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mage associée">
            <a:extLst>
              <a:ext uri="{FF2B5EF4-FFF2-40B4-BE49-F238E27FC236}">
                <a16:creationId xmlns:a16="http://schemas.microsoft.com/office/drawing/2014/main" id="{16F35F6C-E0F8-4510-BD27-A5EFA49BFFD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8099" y="1546453"/>
            <a:ext cx="689137" cy="6891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Résultat de recherche d'images pour &quot;hot drinks png&quot;">
            <a:extLst>
              <a:ext uri="{FF2B5EF4-FFF2-40B4-BE49-F238E27FC236}">
                <a16:creationId xmlns:a16="http://schemas.microsoft.com/office/drawing/2014/main" id="{526F1060-9B9F-4DDC-9353-52BBDF0EA4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9962" y="2754798"/>
            <a:ext cx="515135" cy="5151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Résultat de recherche d'images pour &quot;toy train png&quot;">
            <a:extLst>
              <a:ext uri="{FF2B5EF4-FFF2-40B4-BE49-F238E27FC236}">
                <a16:creationId xmlns:a16="http://schemas.microsoft.com/office/drawing/2014/main" id="{4876C07A-57F8-44BD-A2E9-1399C7E511B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7669" y="2800326"/>
            <a:ext cx="855265" cy="5151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Résultat de recherche d'images pour &quot;nyc bridge png&quot;">
            <a:extLst>
              <a:ext uri="{FF2B5EF4-FFF2-40B4-BE49-F238E27FC236}">
                <a16:creationId xmlns:a16="http://schemas.microsoft.com/office/drawing/2014/main" id="{EE904F84-32A2-4E52-89B5-3B3E363AC0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4753" y="3910280"/>
            <a:ext cx="687646" cy="4515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Résultat de recherche d'images pour &quot;statue png liberty&quot;">
            <a:extLst>
              <a:ext uri="{FF2B5EF4-FFF2-40B4-BE49-F238E27FC236}">
                <a16:creationId xmlns:a16="http://schemas.microsoft.com/office/drawing/2014/main" id="{C31FF46C-DA3B-411D-A170-76CE3E25AD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4196994" y="3771711"/>
            <a:ext cx="853627" cy="8536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Résultat de recherche d'images pour &quot;automates noel png&quot;">
            <a:extLst>
              <a:ext uri="{FF2B5EF4-FFF2-40B4-BE49-F238E27FC236}">
                <a16:creationId xmlns:a16="http://schemas.microsoft.com/office/drawing/2014/main" id="{51D27AEE-7E98-489C-95A0-B97417466B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9929" y="4086669"/>
            <a:ext cx="623260" cy="1050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Résultat de recherche d'images pour &quot;christmas decorations png&quot;">
            <a:extLst>
              <a:ext uri="{FF2B5EF4-FFF2-40B4-BE49-F238E27FC236}">
                <a16:creationId xmlns:a16="http://schemas.microsoft.com/office/drawing/2014/main" id="{2476ADB6-DF6D-400C-88CE-73DA2A353A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8410" y="3920811"/>
            <a:ext cx="1132012" cy="6909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descr="Image associée">
            <a:extLst>
              <a:ext uri="{FF2B5EF4-FFF2-40B4-BE49-F238E27FC236}">
                <a16:creationId xmlns:a16="http://schemas.microsoft.com/office/drawing/2014/main" id="{DBA82A90-3F3F-4F21-A3C6-7187B6829CF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2764" y="4991171"/>
            <a:ext cx="776758" cy="5176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Résultat de recherche d'images pour &quot;christmas lights png&quot;">
            <a:extLst>
              <a:ext uri="{FF2B5EF4-FFF2-40B4-BE49-F238E27FC236}">
                <a16:creationId xmlns:a16="http://schemas.microsoft.com/office/drawing/2014/main" id="{5A75A60D-5143-4B3E-B999-0943D70328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21916" y="6030895"/>
            <a:ext cx="1315658" cy="55118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Résultat de recherche d'images pour &quot;gift png&quot;">
            <a:extLst>
              <a:ext uri="{FF2B5EF4-FFF2-40B4-BE49-F238E27FC236}">
                <a16:creationId xmlns:a16="http://schemas.microsoft.com/office/drawing/2014/main" id="{0D201633-0CD7-4228-A0F7-B17031082A8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896274">
            <a:off x="6677488" y="1763903"/>
            <a:ext cx="307879" cy="32033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Résultat de recherche d'images pour &quot;christmas lights png&quot;">
            <a:extLst>
              <a:ext uri="{FF2B5EF4-FFF2-40B4-BE49-F238E27FC236}">
                <a16:creationId xmlns:a16="http://schemas.microsoft.com/office/drawing/2014/main" id="{224F3AF8-3222-4046-A6DD-F8C568BC82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89467" y="1197162"/>
            <a:ext cx="1315658" cy="551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8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0"/>
                                        <p:tgtEl>
                                          <p:spTgt spid="8"/>
                                        </p:tgtEl>
                                        <p:attrNameLst>
                                          <p:attrName>ppt_y</p:attrName>
                                        </p:attrNameLst>
                                      </p:cBhvr>
                                      <p:tavLst>
                                        <p:tav tm="0">
                                          <p:val>
                                            <p:strVal val="ppt_y"/>
                                          </p:val>
                                        </p:tav>
                                        <p:tav tm="100000">
                                          <p:val>
                                            <p:strVal val="ppt_y+.1"/>
                                          </p:val>
                                        </p:tav>
                                      </p:tavLst>
                                    </p:anim>
                                    <p:set>
                                      <p:cBhvr>
                                        <p:cTn id="30" dur="1" fill="hold">
                                          <p:stCondLst>
                                            <p:cond delay="9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0"/>
                                        <p:tgtEl>
                                          <p:spTgt spid="9"/>
                                        </p:tgtEl>
                                        <p:attrNameLst>
                                          <p:attrName>ppt_y</p:attrName>
                                        </p:attrNameLst>
                                      </p:cBhvr>
                                      <p:tavLst>
                                        <p:tav tm="0">
                                          <p:val>
                                            <p:strVal val="ppt_y"/>
                                          </p:val>
                                        </p:tav>
                                        <p:tav tm="100000">
                                          <p:val>
                                            <p:strVal val="ppt_y+.1"/>
                                          </p:val>
                                        </p:tav>
                                      </p:tavLst>
                                    </p:anim>
                                    <p:set>
                                      <p:cBhvr>
                                        <p:cTn id="37" dur="1" fill="hold">
                                          <p:stCondLst>
                                            <p:cond delay="9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0" nodeType="clickEffect">
                                  <p:stCondLst>
                                    <p:cond delay="0"/>
                                  </p:stCondLst>
                                  <p:childTnLst>
                                    <p:animEffect transition="out" filter="fade">
                                      <p:cBhvr>
                                        <p:cTn id="41" dur="1000"/>
                                        <p:tgtEl>
                                          <p:spTgt spid="10"/>
                                        </p:tgtEl>
                                      </p:cBhvr>
                                    </p:animEffect>
                                    <p:anim calcmode="lin" valueType="num">
                                      <p:cBhvr>
                                        <p:cTn id="42" dur="1000"/>
                                        <p:tgtEl>
                                          <p:spTgt spid="10"/>
                                        </p:tgtEl>
                                        <p:attrNameLst>
                                          <p:attrName>ppt_x</p:attrName>
                                        </p:attrNameLst>
                                      </p:cBhvr>
                                      <p:tavLst>
                                        <p:tav tm="0">
                                          <p:val>
                                            <p:strVal val="ppt_x"/>
                                          </p:val>
                                        </p:tav>
                                        <p:tav tm="100000">
                                          <p:val>
                                            <p:strVal val="ppt_x"/>
                                          </p:val>
                                        </p:tav>
                                      </p:tavLst>
                                    </p:anim>
                                    <p:anim calcmode="lin" valueType="num">
                                      <p:cBhvr>
                                        <p:cTn id="43" dur="1000"/>
                                        <p:tgtEl>
                                          <p:spTgt spid="10"/>
                                        </p:tgtEl>
                                        <p:attrNameLst>
                                          <p:attrName>ppt_y</p:attrName>
                                        </p:attrNameLst>
                                      </p:cBhvr>
                                      <p:tavLst>
                                        <p:tav tm="0">
                                          <p:val>
                                            <p:strVal val="ppt_y"/>
                                          </p:val>
                                        </p:tav>
                                        <p:tav tm="100000">
                                          <p:val>
                                            <p:strVal val="ppt_y+.1"/>
                                          </p:val>
                                        </p:tav>
                                      </p:tavLst>
                                    </p:anim>
                                    <p:set>
                                      <p:cBhvr>
                                        <p:cTn id="44" dur="1" fill="hold">
                                          <p:stCondLst>
                                            <p:cond delay="9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grpId="0" nodeType="clickEffect">
                                  <p:stCondLst>
                                    <p:cond delay="0"/>
                                  </p:stCondLst>
                                  <p:childTnLst>
                                    <p:animEffect transition="out" filter="fade">
                                      <p:cBhvr>
                                        <p:cTn id="48" dur="1000"/>
                                        <p:tgtEl>
                                          <p:spTgt spid="12"/>
                                        </p:tgtEl>
                                      </p:cBhvr>
                                    </p:animEffect>
                                    <p:anim calcmode="lin" valueType="num">
                                      <p:cBhvr>
                                        <p:cTn id="49" dur="1000"/>
                                        <p:tgtEl>
                                          <p:spTgt spid="12"/>
                                        </p:tgtEl>
                                        <p:attrNameLst>
                                          <p:attrName>ppt_x</p:attrName>
                                        </p:attrNameLst>
                                      </p:cBhvr>
                                      <p:tavLst>
                                        <p:tav tm="0">
                                          <p:val>
                                            <p:strVal val="ppt_x"/>
                                          </p:val>
                                        </p:tav>
                                        <p:tav tm="100000">
                                          <p:val>
                                            <p:strVal val="ppt_x"/>
                                          </p:val>
                                        </p:tav>
                                      </p:tavLst>
                                    </p:anim>
                                    <p:anim calcmode="lin" valueType="num">
                                      <p:cBhvr>
                                        <p:cTn id="50" dur="1000"/>
                                        <p:tgtEl>
                                          <p:spTgt spid="12"/>
                                        </p:tgtEl>
                                        <p:attrNameLst>
                                          <p:attrName>ppt_y</p:attrName>
                                        </p:attrNameLst>
                                      </p:cBhvr>
                                      <p:tavLst>
                                        <p:tav tm="0">
                                          <p:val>
                                            <p:strVal val="ppt_y"/>
                                          </p:val>
                                        </p:tav>
                                        <p:tav tm="100000">
                                          <p:val>
                                            <p:strVal val="ppt_y+.1"/>
                                          </p:val>
                                        </p:tav>
                                      </p:tavLst>
                                    </p:anim>
                                    <p:set>
                                      <p:cBhvr>
                                        <p:cTn id="51" dur="1" fill="hold">
                                          <p:stCondLst>
                                            <p:cond delay="9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0" nodeType="clickEffect">
                                  <p:stCondLst>
                                    <p:cond delay="0"/>
                                  </p:stCondLst>
                                  <p:childTnLst>
                                    <p:animEffect transition="out" filter="fade">
                                      <p:cBhvr>
                                        <p:cTn id="55" dur="1000"/>
                                        <p:tgtEl>
                                          <p:spTgt spid="13"/>
                                        </p:tgtEl>
                                      </p:cBhvr>
                                    </p:animEffect>
                                    <p:anim calcmode="lin" valueType="num">
                                      <p:cBhvr>
                                        <p:cTn id="56" dur="1000"/>
                                        <p:tgtEl>
                                          <p:spTgt spid="13"/>
                                        </p:tgtEl>
                                        <p:attrNameLst>
                                          <p:attrName>ppt_x</p:attrName>
                                        </p:attrNameLst>
                                      </p:cBhvr>
                                      <p:tavLst>
                                        <p:tav tm="0">
                                          <p:val>
                                            <p:strVal val="ppt_x"/>
                                          </p:val>
                                        </p:tav>
                                        <p:tav tm="100000">
                                          <p:val>
                                            <p:strVal val="ppt_x"/>
                                          </p:val>
                                        </p:tav>
                                      </p:tavLst>
                                    </p:anim>
                                    <p:anim calcmode="lin" valueType="num">
                                      <p:cBhvr>
                                        <p:cTn id="57" dur="1000"/>
                                        <p:tgtEl>
                                          <p:spTgt spid="13"/>
                                        </p:tgtEl>
                                        <p:attrNameLst>
                                          <p:attrName>ppt_y</p:attrName>
                                        </p:attrNameLst>
                                      </p:cBhvr>
                                      <p:tavLst>
                                        <p:tav tm="0">
                                          <p:val>
                                            <p:strVal val="ppt_y"/>
                                          </p:val>
                                        </p:tav>
                                        <p:tav tm="100000">
                                          <p:val>
                                            <p:strVal val="ppt_y+.1"/>
                                          </p:val>
                                        </p:tav>
                                      </p:tavLst>
                                    </p:anim>
                                    <p:set>
                                      <p:cBhvr>
                                        <p:cTn id="58" dur="1" fill="hold">
                                          <p:stCondLst>
                                            <p:cond delay="999"/>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grpId="0" nodeType="clickEffect">
                                  <p:stCondLst>
                                    <p:cond delay="0"/>
                                  </p:stCondLst>
                                  <p:childTnLst>
                                    <p:animEffect transition="out" filter="fade">
                                      <p:cBhvr>
                                        <p:cTn id="62" dur="1000"/>
                                        <p:tgtEl>
                                          <p:spTgt spid="14"/>
                                        </p:tgtEl>
                                      </p:cBhvr>
                                    </p:animEffect>
                                    <p:anim calcmode="lin" valueType="num">
                                      <p:cBhvr>
                                        <p:cTn id="63" dur="1000"/>
                                        <p:tgtEl>
                                          <p:spTgt spid="14"/>
                                        </p:tgtEl>
                                        <p:attrNameLst>
                                          <p:attrName>ppt_x</p:attrName>
                                        </p:attrNameLst>
                                      </p:cBhvr>
                                      <p:tavLst>
                                        <p:tav tm="0">
                                          <p:val>
                                            <p:strVal val="ppt_x"/>
                                          </p:val>
                                        </p:tav>
                                        <p:tav tm="100000">
                                          <p:val>
                                            <p:strVal val="ppt_x"/>
                                          </p:val>
                                        </p:tav>
                                      </p:tavLst>
                                    </p:anim>
                                    <p:anim calcmode="lin" valueType="num">
                                      <p:cBhvr>
                                        <p:cTn id="64" dur="1000"/>
                                        <p:tgtEl>
                                          <p:spTgt spid="14"/>
                                        </p:tgtEl>
                                        <p:attrNameLst>
                                          <p:attrName>ppt_y</p:attrName>
                                        </p:attrNameLst>
                                      </p:cBhvr>
                                      <p:tavLst>
                                        <p:tav tm="0">
                                          <p:val>
                                            <p:strVal val="ppt_y"/>
                                          </p:val>
                                        </p:tav>
                                        <p:tav tm="100000">
                                          <p:val>
                                            <p:strVal val="ppt_y+.1"/>
                                          </p:val>
                                        </p:tav>
                                      </p:tavLst>
                                    </p:anim>
                                    <p:set>
                                      <p:cBhvr>
                                        <p:cTn id="65" dur="1" fill="hold">
                                          <p:stCondLst>
                                            <p:cond delay="9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0" nodeType="clickEffect">
                                  <p:stCondLst>
                                    <p:cond delay="0"/>
                                  </p:stCondLst>
                                  <p:childTnLst>
                                    <p:animEffect transition="out" filter="fade">
                                      <p:cBhvr>
                                        <p:cTn id="69" dur="1000"/>
                                        <p:tgtEl>
                                          <p:spTgt spid="15"/>
                                        </p:tgtEl>
                                      </p:cBhvr>
                                    </p:animEffect>
                                    <p:anim calcmode="lin" valueType="num">
                                      <p:cBhvr>
                                        <p:cTn id="70" dur="1000"/>
                                        <p:tgtEl>
                                          <p:spTgt spid="15"/>
                                        </p:tgtEl>
                                        <p:attrNameLst>
                                          <p:attrName>ppt_x</p:attrName>
                                        </p:attrNameLst>
                                      </p:cBhvr>
                                      <p:tavLst>
                                        <p:tav tm="0">
                                          <p:val>
                                            <p:strVal val="ppt_x"/>
                                          </p:val>
                                        </p:tav>
                                        <p:tav tm="100000">
                                          <p:val>
                                            <p:strVal val="ppt_x"/>
                                          </p:val>
                                        </p:tav>
                                      </p:tavLst>
                                    </p:anim>
                                    <p:anim calcmode="lin" valueType="num">
                                      <p:cBhvr>
                                        <p:cTn id="71" dur="1000"/>
                                        <p:tgtEl>
                                          <p:spTgt spid="15"/>
                                        </p:tgtEl>
                                        <p:attrNameLst>
                                          <p:attrName>ppt_y</p:attrName>
                                        </p:attrNameLst>
                                      </p:cBhvr>
                                      <p:tavLst>
                                        <p:tav tm="0">
                                          <p:val>
                                            <p:strVal val="ppt_y"/>
                                          </p:val>
                                        </p:tav>
                                        <p:tav tm="100000">
                                          <p:val>
                                            <p:strVal val="ppt_y+.1"/>
                                          </p:val>
                                        </p:tav>
                                      </p:tavLst>
                                    </p:anim>
                                    <p:set>
                                      <p:cBhvr>
                                        <p:cTn id="72" dur="1" fill="hold">
                                          <p:stCondLst>
                                            <p:cond delay="999"/>
                                          </p:stCondLst>
                                        </p:cTn>
                                        <p:tgtEl>
                                          <p:spTgt spid="1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exit" presetSubtype="0" fill="hold" grpId="0" nodeType="clickEffect">
                                  <p:stCondLst>
                                    <p:cond delay="0"/>
                                  </p:stCondLst>
                                  <p:childTnLst>
                                    <p:animEffect transition="out" filter="fade">
                                      <p:cBhvr>
                                        <p:cTn id="76" dur="1000"/>
                                        <p:tgtEl>
                                          <p:spTgt spid="16"/>
                                        </p:tgtEl>
                                      </p:cBhvr>
                                    </p:animEffect>
                                    <p:anim calcmode="lin" valueType="num">
                                      <p:cBhvr>
                                        <p:cTn id="77" dur="1000"/>
                                        <p:tgtEl>
                                          <p:spTgt spid="16"/>
                                        </p:tgtEl>
                                        <p:attrNameLst>
                                          <p:attrName>ppt_x</p:attrName>
                                        </p:attrNameLst>
                                      </p:cBhvr>
                                      <p:tavLst>
                                        <p:tav tm="0">
                                          <p:val>
                                            <p:strVal val="ppt_x"/>
                                          </p:val>
                                        </p:tav>
                                        <p:tav tm="100000">
                                          <p:val>
                                            <p:strVal val="ppt_x"/>
                                          </p:val>
                                        </p:tav>
                                      </p:tavLst>
                                    </p:anim>
                                    <p:anim calcmode="lin" valueType="num">
                                      <p:cBhvr>
                                        <p:cTn id="78" dur="1000"/>
                                        <p:tgtEl>
                                          <p:spTgt spid="16"/>
                                        </p:tgtEl>
                                        <p:attrNameLst>
                                          <p:attrName>ppt_y</p:attrName>
                                        </p:attrNameLst>
                                      </p:cBhvr>
                                      <p:tavLst>
                                        <p:tav tm="0">
                                          <p:val>
                                            <p:strVal val="ppt_y"/>
                                          </p:val>
                                        </p:tav>
                                        <p:tav tm="100000">
                                          <p:val>
                                            <p:strVal val="ppt_y+.1"/>
                                          </p:val>
                                        </p:tav>
                                      </p:tavLst>
                                    </p:anim>
                                    <p:set>
                                      <p:cBhvr>
                                        <p:cTn id="79" dur="1" fill="hold">
                                          <p:stCondLst>
                                            <p:cond delay="9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xit" presetSubtype="0" fill="hold" grpId="0" nodeType="clickEffect">
                                  <p:stCondLst>
                                    <p:cond delay="0"/>
                                  </p:stCondLst>
                                  <p:childTnLst>
                                    <p:animEffect transition="out" filter="fade">
                                      <p:cBhvr>
                                        <p:cTn id="83" dur="1000"/>
                                        <p:tgtEl>
                                          <p:spTgt spid="17"/>
                                        </p:tgtEl>
                                      </p:cBhvr>
                                    </p:animEffect>
                                    <p:anim calcmode="lin" valueType="num">
                                      <p:cBhvr>
                                        <p:cTn id="84" dur="1000"/>
                                        <p:tgtEl>
                                          <p:spTgt spid="17"/>
                                        </p:tgtEl>
                                        <p:attrNameLst>
                                          <p:attrName>ppt_x</p:attrName>
                                        </p:attrNameLst>
                                      </p:cBhvr>
                                      <p:tavLst>
                                        <p:tav tm="0">
                                          <p:val>
                                            <p:strVal val="ppt_x"/>
                                          </p:val>
                                        </p:tav>
                                        <p:tav tm="100000">
                                          <p:val>
                                            <p:strVal val="ppt_x"/>
                                          </p:val>
                                        </p:tav>
                                      </p:tavLst>
                                    </p:anim>
                                    <p:anim calcmode="lin" valueType="num">
                                      <p:cBhvr>
                                        <p:cTn id="85" dur="1000"/>
                                        <p:tgtEl>
                                          <p:spTgt spid="17"/>
                                        </p:tgtEl>
                                        <p:attrNameLst>
                                          <p:attrName>ppt_y</p:attrName>
                                        </p:attrNameLst>
                                      </p:cBhvr>
                                      <p:tavLst>
                                        <p:tav tm="0">
                                          <p:val>
                                            <p:strVal val="ppt_y"/>
                                          </p:val>
                                        </p:tav>
                                        <p:tav tm="100000">
                                          <p:val>
                                            <p:strVal val="ppt_y+.1"/>
                                          </p:val>
                                        </p:tav>
                                      </p:tavLst>
                                    </p:anim>
                                    <p:set>
                                      <p:cBhvr>
                                        <p:cTn id="86" dur="1" fill="hold">
                                          <p:stCondLst>
                                            <p:cond delay="999"/>
                                          </p:stCondLst>
                                        </p:cTn>
                                        <p:tgtEl>
                                          <p:spTgt spid="1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42" presetClass="exit" presetSubtype="0" fill="hold" grpId="0" nodeType="clickEffect">
                                  <p:stCondLst>
                                    <p:cond delay="0"/>
                                  </p:stCondLst>
                                  <p:childTnLst>
                                    <p:animEffect transition="out" filter="fade">
                                      <p:cBhvr>
                                        <p:cTn id="90" dur="1000"/>
                                        <p:tgtEl>
                                          <p:spTgt spid="18"/>
                                        </p:tgtEl>
                                      </p:cBhvr>
                                    </p:animEffect>
                                    <p:anim calcmode="lin" valueType="num">
                                      <p:cBhvr>
                                        <p:cTn id="91" dur="1000"/>
                                        <p:tgtEl>
                                          <p:spTgt spid="18"/>
                                        </p:tgtEl>
                                        <p:attrNameLst>
                                          <p:attrName>ppt_x</p:attrName>
                                        </p:attrNameLst>
                                      </p:cBhvr>
                                      <p:tavLst>
                                        <p:tav tm="0">
                                          <p:val>
                                            <p:strVal val="ppt_x"/>
                                          </p:val>
                                        </p:tav>
                                        <p:tav tm="100000">
                                          <p:val>
                                            <p:strVal val="ppt_x"/>
                                          </p:val>
                                        </p:tav>
                                      </p:tavLst>
                                    </p:anim>
                                    <p:anim calcmode="lin" valueType="num">
                                      <p:cBhvr>
                                        <p:cTn id="92" dur="1000"/>
                                        <p:tgtEl>
                                          <p:spTgt spid="18"/>
                                        </p:tgtEl>
                                        <p:attrNameLst>
                                          <p:attrName>ppt_y</p:attrName>
                                        </p:attrNameLst>
                                      </p:cBhvr>
                                      <p:tavLst>
                                        <p:tav tm="0">
                                          <p:val>
                                            <p:strVal val="ppt_y"/>
                                          </p:val>
                                        </p:tav>
                                        <p:tav tm="100000">
                                          <p:val>
                                            <p:strVal val="ppt_y+.1"/>
                                          </p:val>
                                        </p:tav>
                                      </p:tavLst>
                                    </p:anim>
                                    <p:set>
                                      <p:cBhvr>
                                        <p:cTn id="93"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C36F58E-83F8-4D4B-AB46-8F9CCBF937DA}"/>
              </a:ext>
            </a:extLst>
          </p:cNvPr>
          <p:cNvSpPr>
            <a:spLocks noGrp="1"/>
          </p:cNvSpPr>
          <p:nvPr>
            <p:ph sz="quarter" idx="13"/>
          </p:nvPr>
        </p:nvSpPr>
        <p:spPr/>
        <p:txBody>
          <a:bodyPr/>
          <a:lstStyle/>
          <a:p>
            <a:endParaRPr lang="fr-FR"/>
          </a:p>
        </p:txBody>
      </p:sp>
      <p:pic>
        <p:nvPicPr>
          <p:cNvPr id="4" name="Image 3">
            <a:extLst>
              <a:ext uri="{FF2B5EF4-FFF2-40B4-BE49-F238E27FC236}">
                <a16:creationId xmlns:a16="http://schemas.microsoft.com/office/drawing/2014/main" id="{89F1E785-9DB6-4F5E-B0B9-1C991716C4C5}"/>
              </a:ext>
            </a:extLst>
          </p:cNvPr>
          <p:cNvPicPr>
            <a:picLocks noChangeAspect="1"/>
          </p:cNvPicPr>
          <p:nvPr/>
        </p:nvPicPr>
        <p:blipFill>
          <a:blip r:embed="rId3"/>
          <a:stretch>
            <a:fillRect/>
          </a:stretch>
        </p:blipFill>
        <p:spPr>
          <a:xfrm>
            <a:off x="105714" y="1261782"/>
            <a:ext cx="11400485" cy="2604824"/>
          </a:xfrm>
          <a:prstGeom prst="rect">
            <a:avLst/>
          </a:prstGeom>
        </p:spPr>
      </p:pic>
    </p:spTree>
    <p:extLst>
      <p:ext uri="{BB962C8B-B14F-4D97-AF65-F5344CB8AC3E}">
        <p14:creationId xmlns:p14="http://schemas.microsoft.com/office/powerpoint/2010/main" val="3070416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00CB9A-619D-4CE5-A863-2080E78B96A1}"/>
              </a:ext>
            </a:extLst>
          </p:cNvPr>
          <p:cNvSpPr>
            <a:spLocks noGrp="1"/>
          </p:cNvSpPr>
          <p:nvPr>
            <p:ph type="title"/>
          </p:nvPr>
        </p:nvSpPr>
        <p:spPr>
          <a:xfrm>
            <a:off x="0" y="-169764"/>
            <a:ext cx="10396882" cy="1151965"/>
          </a:xfrm>
        </p:spPr>
        <p:txBody>
          <a:bodyPr/>
          <a:lstStyle/>
          <a:p>
            <a:r>
              <a:rPr lang="fr-FR"/>
              <a:t>Role play !</a:t>
            </a:r>
          </a:p>
        </p:txBody>
      </p:sp>
      <p:sp>
        <p:nvSpPr>
          <p:cNvPr id="3" name="ZoneTexte 2">
            <a:extLst>
              <a:ext uri="{FF2B5EF4-FFF2-40B4-BE49-F238E27FC236}">
                <a16:creationId xmlns:a16="http://schemas.microsoft.com/office/drawing/2014/main" id="{400E2C8F-4984-4034-B2DF-8EF90F5C70BB}"/>
              </a:ext>
            </a:extLst>
          </p:cNvPr>
          <p:cNvSpPr txBox="1"/>
          <p:nvPr/>
        </p:nvSpPr>
        <p:spPr>
          <a:xfrm>
            <a:off x="68180" y="653208"/>
            <a:ext cx="10396882" cy="923330"/>
          </a:xfrm>
          <a:prstGeom prst="rect">
            <a:avLst/>
          </a:prstGeom>
          <a:noFill/>
        </p:spPr>
        <p:txBody>
          <a:bodyPr wrap="square" rtlCol="0">
            <a:spAutoFit/>
          </a:bodyPr>
          <a:lstStyle/>
          <a:p>
            <a:r>
              <a:rPr lang="fr-FR" b="1">
                <a:latin typeface="Comic Sans MS" panose="030F0702030302020204" pitchFamily="66" charset="0"/>
              </a:rPr>
              <a:t>Tu es dans le magasin de Macy’s pendant la periode de Noël. Un élève joue le rôle d’une personne qui est perdue dans le grand magasin de Macy’s et un autre élève joue le rôle d’un vendeur :</a:t>
            </a:r>
          </a:p>
        </p:txBody>
      </p:sp>
      <p:sp>
        <p:nvSpPr>
          <p:cNvPr id="4" name="ZoneTexte 3">
            <a:extLst>
              <a:ext uri="{FF2B5EF4-FFF2-40B4-BE49-F238E27FC236}">
                <a16:creationId xmlns:a16="http://schemas.microsoft.com/office/drawing/2014/main" id="{B6C5D650-CE47-4AB2-8019-B2C71FFF11D8}"/>
              </a:ext>
            </a:extLst>
          </p:cNvPr>
          <p:cNvSpPr txBox="1"/>
          <p:nvPr/>
        </p:nvSpPr>
        <p:spPr>
          <a:xfrm>
            <a:off x="468500" y="1556812"/>
            <a:ext cx="9200147" cy="3416320"/>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fr-FR">
                <a:latin typeface="Comic Sans MS" panose="030F0702030302020204" pitchFamily="66" charset="0"/>
              </a:rPr>
              <a:t>Good afternoon, I’m lost in the store ! Can you help me ?</a:t>
            </a:r>
          </a:p>
          <a:p>
            <a:pPr marL="285750" indent="-285750">
              <a:lnSpc>
                <a:spcPct val="200000"/>
              </a:lnSpc>
              <a:buFont typeface="Wingdings" panose="05000000000000000000" pitchFamily="2" charset="2"/>
              <a:buChar char="Ø"/>
            </a:pPr>
            <a:r>
              <a:rPr lang="fr-FR">
                <a:latin typeface="Comic Sans MS" panose="030F0702030302020204" pitchFamily="66" charset="0"/>
              </a:rPr>
              <a:t>Good afternoon ! Of course ! Where do you want to go ?</a:t>
            </a:r>
          </a:p>
          <a:p>
            <a:pPr marL="285750" indent="-285750">
              <a:lnSpc>
                <a:spcPct val="200000"/>
              </a:lnSpc>
              <a:buFont typeface="Wingdings" panose="05000000000000000000" pitchFamily="2" charset="2"/>
              <a:buChar char="Ø"/>
            </a:pPr>
            <a:r>
              <a:rPr lang="fr-FR">
                <a:latin typeface="Comic Sans MS" panose="030F0702030302020204" pitchFamily="66" charset="0"/>
              </a:rPr>
              <a:t>I’m looking for a ……</a:t>
            </a:r>
          </a:p>
          <a:p>
            <a:pPr marL="285750" indent="-285750">
              <a:lnSpc>
                <a:spcPct val="200000"/>
              </a:lnSpc>
              <a:buFont typeface="Wingdings" panose="05000000000000000000" pitchFamily="2" charset="2"/>
              <a:buChar char="Ø"/>
            </a:pPr>
            <a:r>
              <a:rPr lang="fr-FR">
                <a:latin typeface="Comic Sans MS" panose="030F0702030302020204" pitchFamily="66" charset="0"/>
              </a:rPr>
              <a:t>Oh, I see !</a:t>
            </a:r>
            <a:br>
              <a:rPr lang="fr-FR">
                <a:latin typeface="Comic Sans MS" panose="030F0702030302020204" pitchFamily="66" charset="0"/>
              </a:rPr>
            </a:br>
            <a:r>
              <a:rPr lang="fr-FR">
                <a:latin typeface="Comic Sans MS" panose="030F0702030302020204" pitchFamily="66" charset="0"/>
              </a:rPr>
              <a:t>You need to go to the</a:t>
            </a:r>
          </a:p>
          <a:p>
            <a:pPr marL="285750" indent="-285750">
              <a:lnSpc>
                <a:spcPct val="200000"/>
              </a:lnSpc>
              <a:buFont typeface="Wingdings" panose="05000000000000000000" pitchFamily="2" charset="2"/>
              <a:buChar char="Ø"/>
            </a:pPr>
            <a:r>
              <a:rPr lang="fr-FR">
                <a:latin typeface="Comic Sans MS" panose="030F0702030302020204" pitchFamily="66" charset="0"/>
              </a:rPr>
              <a:t>Thank you very much, goodbye !</a:t>
            </a:r>
          </a:p>
        </p:txBody>
      </p:sp>
      <p:pic>
        <p:nvPicPr>
          <p:cNvPr id="6146" name="Picture 2" descr="Résultat de recherche d'images pour &quot;building icon&quot;">
            <a:extLst>
              <a:ext uri="{FF2B5EF4-FFF2-40B4-BE49-F238E27FC236}">
                <a16:creationId xmlns:a16="http://schemas.microsoft.com/office/drawing/2014/main" id="{F8BF114E-64BD-4502-B9E2-2CB1CFD3A8B6}"/>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r="63010"/>
          <a:stretch/>
        </p:blipFill>
        <p:spPr bwMode="auto">
          <a:xfrm>
            <a:off x="9612226" y="508513"/>
            <a:ext cx="2176816" cy="5884796"/>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7A3D630A-721A-4ECA-9C03-D9B36EE92F1E}"/>
              </a:ext>
            </a:extLst>
          </p:cNvPr>
          <p:cNvSpPr txBox="1"/>
          <p:nvPr/>
        </p:nvSpPr>
        <p:spPr>
          <a:xfrm>
            <a:off x="8910629" y="4872739"/>
            <a:ext cx="1790005" cy="369332"/>
          </a:xfrm>
          <a:prstGeom prst="rect">
            <a:avLst/>
          </a:prstGeom>
          <a:noFill/>
        </p:spPr>
        <p:txBody>
          <a:bodyPr wrap="square" rtlCol="0">
            <a:spAutoFit/>
          </a:bodyPr>
          <a:lstStyle/>
          <a:p>
            <a:r>
              <a:rPr lang="fr-FR">
                <a:latin typeface="Comic Sans MS" panose="030F0702030302020204" pitchFamily="66" charset="0"/>
              </a:rPr>
              <a:t>First floor </a:t>
            </a:r>
            <a:r>
              <a:rPr lang="fr-FR">
                <a:latin typeface="Comic Sans MS" panose="030F0702030302020204" pitchFamily="66" charset="0"/>
                <a:sym typeface="Wingdings" panose="05000000000000000000" pitchFamily="2" charset="2"/>
              </a:rPr>
              <a:t></a:t>
            </a:r>
            <a:endParaRPr lang="fr-FR">
              <a:latin typeface="Comic Sans MS" panose="030F0702030302020204" pitchFamily="66" charset="0"/>
            </a:endParaRPr>
          </a:p>
        </p:txBody>
      </p:sp>
      <p:sp>
        <p:nvSpPr>
          <p:cNvPr id="21" name="ZoneTexte 20">
            <a:extLst>
              <a:ext uri="{FF2B5EF4-FFF2-40B4-BE49-F238E27FC236}">
                <a16:creationId xmlns:a16="http://schemas.microsoft.com/office/drawing/2014/main" id="{22FEFE25-F06E-4319-A3EF-C5CC117F4BC9}"/>
              </a:ext>
            </a:extLst>
          </p:cNvPr>
          <p:cNvSpPr txBox="1"/>
          <p:nvPr/>
        </p:nvSpPr>
        <p:spPr>
          <a:xfrm>
            <a:off x="8743223" y="4382129"/>
            <a:ext cx="2061322" cy="369332"/>
          </a:xfrm>
          <a:prstGeom prst="rect">
            <a:avLst/>
          </a:prstGeom>
          <a:noFill/>
        </p:spPr>
        <p:txBody>
          <a:bodyPr wrap="square" rtlCol="0">
            <a:spAutoFit/>
          </a:bodyPr>
          <a:lstStyle/>
          <a:p>
            <a:r>
              <a:rPr lang="fr-FR">
                <a:latin typeface="Comic Sans MS" panose="030F0702030302020204" pitchFamily="66" charset="0"/>
              </a:rPr>
              <a:t>second floor </a:t>
            </a:r>
            <a:r>
              <a:rPr lang="fr-FR">
                <a:latin typeface="Comic Sans MS" panose="030F0702030302020204" pitchFamily="66" charset="0"/>
                <a:sym typeface="Wingdings" panose="05000000000000000000" pitchFamily="2" charset="2"/>
              </a:rPr>
              <a:t></a:t>
            </a:r>
            <a:endParaRPr lang="fr-FR">
              <a:latin typeface="Comic Sans MS" panose="030F0702030302020204" pitchFamily="66" charset="0"/>
            </a:endParaRPr>
          </a:p>
        </p:txBody>
      </p:sp>
      <p:sp>
        <p:nvSpPr>
          <p:cNvPr id="22" name="ZoneTexte 21">
            <a:extLst>
              <a:ext uri="{FF2B5EF4-FFF2-40B4-BE49-F238E27FC236}">
                <a16:creationId xmlns:a16="http://schemas.microsoft.com/office/drawing/2014/main" id="{D7176D49-CC48-418A-8673-74A4E9AAFC79}"/>
              </a:ext>
            </a:extLst>
          </p:cNvPr>
          <p:cNvSpPr txBox="1"/>
          <p:nvPr/>
        </p:nvSpPr>
        <p:spPr>
          <a:xfrm>
            <a:off x="8935068" y="3807997"/>
            <a:ext cx="2061322" cy="369332"/>
          </a:xfrm>
          <a:prstGeom prst="rect">
            <a:avLst/>
          </a:prstGeom>
          <a:noFill/>
        </p:spPr>
        <p:txBody>
          <a:bodyPr wrap="square" rtlCol="0">
            <a:spAutoFit/>
          </a:bodyPr>
          <a:lstStyle/>
          <a:p>
            <a:r>
              <a:rPr lang="fr-FR">
                <a:latin typeface="Comic Sans MS" panose="030F0702030302020204" pitchFamily="66" charset="0"/>
              </a:rPr>
              <a:t>third floor </a:t>
            </a:r>
            <a:r>
              <a:rPr lang="fr-FR">
                <a:latin typeface="Comic Sans MS" panose="030F0702030302020204" pitchFamily="66" charset="0"/>
                <a:sym typeface="Wingdings" panose="05000000000000000000" pitchFamily="2" charset="2"/>
              </a:rPr>
              <a:t></a:t>
            </a:r>
            <a:endParaRPr lang="fr-FR">
              <a:latin typeface="Comic Sans MS" panose="030F0702030302020204" pitchFamily="66" charset="0"/>
            </a:endParaRPr>
          </a:p>
        </p:txBody>
      </p:sp>
      <p:sp>
        <p:nvSpPr>
          <p:cNvPr id="23" name="ZoneTexte 22">
            <a:extLst>
              <a:ext uri="{FF2B5EF4-FFF2-40B4-BE49-F238E27FC236}">
                <a16:creationId xmlns:a16="http://schemas.microsoft.com/office/drawing/2014/main" id="{3A72D051-2F86-4872-9914-B2F59435471E}"/>
              </a:ext>
            </a:extLst>
          </p:cNvPr>
          <p:cNvSpPr txBox="1"/>
          <p:nvPr/>
        </p:nvSpPr>
        <p:spPr>
          <a:xfrm>
            <a:off x="8815763" y="3266245"/>
            <a:ext cx="2061322" cy="369332"/>
          </a:xfrm>
          <a:prstGeom prst="rect">
            <a:avLst/>
          </a:prstGeom>
          <a:noFill/>
        </p:spPr>
        <p:txBody>
          <a:bodyPr wrap="square" rtlCol="0">
            <a:spAutoFit/>
          </a:bodyPr>
          <a:lstStyle/>
          <a:p>
            <a:r>
              <a:rPr lang="fr-FR">
                <a:latin typeface="Comic Sans MS" panose="030F0702030302020204" pitchFamily="66" charset="0"/>
              </a:rPr>
              <a:t>fourth floor </a:t>
            </a:r>
            <a:r>
              <a:rPr lang="fr-FR">
                <a:latin typeface="Comic Sans MS" panose="030F0702030302020204" pitchFamily="66" charset="0"/>
                <a:sym typeface="Wingdings" panose="05000000000000000000" pitchFamily="2" charset="2"/>
              </a:rPr>
              <a:t></a:t>
            </a:r>
            <a:endParaRPr lang="fr-FR">
              <a:latin typeface="Comic Sans MS" panose="030F0702030302020204" pitchFamily="66" charset="0"/>
            </a:endParaRPr>
          </a:p>
        </p:txBody>
      </p:sp>
      <p:sp>
        <p:nvSpPr>
          <p:cNvPr id="24" name="ZoneTexte 23">
            <a:extLst>
              <a:ext uri="{FF2B5EF4-FFF2-40B4-BE49-F238E27FC236}">
                <a16:creationId xmlns:a16="http://schemas.microsoft.com/office/drawing/2014/main" id="{06399725-2B95-43C1-8598-2C311174C6B8}"/>
              </a:ext>
            </a:extLst>
          </p:cNvPr>
          <p:cNvSpPr txBox="1"/>
          <p:nvPr/>
        </p:nvSpPr>
        <p:spPr>
          <a:xfrm>
            <a:off x="8858665" y="2713190"/>
            <a:ext cx="2061322" cy="369332"/>
          </a:xfrm>
          <a:prstGeom prst="rect">
            <a:avLst/>
          </a:prstGeom>
          <a:noFill/>
        </p:spPr>
        <p:txBody>
          <a:bodyPr wrap="square" rtlCol="0">
            <a:spAutoFit/>
          </a:bodyPr>
          <a:lstStyle/>
          <a:p>
            <a:r>
              <a:rPr lang="fr-FR">
                <a:latin typeface="Comic Sans MS" panose="030F0702030302020204" pitchFamily="66" charset="0"/>
              </a:rPr>
              <a:t>fifth floor </a:t>
            </a:r>
            <a:r>
              <a:rPr lang="fr-FR">
                <a:latin typeface="Comic Sans MS" panose="030F0702030302020204" pitchFamily="66" charset="0"/>
                <a:sym typeface="Wingdings" panose="05000000000000000000" pitchFamily="2" charset="2"/>
              </a:rPr>
              <a:t></a:t>
            </a:r>
            <a:endParaRPr lang="fr-FR">
              <a:latin typeface="Comic Sans MS" panose="030F0702030302020204" pitchFamily="66" charset="0"/>
            </a:endParaRPr>
          </a:p>
        </p:txBody>
      </p:sp>
      <p:sp>
        <p:nvSpPr>
          <p:cNvPr id="28" name="Flèche : droite 27">
            <a:extLst>
              <a:ext uri="{FF2B5EF4-FFF2-40B4-BE49-F238E27FC236}">
                <a16:creationId xmlns:a16="http://schemas.microsoft.com/office/drawing/2014/main" id="{CAFB9157-4C62-4568-AE1E-08A8EB9B9700}"/>
              </a:ext>
            </a:extLst>
          </p:cNvPr>
          <p:cNvSpPr/>
          <p:nvPr/>
        </p:nvSpPr>
        <p:spPr>
          <a:xfrm>
            <a:off x="3255823" y="4037063"/>
            <a:ext cx="5233728" cy="242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148" name="Picture 4" descr="Résultat de recherche d'images pour &quot;lost person icon&quot;">
            <a:extLst>
              <a:ext uri="{FF2B5EF4-FFF2-40B4-BE49-F238E27FC236}">
                <a16:creationId xmlns:a16="http://schemas.microsoft.com/office/drawing/2014/main" id="{7744D3F3-ADDA-4B76-9590-9410C77F0AFB}"/>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1021" y="1662960"/>
            <a:ext cx="453608" cy="45360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Résultat de recherche d'images pour &quot;lost person icon&quot;">
            <a:extLst>
              <a:ext uri="{FF2B5EF4-FFF2-40B4-BE49-F238E27FC236}">
                <a16:creationId xmlns:a16="http://schemas.microsoft.com/office/drawing/2014/main" id="{6DC3550C-4D69-4D0E-9025-87BA5E423055}"/>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074" y="2738906"/>
            <a:ext cx="453608" cy="45360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Résultat de recherche d'images pour &quot;lost person icon&quot;">
            <a:extLst>
              <a:ext uri="{FF2B5EF4-FFF2-40B4-BE49-F238E27FC236}">
                <a16:creationId xmlns:a16="http://schemas.microsoft.com/office/drawing/2014/main" id="{DA395114-5776-4319-8711-F0956E6822EA}"/>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77628" y="-140827"/>
            <a:ext cx="45719" cy="4571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ésultat de recherche d'images pour &quot;seller png&quot;">
            <a:extLst>
              <a:ext uri="{FF2B5EF4-FFF2-40B4-BE49-F238E27FC236}">
                <a16:creationId xmlns:a16="http://schemas.microsoft.com/office/drawing/2014/main" id="{1868A250-9B96-4B84-A263-5DA781D1E7E2}"/>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131" y="2302336"/>
            <a:ext cx="341462" cy="34146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Résultat de recherche d'images pour &quot;lost person icon&quot;">
            <a:extLst>
              <a:ext uri="{FF2B5EF4-FFF2-40B4-BE49-F238E27FC236}">
                <a16:creationId xmlns:a16="http://schemas.microsoft.com/office/drawing/2014/main" id="{5667F159-99DD-4C71-8C1C-A1A8CD9CB476}"/>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5665" y="954226"/>
            <a:ext cx="45719" cy="457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Résultat de recherche d'images pour &quot;seller png&quot;">
            <a:extLst>
              <a:ext uri="{FF2B5EF4-FFF2-40B4-BE49-F238E27FC236}">
                <a16:creationId xmlns:a16="http://schemas.microsoft.com/office/drawing/2014/main" id="{0BE9FDF5-0BF4-48AA-B9CA-4D4118062E0D}"/>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9094" y="3397389"/>
            <a:ext cx="341462" cy="34146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Résultat de recherche d'images pour &quot;lost person icon&quot;">
            <a:extLst>
              <a:ext uri="{FF2B5EF4-FFF2-40B4-BE49-F238E27FC236}">
                <a16:creationId xmlns:a16="http://schemas.microsoft.com/office/drawing/2014/main" id="{A85E0BD8-34A4-46ED-B8A3-EB089CB20A34}"/>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89629" y="1423169"/>
            <a:ext cx="45719" cy="4571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Résultat de recherche d'images pour &quot;seller png&quot;">
            <a:extLst>
              <a:ext uri="{FF2B5EF4-FFF2-40B4-BE49-F238E27FC236}">
                <a16:creationId xmlns:a16="http://schemas.microsoft.com/office/drawing/2014/main" id="{D5C54FD8-CEC6-4F19-A6D0-8FC246EDF518}"/>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5130" y="3866332"/>
            <a:ext cx="341462" cy="34146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Résultat de recherche d'images pour &quot;lost person icon&quot;">
            <a:extLst>
              <a:ext uri="{FF2B5EF4-FFF2-40B4-BE49-F238E27FC236}">
                <a16:creationId xmlns:a16="http://schemas.microsoft.com/office/drawing/2014/main" id="{D5E89964-6F99-4C76-8B7B-F20109DC5CEE}"/>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560" y="4368045"/>
            <a:ext cx="453608" cy="45360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Résultat de recherche d'images pour &quot;toy train png&quot;">
            <a:extLst>
              <a:ext uri="{FF2B5EF4-FFF2-40B4-BE49-F238E27FC236}">
                <a16:creationId xmlns:a16="http://schemas.microsoft.com/office/drawing/2014/main" id="{9460AE5F-5797-413C-80C7-7DA63937D870}"/>
              </a:ext>
            </a:extLst>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9683" y="2693933"/>
            <a:ext cx="935736" cy="649078"/>
          </a:xfrm>
          <a:prstGeom prst="rect">
            <a:avLst/>
          </a:prstGeom>
          <a:noFill/>
        </p:spPr>
      </p:pic>
      <p:pic>
        <p:nvPicPr>
          <p:cNvPr id="40" name="Picture 2" descr="Résultat de recherche d'images pour &quot;christmas png&quot;">
            <a:extLst>
              <a:ext uri="{FF2B5EF4-FFF2-40B4-BE49-F238E27FC236}">
                <a16:creationId xmlns:a16="http://schemas.microsoft.com/office/drawing/2014/main" id="{2EC569D0-D1F8-4646-B410-55D3C5858575}"/>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9603" y="2711947"/>
            <a:ext cx="466725" cy="645160"/>
          </a:xfrm>
          <a:prstGeom prst="rect">
            <a:avLst/>
          </a:prstGeom>
          <a:noFill/>
        </p:spPr>
      </p:pic>
      <p:pic>
        <p:nvPicPr>
          <p:cNvPr id="41" name="Picture 14" descr="Résultat de recherche d'images pour &quot;hot drinks png&quot;">
            <a:extLst>
              <a:ext uri="{FF2B5EF4-FFF2-40B4-BE49-F238E27FC236}">
                <a16:creationId xmlns:a16="http://schemas.microsoft.com/office/drawing/2014/main" id="{9763869C-4A80-4A0A-92A3-0BD2B1C5ADD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4624" y="2648740"/>
            <a:ext cx="646430" cy="646430"/>
          </a:xfrm>
          <a:prstGeom prst="rect">
            <a:avLst/>
          </a:prstGeom>
          <a:noFill/>
        </p:spPr>
      </p:pic>
      <p:pic>
        <p:nvPicPr>
          <p:cNvPr id="42" name="Picture 4" descr="Résultat de recherche d'images pour &quot;christmas lights png&quot;">
            <a:extLst>
              <a:ext uri="{FF2B5EF4-FFF2-40B4-BE49-F238E27FC236}">
                <a16:creationId xmlns:a16="http://schemas.microsoft.com/office/drawing/2014/main" id="{73DE2DFA-CE9E-4FBB-8C1F-0D935BA7BE1B}"/>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5705918" y="2828980"/>
            <a:ext cx="1224817" cy="492718"/>
          </a:xfrm>
          <a:prstGeom prst="rect">
            <a:avLst/>
          </a:prstGeom>
          <a:noFill/>
        </p:spPr>
      </p:pic>
      <p:pic>
        <p:nvPicPr>
          <p:cNvPr id="43" name="Picture 8" descr="Image associée">
            <a:extLst>
              <a:ext uri="{FF2B5EF4-FFF2-40B4-BE49-F238E27FC236}">
                <a16:creationId xmlns:a16="http://schemas.microsoft.com/office/drawing/2014/main" id="{5F15AAD1-452F-46D4-A14A-26A4114F6A40}"/>
              </a:ext>
            </a:extLst>
          </p:cNvPr>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5714" y="2704061"/>
            <a:ext cx="704850" cy="704850"/>
          </a:xfrm>
          <a:prstGeom prst="rect">
            <a:avLst/>
          </a:prstGeom>
          <a:noFill/>
        </p:spPr>
      </p:pic>
      <p:pic>
        <p:nvPicPr>
          <p:cNvPr id="44" name="Picture 8" descr="Résultat de recherche d'images pour &quot;toy train png&quot;">
            <a:extLst>
              <a:ext uri="{FF2B5EF4-FFF2-40B4-BE49-F238E27FC236}">
                <a16:creationId xmlns:a16="http://schemas.microsoft.com/office/drawing/2014/main" id="{38F6FB60-2506-4917-A9C7-1F7C8ECD55E7}"/>
              </a:ext>
            </a:extLst>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18029" y="4804984"/>
            <a:ext cx="935736" cy="649078"/>
          </a:xfrm>
          <a:prstGeom prst="rect">
            <a:avLst/>
          </a:prstGeom>
          <a:noFill/>
        </p:spPr>
      </p:pic>
      <p:pic>
        <p:nvPicPr>
          <p:cNvPr id="45" name="Picture 2" descr="Résultat de recherche d'images pour &quot;christmas png&quot;">
            <a:extLst>
              <a:ext uri="{FF2B5EF4-FFF2-40B4-BE49-F238E27FC236}">
                <a16:creationId xmlns:a16="http://schemas.microsoft.com/office/drawing/2014/main" id="{79B4D46C-0F5D-4620-915A-4DB4218FC845}"/>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0481" y="4159824"/>
            <a:ext cx="466725" cy="645160"/>
          </a:xfrm>
          <a:prstGeom prst="rect">
            <a:avLst/>
          </a:prstGeom>
          <a:noFill/>
        </p:spPr>
      </p:pic>
      <p:pic>
        <p:nvPicPr>
          <p:cNvPr id="46" name="Picture 14" descr="Résultat de recherche d'images pour &quot;hot drinks png&quot;">
            <a:extLst>
              <a:ext uri="{FF2B5EF4-FFF2-40B4-BE49-F238E27FC236}">
                <a16:creationId xmlns:a16="http://schemas.microsoft.com/office/drawing/2014/main" id="{9A3C764A-DD68-4F0E-B81F-9DE85CD6E62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19987" y="3536202"/>
            <a:ext cx="646430" cy="646430"/>
          </a:xfrm>
          <a:prstGeom prst="rect">
            <a:avLst/>
          </a:prstGeom>
          <a:noFill/>
        </p:spPr>
      </p:pic>
      <p:pic>
        <p:nvPicPr>
          <p:cNvPr id="47" name="Picture 4" descr="Résultat de recherche d'images pour &quot;christmas lights png&quot;">
            <a:extLst>
              <a:ext uri="{FF2B5EF4-FFF2-40B4-BE49-F238E27FC236}">
                <a16:creationId xmlns:a16="http://schemas.microsoft.com/office/drawing/2014/main" id="{9A90A2AB-C8D1-473B-A7D4-852890310D93}"/>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0564225" y="3126158"/>
            <a:ext cx="1224817" cy="492718"/>
          </a:xfrm>
          <a:prstGeom prst="rect">
            <a:avLst/>
          </a:prstGeom>
          <a:noFill/>
        </p:spPr>
      </p:pic>
      <p:pic>
        <p:nvPicPr>
          <p:cNvPr id="48" name="Picture 8" descr="Image associée">
            <a:extLst>
              <a:ext uri="{FF2B5EF4-FFF2-40B4-BE49-F238E27FC236}">
                <a16:creationId xmlns:a16="http://schemas.microsoft.com/office/drawing/2014/main" id="{B479A270-77BB-4CBF-BCCA-D31799575574}"/>
              </a:ext>
            </a:extLst>
          </p:cNvPr>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04545" y="2470088"/>
            <a:ext cx="704850" cy="704850"/>
          </a:xfrm>
          <a:prstGeom prst="rect">
            <a:avLst/>
          </a:prstGeom>
          <a:noFill/>
        </p:spPr>
      </p:pic>
    </p:spTree>
    <p:extLst>
      <p:ext uri="{BB962C8B-B14F-4D97-AF65-F5344CB8AC3E}">
        <p14:creationId xmlns:p14="http://schemas.microsoft.com/office/powerpoint/2010/main" val="351030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D1B7C-E1AF-49E5-BFC6-B44853C71F87}"/>
              </a:ext>
            </a:extLst>
          </p:cNvPr>
          <p:cNvSpPr>
            <a:spLocks noGrp="1"/>
          </p:cNvSpPr>
          <p:nvPr>
            <p:ph type="title"/>
          </p:nvPr>
        </p:nvSpPr>
        <p:spPr>
          <a:xfrm>
            <a:off x="381001" y="1840831"/>
            <a:ext cx="10396882" cy="1151965"/>
          </a:xfrm>
        </p:spPr>
        <p:txBody>
          <a:bodyPr/>
          <a:lstStyle/>
          <a:p>
            <a:r>
              <a:rPr lang="fr-FR" cap="none" dirty="0">
                <a:latin typeface="Comic Sans MS" panose="030F0702030302020204" pitchFamily="66" charset="0"/>
              </a:rPr>
              <a:t>In 12 </a:t>
            </a:r>
            <a:r>
              <a:rPr lang="fr-FR" cap="none" dirty="0" err="1">
                <a:latin typeface="Comic Sans MS" panose="030F0702030302020204" pitchFamily="66" charset="0"/>
              </a:rPr>
              <a:t>days</a:t>
            </a:r>
            <a:r>
              <a:rPr lang="fr-FR" cap="none" dirty="0">
                <a:latin typeface="Comic Sans MS" panose="030F0702030302020204" pitchFamily="66" charset="0"/>
              </a:rPr>
              <a:t> </a:t>
            </a:r>
            <a:r>
              <a:rPr lang="fr-FR" cap="none" dirty="0" err="1">
                <a:latin typeface="Comic Sans MS" panose="030F0702030302020204" pitchFamily="66" charset="0"/>
              </a:rPr>
              <a:t>it’s</a:t>
            </a:r>
            <a:r>
              <a:rPr lang="fr-FR" cap="none" dirty="0">
                <a:latin typeface="Comic Sans MS" panose="030F0702030302020204" pitchFamily="66" charset="0"/>
              </a:rPr>
              <a:t>  ………….</a:t>
            </a:r>
          </a:p>
        </p:txBody>
      </p:sp>
      <p:pic>
        <p:nvPicPr>
          <p:cNvPr id="3074" name="Picture 2" descr="Résultat de recherche d'images pour &quot;christmas png&quot;">
            <a:extLst>
              <a:ext uri="{FF2B5EF4-FFF2-40B4-BE49-F238E27FC236}">
                <a16:creationId xmlns:a16="http://schemas.microsoft.com/office/drawing/2014/main" id="{86141BDE-1220-4323-9D96-7E8F2B05E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6889" y="973363"/>
            <a:ext cx="2541620" cy="2019433"/>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8DE39BF1-DB04-4036-8187-7AE88F89C791}"/>
              </a:ext>
            </a:extLst>
          </p:cNvPr>
          <p:cNvSpPr txBox="1">
            <a:spLocks/>
          </p:cNvSpPr>
          <p:nvPr/>
        </p:nvSpPr>
        <p:spPr>
          <a:xfrm>
            <a:off x="4980771" y="1680258"/>
            <a:ext cx="3478933" cy="1151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fr-FR" sz="4800" cap="none" dirty="0">
                <a:solidFill>
                  <a:srgbClr val="FF0000"/>
                </a:solidFill>
                <a:latin typeface="Comic Sans MS" panose="030F0702030302020204" pitchFamily="66" charset="0"/>
              </a:rPr>
              <a:t>Christmas !</a:t>
            </a:r>
            <a:endParaRPr lang="fr-FR" cap="none"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04589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000"/>
                                        <p:tgtEl>
                                          <p:spTgt spid="3074"/>
                                        </p:tgtEl>
                                      </p:cBhvr>
                                    </p:animEffect>
                                    <p:anim calcmode="lin" valueType="num">
                                      <p:cBhvr>
                                        <p:cTn id="12" dur="1000" fill="hold"/>
                                        <p:tgtEl>
                                          <p:spTgt spid="3074"/>
                                        </p:tgtEl>
                                        <p:attrNameLst>
                                          <p:attrName>ppt_x</p:attrName>
                                        </p:attrNameLst>
                                      </p:cBhvr>
                                      <p:tavLst>
                                        <p:tav tm="0">
                                          <p:val>
                                            <p:strVal val="#ppt_x"/>
                                          </p:val>
                                        </p:tav>
                                        <p:tav tm="100000">
                                          <p:val>
                                            <p:strVal val="#ppt_x"/>
                                          </p:val>
                                        </p:tav>
                                      </p:tavLst>
                                    </p:anim>
                                    <p:anim calcmode="lin" valueType="num">
                                      <p:cBhvr>
                                        <p:cTn id="1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t>A christmas in NYC</a:t>
            </a:r>
          </a:p>
        </p:txBody>
      </p:sp>
      <p:sp>
        <p:nvSpPr>
          <p:cNvPr id="3" name="Sous-titre 2"/>
          <p:cNvSpPr>
            <a:spLocks noGrp="1"/>
          </p:cNvSpPr>
          <p:nvPr>
            <p:ph type="subTitle" idx="1"/>
          </p:nvPr>
        </p:nvSpPr>
        <p:spPr/>
        <p:txBody>
          <a:bodyPr/>
          <a:lstStyle/>
          <a:p>
            <a:r>
              <a:rPr lang="fr-FR" sz="2000">
                <a:latin typeface="Comic Sans MS" charset="0"/>
                <a:ea typeface="Comic Sans MS" charset="0"/>
                <a:cs typeface="Comic Sans MS" charset="0"/>
              </a:rPr>
              <a:t>Avant de quitter New-York, célébrons Noël !</a:t>
            </a:r>
          </a:p>
        </p:txBody>
      </p:sp>
      <p:pic>
        <p:nvPicPr>
          <p:cNvPr id="4" name="Image 3"/>
          <p:cNvPicPr>
            <a:picLocks noChangeAspect="1"/>
          </p:cNvPicPr>
          <p:nvPr/>
        </p:nvPicPr>
        <p:blipFill>
          <a:blip r:embed="rId3"/>
          <a:stretch>
            <a:fillRect/>
          </a:stretch>
        </p:blipFill>
        <p:spPr>
          <a:xfrm rot="21410360">
            <a:off x="308354" y="3026543"/>
            <a:ext cx="1591699" cy="1821166"/>
          </a:xfrm>
          <a:prstGeom prst="rect">
            <a:avLst/>
          </a:prstGeom>
        </p:spPr>
      </p:pic>
      <p:pic>
        <p:nvPicPr>
          <p:cNvPr id="5" name="Image 4"/>
          <p:cNvPicPr>
            <a:picLocks noChangeAspect="1"/>
          </p:cNvPicPr>
          <p:nvPr/>
        </p:nvPicPr>
        <p:blipFill>
          <a:blip r:embed="rId4"/>
          <a:stretch>
            <a:fillRect/>
          </a:stretch>
        </p:blipFill>
        <p:spPr>
          <a:xfrm rot="21444907">
            <a:off x="8919396" y="1016149"/>
            <a:ext cx="1560625" cy="1560625"/>
          </a:xfrm>
          <a:prstGeom prst="rect">
            <a:avLst/>
          </a:prstGeom>
        </p:spPr>
      </p:pic>
    </p:spTree>
    <p:extLst>
      <p:ext uri="{BB962C8B-B14F-4D97-AF65-F5344CB8AC3E}">
        <p14:creationId xmlns:p14="http://schemas.microsoft.com/office/powerpoint/2010/main" val="1454676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ésultat de recherche d'images pour &quot;christmas png&quot;">
            <a:extLst>
              <a:ext uri="{FF2B5EF4-FFF2-40B4-BE49-F238E27FC236}">
                <a16:creationId xmlns:a16="http://schemas.microsoft.com/office/drawing/2014/main" id="{86141BDE-1220-4323-9D96-7E8F2B05E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21" y="-30400"/>
            <a:ext cx="2541620" cy="201943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49F153C-8F49-42F6-A179-31C9F40949C7}"/>
              </a:ext>
            </a:extLst>
          </p:cNvPr>
          <p:cNvSpPr txBox="1"/>
          <p:nvPr/>
        </p:nvSpPr>
        <p:spPr>
          <a:xfrm>
            <a:off x="283347" y="527121"/>
            <a:ext cx="9613231" cy="523220"/>
          </a:xfrm>
          <a:prstGeom prst="rect">
            <a:avLst/>
          </a:prstGeom>
          <a:noFill/>
        </p:spPr>
        <p:txBody>
          <a:bodyPr wrap="square" rtlCol="0">
            <a:spAutoFit/>
          </a:bodyPr>
          <a:lstStyle/>
          <a:p>
            <a:r>
              <a:rPr lang="fr-FR" sz="2800">
                <a:latin typeface="Comic Sans MS" panose="030F0702030302020204" pitchFamily="66" charset="0"/>
              </a:rPr>
              <a:t>What do you think New Yorkers do for Christmas ?</a:t>
            </a:r>
          </a:p>
        </p:txBody>
      </p:sp>
      <p:pic>
        <p:nvPicPr>
          <p:cNvPr id="7" name="Graphique 6" descr="Tête avec engrenages">
            <a:extLst>
              <a:ext uri="{FF2B5EF4-FFF2-40B4-BE49-F238E27FC236}">
                <a16:creationId xmlns:a16="http://schemas.microsoft.com/office/drawing/2014/main" id="{581EC6B3-BB2B-4BD3-AF73-69B35E8461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5641" y="0"/>
            <a:ext cx="545432" cy="545432"/>
          </a:xfrm>
          <a:prstGeom prst="rect">
            <a:avLst/>
          </a:prstGeom>
        </p:spPr>
      </p:pic>
      <p:pic>
        <p:nvPicPr>
          <p:cNvPr id="9" name="Image 8">
            <a:extLst>
              <a:ext uri="{FF2B5EF4-FFF2-40B4-BE49-F238E27FC236}">
                <a16:creationId xmlns:a16="http://schemas.microsoft.com/office/drawing/2014/main" id="{3D318527-3053-47FC-9A03-07DD3E92E08D}"/>
              </a:ext>
            </a:extLst>
          </p:cNvPr>
          <p:cNvPicPr>
            <a:picLocks noChangeAspect="1"/>
          </p:cNvPicPr>
          <p:nvPr/>
        </p:nvPicPr>
        <p:blipFill>
          <a:blip r:embed="rId6"/>
          <a:stretch>
            <a:fillRect/>
          </a:stretch>
        </p:blipFill>
        <p:spPr>
          <a:xfrm>
            <a:off x="3893219" y="-278206"/>
            <a:ext cx="1196743" cy="1196743"/>
          </a:xfrm>
          <a:prstGeom prst="rect">
            <a:avLst/>
          </a:prstGeom>
        </p:spPr>
      </p:pic>
      <p:sp>
        <p:nvSpPr>
          <p:cNvPr id="10" name="ZoneTexte 9">
            <a:extLst>
              <a:ext uri="{FF2B5EF4-FFF2-40B4-BE49-F238E27FC236}">
                <a16:creationId xmlns:a16="http://schemas.microsoft.com/office/drawing/2014/main" id="{A77433F9-A326-4B56-996A-0A2DEB50282C}"/>
              </a:ext>
            </a:extLst>
          </p:cNvPr>
          <p:cNvSpPr txBox="1"/>
          <p:nvPr/>
        </p:nvSpPr>
        <p:spPr>
          <a:xfrm>
            <a:off x="184602" y="2831263"/>
            <a:ext cx="2873755" cy="400110"/>
          </a:xfrm>
          <a:prstGeom prst="rect">
            <a:avLst/>
          </a:prstGeom>
          <a:noFill/>
        </p:spPr>
        <p:txBody>
          <a:bodyPr wrap="square" rtlCol="0">
            <a:spAutoFit/>
          </a:bodyPr>
          <a:lstStyle/>
          <a:p>
            <a:r>
              <a:rPr lang="fr-FR" sz="2000">
                <a:latin typeface="Comic Sans MS" panose="030F0702030302020204" pitchFamily="66" charset="0"/>
              </a:rPr>
              <a:t>Eat at a restaurant</a:t>
            </a:r>
          </a:p>
        </p:txBody>
      </p:sp>
      <p:pic>
        <p:nvPicPr>
          <p:cNvPr id="4098" name="Picture 2" descr="Résultat de recherche d'images pour &quot;eat at a restaurant png&quot;">
            <a:extLst>
              <a:ext uri="{FF2B5EF4-FFF2-40B4-BE49-F238E27FC236}">
                <a16:creationId xmlns:a16="http://schemas.microsoft.com/office/drawing/2014/main" id="{DDC6A7F4-5B89-47DF-A10A-237DD08FC9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124" y="1884251"/>
            <a:ext cx="1319038" cy="96872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F143AE18-B0E1-43D7-AA2D-8F6D25A6B244}"/>
              </a:ext>
            </a:extLst>
          </p:cNvPr>
          <p:cNvSpPr txBox="1"/>
          <p:nvPr/>
        </p:nvSpPr>
        <p:spPr>
          <a:xfrm>
            <a:off x="689196" y="1187398"/>
            <a:ext cx="9613231" cy="523220"/>
          </a:xfrm>
          <a:prstGeom prst="rect">
            <a:avLst/>
          </a:prstGeom>
          <a:noFill/>
        </p:spPr>
        <p:txBody>
          <a:bodyPr wrap="square" rtlCol="0">
            <a:spAutoFit/>
          </a:bodyPr>
          <a:lstStyle/>
          <a:p>
            <a:r>
              <a:rPr lang="fr-FR" sz="2800">
                <a:solidFill>
                  <a:srgbClr val="FF0000"/>
                </a:solidFill>
                <a:latin typeface="Comic Sans MS" panose="030F0702030302020204" pitchFamily="66" charset="0"/>
              </a:rPr>
              <a:t>- I think they …</a:t>
            </a:r>
          </a:p>
        </p:txBody>
      </p:sp>
      <p:pic>
        <p:nvPicPr>
          <p:cNvPr id="4100" name="Picture 4" descr="Résultat de recherche d'images pour &quot;go shopping png&quot;">
            <a:extLst>
              <a:ext uri="{FF2B5EF4-FFF2-40B4-BE49-F238E27FC236}">
                <a16:creationId xmlns:a16="http://schemas.microsoft.com/office/drawing/2014/main" id="{BA92A45D-7180-460C-B6D9-3F2C0EBD0D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7723" y="1465548"/>
            <a:ext cx="1477771" cy="131008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101A15CC-AD08-4B3E-9E17-CC315E38D909}"/>
              </a:ext>
            </a:extLst>
          </p:cNvPr>
          <p:cNvSpPr txBox="1"/>
          <p:nvPr/>
        </p:nvSpPr>
        <p:spPr>
          <a:xfrm>
            <a:off x="4058933" y="2775628"/>
            <a:ext cx="2873755" cy="400110"/>
          </a:xfrm>
          <a:prstGeom prst="rect">
            <a:avLst/>
          </a:prstGeom>
          <a:noFill/>
        </p:spPr>
        <p:txBody>
          <a:bodyPr wrap="square" rtlCol="0">
            <a:spAutoFit/>
          </a:bodyPr>
          <a:lstStyle/>
          <a:p>
            <a:r>
              <a:rPr lang="fr-FR" sz="2000">
                <a:latin typeface="Comic Sans MS" panose="030F0702030302020204" pitchFamily="66" charset="0"/>
              </a:rPr>
              <a:t>Go shopping</a:t>
            </a:r>
          </a:p>
        </p:txBody>
      </p:sp>
      <p:pic>
        <p:nvPicPr>
          <p:cNvPr id="11" name="Image 10" descr="Une image contenant eau, ciel, extérieur, personne&#10;&#10;Description générée avec un niveau de confiance élevé">
            <a:extLst>
              <a:ext uri="{FF2B5EF4-FFF2-40B4-BE49-F238E27FC236}">
                <a16:creationId xmlns:a16="http://schemas.microsoft.com/office/drawing/2014/main" id="{46D6060B-36EF-410A-928A-177DE16F39E0}"/>
              </a:ext>
            </a:extLst>
          </p:cNvPr>
          <p:cNvPicPr>
            <a:picLocks noChangeAspect="1"/>
          </p:cNvPicPr>
          <p:nvPr/>
        </p:nvPicPr>
        <p:blipFill>
          <a:blip r:embed="rId9"/>
          <a:stretch>
            <a:fillRect/>
          </a:stretch>
        </p:blipFill>
        <p:spPr>
          <a:xfrm>
            <a:off x="7209408" y="1449008"/>
            <a:ext cx="1268767" cy="951575"/>
          </a:xfrm>
          <a:prstGeom prst="rect">
            <a:avLst/>
          </a:prstGeom>
        </p:spPr>
      </p:pic>
      <p:sp>
        <p:nvSpPr>
          <p:cNvPr id="17" name="ZoneTexte 16">
            <a:extLst>
              <a:ext uri="{FF2B5EF4-FFF2-40B4-BE49-F238E27FC236}">
                <a16:creationId xmlns:a16="http://schemas.microsoft.com/office/drawing/2014/main" id="{D8CA8C9A-5E23-4DFE-839C-AD8409034A97}"/>
              </a:ext>
            </a:extLst>
          </p:cNvPr>
          <p:cNvSpPr txBox="1"/>
          <p:nvPr/>
        </p:nvSpPr>
        <p:spPr>
          <a:xfrm>
            <a:off x="7022823" y="2417255"/>
            <a:ext cx="2873755" cy="400110"/>
          </a:xfrm>
          <a:prstGeom prst="rect">
            <a:avLst/>
          </a:prstGeom>
          <a:noFill/>
        </p:spPr>
        <p:txBody>
          <a:bodyPr wrap="square" rtlCol="0">
            <a:spAutoFit/>
          </a:bodyPr>
          <a:lstStyle/>
          <a:p>
            <a:r>
              <a:rPr lang="fr-FR" sz="2000">
                <a:latin typeface="Comic Sans MS" panose="030F0702030302020204" pitchFamily="66" charset="0"/>
              </a:rPr>
              <a:t>Go swimming</a:t>
            </a:r>
          </a:p>
        </p:txBody>
      </p:sp>
      <p:pic>
        <p:nvPicPr>
          <p:cNvPr id="4102" name="Picture 6" descr="Résultat de recherche d'images pour &quot;halloween costumes png&quot;">
            <a:extLst>
              <a:ext uri="{FF2B5EF4-FFF2-40B4-BE49-F238E27FC236}">
                <a16:creationId xmlns:a16="http://schemas.microsoft.com/office/drawing/2014/main" id="{FE020519-8DB9-4F04-926B-2B677BBFDB2C}"/>
              </a:ext>
            </a:extLst>
          </p:cNvPr>
          <p:cNvPicPr>
            <a:picLocks noChangeAspect="1" noChangeArrowheads="1"/>
          </p:cNvPicPr>
          <p:nvPr/>
        </p:nvPicPr>
        <p:blipFill>
          <a:blip r:embed="rId10">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78568" y="3429000"/>
            <a:ext cx="1072870" cy="1435277"/>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7CF2922A-A27A-4C46-B761-7487FB05184B}"/>
              </a:ext>
            </a:extLst>
          </p:cNvPr>
          <p:cNvSpPr txBox="1"/>
          <p:nvPr/>
        </p:nvSpPr>
        <p:spPr>
          <a:xfrm>
            <a:off x="386986" y="4864277"/>
            <a:ext cx="2056033" cy="400110"/>
          </a:xfrm>
          <a:prstGeom prst="rect">
            <a:avLst/>
          </a:prstGeom>
          <a:noFill/>
        </p:spPr>
        <p:txBody>
          <a:bodyPr wrap="square" rtlCol="0">
            <a:spAutoFit/>
          </a:bodyPr>
          <a:lstStyle/>
          <a:p>
            <a:r>
              <a:rPr lang="fr-FR" sz="2000">
                <a:latin typeface="Comic Sans MS" panose="030F0702030302020204" pitchFamily="66" charset="0"/>
              </a:rPr>
              <a:t>Wear costumes</a:t>
            </a:r>
          </a:p>
        </p:txBody>
      </p:sp>
      <p:pic>
        <p:nvPicPr>
          <p:cNvPr id="4104" name="Picture 8" descr="Résultat de recherche d'images pour &quot;christmas lights png&quot;">
            <a:extLst>
              <a:ext uri="{FF2B5EF4-FFF2-40B4-BE49-F238E27FC236}">
                <a16:creationId xmlns:a16="http://schemas.microsoft.com/office/drawing/2014/main" id="{74DC7DA7-3CCB-4816-A483-91BF7A8448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0636" y="3552079"/>
            <a:ext cx="1827089" cy="1026904"/>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DAE924A8-C86D-43A9-B286-D1F14C279C00}"/>
              </a:ext>
            </a:extLst>
          </p:cNvPr>
          <p:cNvSpPr txBox="1"/>
          <p:nvPr/>
        </p:nvSpPr>
        <p:spPr>
          <a:xfrm>
            <a:off x="2921566" y="4617089"/>
            <a:ext cx="3140047" cy="400110"/>
          </a:xfrm>
          <a:prstGeom prst="rect">
            <a:avLst/>
          </a:prstGeom>
          <a:noFill/>
        </p:spPr>
        <p:txBody>
          <a:bodyPr wrap="square" rtlCol="0">
            <a:spAutoFit/>
          </a:bodyPr>
          <a:lstStyle/>
          <a:p>
            <a:r>
              <a:rPr lang="fr-FR" sz="2000">
                <a:latin typeface="Comic Sans MS" panose="030F0702030302020204" pitchFamily="66" charset="0"/>
              </a:rPr>
              <a:t>Watch Christmas lights</a:t>
            </a:r>
          </a:p>
        </p:txBody>
      </p:sp>
      <p:pic>
        <p:nvPicPr>
          <p:cNvPr id="4106" name="Picture 10" descr="Résultat de recherche d'images pour &quot;go ice skating png&quot;">
            <a:extLst>
              <a:ext uri="{FF2B5EF4-FFF2-40B4-BE49-F238E27FC236}">
                <a16:creationId xmlns:a16="http://schemas.microsoft.com/office/drawing/2014/main" id="{B605F0B2-CE81-44AC-8B90-6D7BCD5AC5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9467" y="3311032"/>
            <a:ext cx="1583303" cy="1141119"/>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8133D6DE-C7E6-4C24-9BE9-923F625DFC99}"/>
              </a:ext>
            </a:extLst>
          </p:cNvPr>
          <p:cNvSpPr txBox="1"/>
          <p:nvPr/>
        </p:nvSpPr>
        <p:spPr>
          <a:xfrm>
            <a:off x="7227976" y="4469614"/>
            <a:ext cx="3140047" cy="400110"/>
          </a:xfrm>
          <a:prstGeom prst="rect">
            <a:avLst/>
          </a:prstGeom>
          <a:noFill/>
        </p:spPr>
        <p:txBody>
          <a:bodyPr wrap="square" rtlCol="0">
            <a:spAutoFit/>
          </a:bodyPr>
          <a:lstStyle/>
          <a:p>
            <a:r>
              <a:rPr lang="fr-FR" sz="2000">
                <a:latin typeface="Comic Sans MS" panose="030F0702030302020204" pitchFamily="66" charset="0"/>
              </a:rPr>
              <a:t>Go ice-skating</a:t>
            </a:r>
          </a:p>
        </p:txBody>
      </p:sp>
    </p:spTree>
    <p:extLst>
      <p:ext uri="{BB962C8B-B14F-4D97-AF65-F5344CB8AC3E}">
        <p14:creationId xmlns:p14="http://schemas.microsoft.com/office/powerpoint/2010/main" val="1165379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668975" y="2354109"/>
            <a:ext cx="8517576" cy="1317358"/>
          </a:xfrm>
        </p:spPr>
        <p:txBody>
          <a:bodyPr>
            <a:normAutofit fontScale="90000"/>
          </a:bodyPr>
          <a:lstStyle/>
          <a:p>
            <a:pPr algn="ctr"/>
            <a:r>
              <a:rPr lang="fr-FR" sz="10700">
                <a:latin typeface="REGISTRATION PLATE UK" panose="02000000000000000000" pitchFamily="2" charset="0"/>
                <a:ea typeface="Comica BD Bold" charset="0"/>
                <a:cs typeface="Comica BD Bold" charset="0"/>
              </a:rPr>
              <a:t>TOP 5</a:t>
            </a:r>
            <a:br>
              <a:rPr lang="fr-FR" sz="6600">
                <a:latin typeface="Comica BD Bold" charset="0"/>
                <a:ea typeface="Comica BD Bold" charset="0"/>
                <a:cs typeface="Comica BD Bold" charset="0"/>
              </a:rPr>
            </a:br>
            <a:br>
              <a:rPr lang="fr-FR" sz="6600">
                <a:latin typeface="Comica BD Bold" charset="0"/>
                <a:ea typeface="Comica BD Bold" charset="0"/>
                <a:cs typeface="Comica BD Bold" charset="0"/>
              </a:rPr>
            </a:br>
            <a:endParaRPr lang="fr-FR" sz="6600">
              <a:latin typeface="Comica BD Bold" charset="0"/>
              <a:ea typeface="Comica BD Bold" charset="0"/>
              <a:cs typeface="Comica BD Bold" charset="0"/>
            </a:endParaRPr>
          </a:p>
        </p:txBody>
      </p:sp>
      <p:pic>
        <p:nvPicPr>
          <p:cNvPr id="3" name="Graphique 2" descr="Clap">
            <a:extLst>
              <a:ext uri="{FF2B5EF4-FFF2-40B4-BE49-F238E27FC236}">
                <a16:creationId xmlns:a16="http://schemas.microsoft.com/office/drawing/2014/main" id="{D4AB4D14-6AA4-40F7-A84C-35BBDB683C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752172">
            <a:off x="577514" y="166117"/>
            <a:ext cx="1408372" cy="1408372"/>
          </a:xfrm>
          <a:prstGeom prst="rect">
            <a:avLst/>
          </a:prstGeom>
        </p:spPr>
      </p:pic>
      <p:pic>
        <p:nvPicPr>
          <p:cNvPr id="5122" name="Picture 2" descr="Résultat de recherche d'images pour &quot;christmas png&quot;">
            <a:extLst>
              <a:ext uri="{FF2B5EF4-FFF2-40B4-BE49-F238E27FC236}">
                <a16:creationId xmlns:a16="http://schemas.microsoft.com/office/drawing/2014/main" id="{D3D158C1-7CA1-4539-8B5B-E84A5991D4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27420" y="0"/>
            <a:ext cx="2148939" cy="13173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D168D86-142B-4A3D-BDAB-B3A3E5848353}"/>
              </a:ext>
            </a:extLst>
          </p:cNvPr>
          <p:cNvSpPr/>
          <p:nvPr/>
        </p:nvSpPr>
        <p:spPr>
          <a:xfrm rot="20945086">
            <a:off x="462554" y="1539954"/>
            <a:ext cx="2412840" cy="646331"/>
          </a:xfrm>
          <a:prstGeom prst="rect">
            <a:avLst/>
          </a:prstGeom>
          <a:noFill/>
        </p:spPr>
        <p:txBody>
          <a:bodyPr wrap="none" lIns="91440" tIns="45720" rIns="91440" bIns="45720">
            <a:spAutoFit/>
          </a:bodyPr>
          <a:lstStyle/>
          <a:p>
            <a:pPr algn="ctr"/>
            <a:r>
              <a:rPr lang="fr-FR" sz="3600" b="0" cap="none" spc="0">
                <a:ln w="0"/>
                <a:solidFill>
                  <a:schemeClr val="tx1"/>
                </a:solidFill>
                <a:effectLst>
                  <a:outerShdw blurRad="38100" dist="19050" dir="2700000" algn="tl" rotWithShape="0">
                    <a:schemeClr val="dk1">
                      <a:alpha val="40000"/>
                    </a:schemeClr>
                  </a:outerShdw>
                </a:effectLst>
              </a:rPr>
              <a:t>Video time !</a:t>
            </a:r>
          </a:p>
        </p:txBody>
      </p:sp>
      <p:sp>
        <p:nvSpPr>
          <p:cNvPr id="6" name="ZoneTexte 5">
            <a:extLst>
              <a:ext uri="{FF2B5EF4-FFF2-40B4-BE49-F238E27FC236}">
                <a16:creationId xmlns:a16="http://schemas.microsoft.com/office/drawing/2014/main" id="{C4175D7A-A25F-46E0-9186-D90C2FE4C32F}"/>
              </a:ext>
            </a:extLst>
          </p:cNvPr>
          <p:cNvSpPr txBox="1"/>
          <p:nvPr/>
        </p:nvSpPr>
        <p:spPr>
          <a:xfrm>
            <a:off x="1837212" y="2716482"/>
            <a:ext cx="8517576" cy="2585323"/>
          </a:xfrm>
          <a:prstGeom prst="rect">
            <a:avLst/>
          </a:prstGeom>
          <a:noFill/>
        </p:spPr>
        <p:txBody>
          <a:bodyPr wrap="square" rtlCol="0">
            <a:spAutoFit/>
          </a:bodyPr>
          <a:lstStyle/>
          <a:p>
            <a:pPr algn="ctr"/>
            <a:r>
              <a:rPr lang="fr-FR" sz="5400">
                <a:solidFill>
                  <a:srgbClr val="C00000"/>
                </a:solidFill>
                <a:latin typeface="Comic Sans MS" charset="0"/>
                <a:ea typeface="Comic Sans MS" charset="0"/>
                <a:cs typeface="Comic Sans MS" charset="0"/>
              </a:rPr>
              <a:t>Things to do for Christmas in</a:t>
            </a:r>
          </a:p>
          <a:p>
            <a:pPr algn="ctr"/>
            <a:r>
              <a:rPr lang="fr-FR" sz="5400">
                <a:solidFill>
                  <a:srgbClr val="C00000"/>
                </a:solidFill>
                <a:latin typeface="Comic Sans MS" charset="0"/>
                <a:ea typeface="Comic Sans MS" charset="0"/>
                <a:cs typeface="Comic Sans MS" charset="0"/>
              </a:rPr>
              <a:t> New York City</a:t>
            </a:r>
            <a:endParaRPr lang="fr-FR" sz="5400">
              <a:solidFill>
                <a:srgbClr val="C00000"/>
              </a:solidFill>
            </a:endParaRPr>
          </a:p>
        </p:txBody>
      </p:sp>
      <p:pic>
        <p:nvPicPr>
          <p:cNvPr id="5124" name="Picture 4" descr="Résultat de recherche d'images pour &quot;christmas png&quot;">
            <a:extLst>
              <a:ext uri="{FF2B5EF4-FFF2-40B4-BE49-F238E27FC236}">
                <a16:creationId xmlns:a16="http://schemas.microsoft.com/office/drawing/2014/main" id="{77F5961D-9C62-49D0-872A-4B4A8A3147DA}"/>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l="46033" t="32666" b="1071"/>
          <a:stretch/>
        </p:blipFill>
        <p:spPr bwMode="auto">
          <a:xfrm>
            <a:off x="3666478" y="3628369"/>
            <a:ext cx="541487" cy="66588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0C589A23-0C74-4968-8699-D74EF3FA9383}"/>
              </a:ext>
            </a:extLst>
          </p:cNvPr>
          <p:cNvPicPr>
            <a:picLocks noChangeAspect="1"/>
          </p:cNvPicPr>
          <p:nvPr/>
        </p:nvPicPr>
        <p:blipFill>
          <a:blip r:embed="rId7"/>
          <a:stretch>
            <a:fillRect/>
          </a:stretch>
        </p:blipFill>
        <p:spPr>
          <a:xfrm>
            <a:off x="5254419" y="4767694"/>
            <a:ext cx="1103734" cy="1103734"/>
          </a:xfrm>
          <a:prstGeom prst="rect">
            <a:avLst/>
          </a:prstGeom>
        </p:spPr>
      </p:pic>
      <p:pic>
        <p:nvPicPr>
          <p:cNvPr id="8" name="Image 7" descr="Une image contenant texte, carte&#10;&#10;Description générée avec un niveau de confiance très élevé">
            <a:extLst>
              <a:ext uri="{FF2B5EF4-FFF2-40B4-BE49-F238E27FC236}">
                <a16:creationId xmlns:a16="http://schemas.microsoft.com/office/drawing/2014/main" id="{B74BE2E4-750E-4E77-9E01-EBBD4EDFA71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68930" y="3248215"/>
            <a:ext cx="2736564" cy="2713759"/>
          </a:xfrm>
          <a:prstGeom prst="rect">
            <a:avLst/>
          </a:prstGeom>
        </p:spPr>
      </p:pic>
    </p:spTree>
    <p:extLst>
      <p:ext uri="{BB962C8B-B14F-4D97-AF65-F5344CB8AC3E}">
        <p14:creationId xmlns:p14="http://schemas.microsoft.com/office/powerpoint/2010/main" val="32400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BB2B415-D2E9-4114-B404-0AF2C6780854}"/>
              </a:ext>
            </a:extLst>
          </p:cNvPr>
          <p:cNvSpPr>
            <a:spLocks noGrp="1"/>
          </p:cNvSpPr>
          <p:nvPr>
            <p:ph sz="quarter" idx="13"/>
          </p:nvPr>
        </p:nvSpPr>
        <p:spPr>
          <a:xfrm>
            <a:off x="1361206" y="2436831"/>
            <a:ext cx="9469588" cy="2613630"/>
          </a:xfrm>
        </p:spPr>
        <p:txBody>
          <a:bodyPr anchor="t">
            <a:normAutofit/>
          </a:bodyPr>
          <a:lstStyle/>
          <a:p>
            <a:pPr marL="0" indent="0">
              <a:buNone/>
            </a:pPr>
            <a:r>
              <a:rPr lang="fr-FR" sz="2400" cap="none">
                <a:latin typeface="Comic Sans MS" panose="030F0702030302020204" pitchFamily="66" charset="0"/>
              </a:rPr>
              <a:t>Tu vas regarder attentivement une vidéo en 5 parties. Tu dois :</a:t>
            </a:r>
          </a:p>
          <a:p>
            <a:pPr lvl="1">
              <a:buFont typeface="Wingdings" panose="05000000000000000000" pitchFamily="2" charset="2"/>
              <a:buChar char="ü"/>
            </a:pPr>
            <a:r>
              <a:rPr lang="fr-FR" sz="2200" cap="none">
                <a:latin typeface="Comic Sans MS" panose="030F0702030302020204" pitchFamily="66" charset="0"/>
              </a:rPr>
              <a:t> </a:t>
            </a:r>
            <a:r>
              <a:rPr lang="fr-FR" sz="2400" cap="none">
                <a:latin typeface="Comic Sans MS" panose="030F0702030302020204" pitchFamily="66" charset="0"/>
              </a:rPr>
              <a:t>Compléter le titre de chacune des parties.</a:t>
            </a:r>
          </a:p>
          <a:p>
            <a:pPr lvl="1">
              <a:buFont typeface="Wingdings" panose="05000000000000000000" pitchFamily="2" charset="2"/>
              <a:buChar char="ü"/>
            </a:pPr>
            <a:r>
              <a:rPr lang="fr-FR" sz="2400" cap="none">
                <a:latin typeface="Comic Sans MS" panose="030F0702030302020204" pitchFamily="66" charset="0"/>
              </a:rPr>
              <a:t>Cocher les éléments que tu vois.</a:t>
            </a:r>
          </a:p>
          <a:p>
            <a:pPr marL="457200" lvl="1" indent="0">
              <a:buNone/>
            </a:pPr>
            <a:r>
              <a:rPr lang="fr-FR" sz="2400" cap="none">
                <a:latin typeface="Comic Sans MS" panose="030F0702030302020204" pitchFamily="66" charset="0"/>
              </a:rPr>
              <a:t>Attention aux intrus !</a:t>
            </a:r>
          </a:p>
          <a:p>
            <a:pPr>
              <a:buFont typeface="Wingdings" panose="05000000000000000000" pitchFamily="2" charset="2"/>
              <a:buChar char="ü"/>
            </a:pPr>
            <a:endParaRPr lang="fr-FR" sz="2400" cap="none">
              <a:latin typeface="Comic Sans MS" panose="030F0702030302020204" pitchFamily="66" charset="0"/>
            </a:endParaRPr>
          </a:p>
          <a:p>
            <a:pPr marL="0" indent="0">
              <a:buNone/>
            </a:pPr>
            <a:endParaRPr lang="fr-FR" sz="2400" cap="none">
              <a:latin typeface="Comic Sans MS" panose="030F0702030302020204" pitchFamily="66" charset="0"/>
            </a:endParaRPr>
          </a:p>
        </p:txBody>
      </p:sp>
      <p:pic>
        <p:nvPicPr>
          <p:cNvPr id="4" name="Graphique 3" descr="Clap">
            <a:extLst>
              <a:ext uri="{FF2B5EF4-FFF2-40B4-BE49-F238E27FC236}">
                <a16:creationId xmlns:a16="http://schemas.microsoft.com/office/drawing/2014/main" id="{BAF7AF2F-1078-4C82-8CD8-4D0252444C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752172">
            <a:off x="577514" y="166117"/>
            <a:ext cx="1408372" cy="1408372"/>
          </a:xfrm>
          <a:prstGeom prst="rect">
            <a:avLst/>
          </a:prstGeom>
        </p:spPr>
      </p:pic>
      <p:sp>
        <p:nvSpPr>
          <p:cNvPr id="5" name="Rectangle 4">
            <a:extLst>
              <a:ext uri="{FF2B5EF4-FFF2-40B4-BE49-F238E27FC236}">
                <a16:creationId xmlns:a16="http://schemas.microsoft.com/office/drawing/2014/main" id="{1524E9BC-007F-4BC4-A483-081029C60D10}"/>
              </a:ext>
            </a:extLst>
          </p:cNvPr>
          <p:cNvSpPr/>
          <p:nvPr/>
        </p:nvSpPr>
        <p:spPr>
          <a:xfrm rot="20945086">
            <a:off x="462554" y="1539954"/>
            <a:ext cx="2412840" cy="646331"/>
          </a:xfrm>
          <a:prstGeom prst="rect">
            <a:avLst/>
          </a:prstGeom>
          <a:noFill/>
        </p:spPr>
        <p:txBody>
          <a:bodyPr wrap="none" lIns="91440" tIns="45720" rIns="91440" bIns="45720">
            <a:spAutoFit/>
          </a:bodyPr>
          <a:lstStyle/>
          <a:p>
            <a:pPr algn="ctr"/>
            <a:r>
              <a:rPr lang="fr-FR" sz="3600" b="0" cap="none" spc="0">
                <a:ln w="0"/>
                <a:solidFill>
                  <a:schemeClr val="tx1"/>
                </a:solidFill>
                <a:effectLst>
                  <a:outerShdw blurRad="38100" dist="19050" dir="2700000" algn="tl" rotWithShape="0">
                    <a:schemeClr val="dk1">
                      <a:alpha val="40000"/>
                    </a:schemeClr>
                  </a:outerShdw>
                </a:effectLst>
              </a:rPr>
              <a:t>Video time !</a:t>
            </a:r>
          </a:p>
        </p:txBody>
      </p:sp>
      <p:pic>
        <p:nvPicPr>
          <p:cNvPr id="7" name="Graphique 6" descr="Avertissement">
            <a:extLst>
              <a:ext uri="{FF2B5EF4-FFF2-40B4-BE49-F238E27FC236}">
                <a16:creationId xmlns:a16="http://schemas.microsoft.com/office/drawing/2014/main" id="{B0024C4C-5453-4FE3-92D5-2DE7274860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310" y="3948545"/>
            <a:ext cx="617792" cy="617792"/>
          </a:xfrm>
          <a:prstGeom prst="rect">
            <a:avLst/>
          </a:prstGeom>
        </p:spPr>
      </p:pic>
    </p:spTree>
    <p:extLst>
      <p:ext uri="{BB962C8B-B14F-4D97-AF65-F5344CB8AC3E}">
        <p14:creationId xmlns:p14="http://schemas.microsoft.com/office/powerpoint/2010/main" val="3132707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Résultat de recherche d'images pour &quot;christmas lights png&quot;">
            <a:extLst>
              <a:ext uri="{FF2B5EF4-FFF2-40B4-BE49-F238E27FC236}">
                <a16:creationId xmlns:a16="http://schemas.microsoft.com/office/drawing/2014/main" id="{98CA3897-FB37-4478-B20F-437AAEAB6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760" y="1875492"/>
            <a:ext cx="2791060" cy="116930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9F8A6A29-B3DB-4499-90C5-DBF9778AAF5F}"/>
              </a:ext>
            </a:extLst>
          </p:cNvPr>
          <p:cNvSpPr>
            <a:spLocks noGrp="1"/>
          </p:cNvSpPr>
          <p:nvPr>
            <p:ph type="title"/>
          </p:nvPr>
        </p:nvSpPr>
        <p:spPr>
          <a:xfrm>
            <a:off x="536864" y="195380"/>
            <a:ext cx="11118272" cy="917464"/>
          </a:xfrm>
        </p:spPr>
        <p:txBody>
          <a:bodyPr>
            <a:noAutofit/>
          </a:bodyPr>
          <a:lstStyle/>
          <a:p>
            <a:r>
              <a:rPr lang="fr-FR" sz="3200" cap="none">
                <a:latin typeface="Comic Sans MS" panose="030F0702030302020204" pitchFamily="66" charset="0"/>
              </a:rPr>
              <a:t>1- Watch the Rockefeller center ………………………………………</a:t>
            </a:r>
          </a:p>
        </p:txBody>
      </p:sp>
      <p:pic>
        <p:nvPicPr>
          <p:cNvPr id="6146" name="Picture 2" descr="Résultat de recherche d'images pour &quot;christmas png&quot;">
            <a:extLst>
              <a:ext uri="{FF2B5EF4-FFF2-40B4-BE49-F238E27FC236}">
                <a16:creationId xmlns:a16="http://schemas.microsoft.com/office/drawing/2014/main" id="{86A84C16-BDE8-4CF2-A0DA-4A4DD4ECA51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1" y="1715872"/>
            <a:ext cx="1371042" cy="189654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06FB7C5-1750-4A93-84F5-ACA2A531EA88}"/>
              </a:ext>
            </a:extLst>
          </p:cNvPr>
          <p:cNvSpPr txBox="1"/>
          <p:nvPr/>
        </p:nvSpPr>
        <p:spPr>
          <a:xfrm>
            <a:off x="288200" y="3672962"/>
            <a:ext cx="2727157" cy="369332"/>
          </a:xfrm>
          <a:prstGeom prst="rect">
            <a:avLst/>
          </a:prstGeom>
          <a:noFill/>
        </p:spPr>
        <p:txBody>
          <a:bodyPr wrap="square" rtlCol="0">
            <a:spAutoFit/>
          </a:bodyPr>
          <a:lstStyle/>
          <a:p>
            <a:r>
              <a:rPr lang="fr-FR">
                <a:latin typeface="Comic Sans MS" panose="030F0702030302020204" pitchFamily="66" charset="0"/>
              </a:rPr>
              <a:t>A big Christmas tree</a:t>
            </a:r>
          </a:p>
        </p:txBody>
      </p:sp>
      <p:pic>
        <p:nvPicPr>
          <p:cNvPr id="7" name="Picture 2" descr="Résultat de recherche d'images pour &quot;christmas png&quot;">
            <a:extLst>
              <a:ext uri="{FF2B5EF4-FFF2-40B4-BE49-F238E27FC236}">
                <a16:creationId xmlns:a16="http://schemas.microsoft.com/office/drawing/2014/main" id="{185211BB-DC8B-4BC5-B34B-D9D5BEF1918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3085" y="2117126"/>
            <a:ext cx="717883" cy="99303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90862483-0E2D-4ED1-AEB1-2818AEA3C0D2}"/>
              </a:ext>
            </a:extLst>
          </p:cNvPr>
          <p:cNvSpPr txBox="1"/>
          <p:nvPr/>
        </p:nvSpPr>
        <p:spPr>
          <a:xfrm>
            <a:off x="3368843" y="3067011"/>
            <a:ext cx="2727157" cy="369332"/>
          </a:xfrm>
          <a:prstGeom prst="rect">
            <a:avLst/>
          </a:prstGeom>
          <a:noFill/>
        </p:spPr>
        <p:txBody>
          <a:bodyPr wrap="square" rtlCol="0">
            <a:spAutoFit/>
          </a:bodyPr>
          <a:lstStyle/>
          <a:p>
            <a:r>
              <a:rPr lang="fr-FR">
                <a:latin typeface="Comic Sans MS" panose="030F0702030302020204" pitchFamily="66" charset="0"/>
              </a:rPr>
              <a:t>A small Christmas tree</a:t>
            </a:r>
          </a:p>
        </p:txBody>
      </p:sp>
      <p:pic>
        <p:nvPicPr>
          <p:cNvPr id="6152" name="Picture 8" descr="Résultat de recherche d'images pour &quot;a star png&quot;">
            <a:extLst>
              <a:ext uri="{FF2B5EF4-FFF2-40B4-BE49-F238E27FC236}">
                <a16:creationId xmlns:a16="http://schemas.microsoft.com/office/drawing/2014/main" id="{9CBB2A73-AE28-4721-9BD5-08F53A36C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0968" y="3826406"/>
            <a:ext cx="794084" cy="79408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3507D974-9102-4EA5-9098-EB9018D70A44}"/>
              </a:ext>
            </a:extLst>
          </p:cNvPr>
          <p:cNvSpPr txBox="1"/>
          <p:nvPr/>
        </p:nvSpPr>
        <p:spPr>
          <a:xfrm>
            <a:off x="4582026" y="4620490"/>
            <a:ext cx="1644315" cy="646331"/>
          </a:xfrm>
          <a:prstGeom prst="rect">
            <a:avLst/>
          </a:prstGeom>
          <a:noFill/>
        </p:spPr>
        <p:txBody>
          <a:bodyPr wrap="square" rtlCol="0">
            <a:spAutoFit/>
          </a:bodyPr>
          <a:lstStyle/>
          <a:p>
            <a:pPr algn="ctr"/>
            <a:r>
              <a:rPr lang="fr-FR">
                <a:latin typeface="Comic Sans MS" panose="030F0702030302020204" pitchFamily="66" charset="0"/>
              </a:rPr>
              <a:t>A Christmas star</a:t>
            </a:r>
          </a:p>
        </p:txBody>
      </p:sp>
      <p:pic>
        <p:nvPicPr>
          <p:cNvPr id="6154" name="Picture 10" descr="Résultat de recherche d'images pour &quot;a snowman png&quot;">
            <a:extLst>
              <a:ext uri="{FF2B5EF4-FFF2-40B4-BE49-F238E27FC236}">
                <a16:creationId xmlns:a16="http://schemas.microsoft.com/office/drawing/2014/main" id="{821CA53C-A8C8-4D5C-8919-5223D4FC5D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7886" y="3545669"/>
            <a:ext cx="965100" cy="107482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CB4A3ED6-38AC-43CB-A48D-4DFD6E6583D5}"/>
              </a:ext>
            </a:extLst>
          </p:cNvPr>
          <p:cNvSpPr txBox="1"/>
          <p:nvPr/>
        </p:nvSpPr>
        <p:spPr>
          <a:xfrm>
            <a:off x="8974109" y="4540499"/>
            <a:ext cx="1644315" cy="369332"/>
          </a:xfrm>
          <a:prstGeom prst="rect">
            <a:avLst/>
          </a:prstGeom>
          <a:noFill/>
        </p:spPr>
        <p:txBody>
          <a:bodyPr wrap="square" rtlCol="0">
            <a:spAutoFit/>
          </a:bodyPr>
          <a:lstStyle/>
          <a:p>
            <a:pPr algn="ctr"/>
            <a:r>
              <a:rPr lang="fr-FR">
                <a:latin typeface="Comic Sans MS" panose="030F0702030302020204" pitchFamily="66" charset="0"/>
              </a:rPr>
              <a:t>A snowman</a:t>
            </a:r>
          </a:p>
        </p:txBody>
      </p:sp>
      <p:sp>
        <p:nvSpPr>
          <p:cNvPr id="15" name="ZoneTexte 14">
            <a:extLst>
              <a:ext uri="{FF2B5EF4-FFF2-40B4-BE49-F238E27FC236}">
                <a16:creationId xmlns:a16="http://schemas.microsoft.com/office/drawing/2014/main" id="{7B455298-A3AE-487B-9D8F-8DD35B915154}"/>
              </a:ext>
            </a:extLst>
          </p:cNvPr>
          <p:cNvSpPr txBox="1"/>
          <p:nvPr/>
        </p:nvSpPr>
        <p:spPr>
          <a:xfrm>
            <a:off x="0" y="1068185"/>
            <a:ext cx="4396094" cy="400110"/>
          </a:xfrm>
          <a:prstGeom prst="rect">
            <a:avLst/>
          </a:prstGeom>
          <a:noFill/>
        </p:spPr>
        <p:txBody>
          <a:bodyPr wrap="square" rtlCol="0">
            <a:spAutoFit/>
          </a:bodyPr>
          <a:lstStyle/>
          <a:p>
            <a:pPr algn="ctr"/>
            <a:r>
              <a:rPr lang="fr-FR" sz="2000">
                <a:solidFill>
                  <a:srgbClr val="FF0000"/>
                </a:solidFill>
                <a:latin typeface="Comic Sans MS" panose="030F0702030302020204" pitchFamily="66" charset="0"/>
              </a:rPr>
              <a:t>I can see ……</a:t>
            </a:r>
          </a:p>
        </p:txBody>
      </p:sp>
      <p:pic>
        <p:nvPicPr>
          <p:cNvPr id="6156" name="Picture 12" descr="Résultat de recherche d'images pour &quot;check png&quot;">
            <a:extLst>
              <a:ext uri="{FF2B5EF4-FFF2-40B4-BE49-F238E27FC236}">
                <a16:creationId xmlns:a16="http://schemas.microsoft.com/office/drawing/2014/main" id="{D30335CC-9C4D-4343-BFC5-AC6FFB15C7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4144" y="1899606"/>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ésultat de recherche d'images pour &quot;check png&quot;">
            <a:extLst>
              <a:ext uri="{FF2B5EF4-FFF2-40B4-BE49-F238E27FC236}">
                <a16:creationId xmlns:a16="http://schemas.microsoft.com/office/drawing/2014/main" id="{BF2BB848-508C-4E01-B4B7-84ACF30F9D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2026" y="2115923"/>
            <a:ext cx="544729" cy="6225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Résultat de recherche d'images pour &quot;check png&quot;">
            <a:extLst>
              <a:ext uri="{FF2B5EF4-FFF2-40B4-BE49-F238E27FC236}">
                <a16:creationId xmlns:a16="http://schemas.microsoft.com/office/drawing/2014/main" id="{4968933B-F05C-41C8-BF2A-9E4D3E9AB7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0947" y="1882088"/>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Résultat de recherche d'images pour &quot;check png&quot;">
            <a:extLst>
              <a:ext uri="{FF2B5EF4-FFF2-40B4-BE49-F238E27FC236}">
                <a16:creationId xmlns:a16="http://schemas.microsoft.com/office/drawing/2014/main" id="{3AD1B801-819A-4504-8E98-2AA404367F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9198" y="3698340"/>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Résultat de recherche d'images pour &quot;check png&quot;">
            <a:extLst>
              <a:ext uri="{FF2B5EF4-FFF2-40B4-BE49-F238E27FC236}">
                <a16:creationId xmlns:a16="http://schemas.microsoft.com/office/drawing/2014/main" id="{37918978-EBF6-4BBE-8FAA-FF763F8103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5976" y="3731020"/>
            <a:ext cx="544729" cy="622547"/>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54D62F40-C3E8-4EA9-99E6-A77A2E4D64C7}"/>
              </a:ext>
            </a:extLst>
          </p:cNvPr>
          <p:cNvSpPr txBox="1"/>
          <p:nvPr/>
        </p:nvSpPr>
        <p:spPr>
          <a:xfrm>
            <a:off x="6501760" y="2789762"/>
            <a:ext cx="2791060" cy="369332"/>
          </a:xfrm>
          <a:prstGeom prst="rect">
            <a:avLst/>
          </a:prstGeom>
          <a:noFill/>
        </p:spPr>
        <p:txBody>
          <a:bodyPr wrap="square" rtlCol="0">
            <a:spAutoFit/>
          </a:bodyPr>
          <a:lstStyle/>
          <a:p>
            <a:pPr algn="ctr"/>
            <a:r>
              <a:rPr lang="fr-FR">
                <a:latin typeface="Comic Sans MS" panose="030F0702030302020204" pitchFamily="66" charset="0"/>
              </a:rPr>
              <a:t>Christmas lights</a:t>
            </a:r>
          </a:p>
        </p:txBody>
      </p:sp>
      <p:sp>
        <p:nvSpPr>
          <p:cNvPr id="5" name="ZoneTexte 4">
            <a:extLst>
              <a:ext uri="{FF2B5EF4-FFF2-40B4-BE49-F238E27FC236}">
                <a16:creationId xmlns:a16="http://schemas.microsoft.com/office/drawing/2014/main" id="{A15A4329-9AEA-413E-95C8-2F6B3AAF4F0C}"/>
              </a:ext>
            </a:extLst>
          </p:cNvPr>
          <p:cNvSpPr txBox="1"/>
          <p:nvPr/>
        </p:nvSpPr>
        <p:spPr>
          <a:xfrm>
            <a:off x="7207919" y="195380"/>
            <a:ext cx="3695700" cy="584775"/>
          </a:xfrm>
          <a:prstGeom prst="rect">
            <a:avLst/>
          </a:prstGeom>
          <a:noFill/>
        </p:spPr>
        <p:txBody>
          <a:bodyPr wrap="square" rtlCol="0">
            <a:spAutoFit/>
          </a:bodyPr>
          <a:lstStyle/>
          <a:p>
            <a:r>
              <a:rPr lang="fr-FR" sz="3200">
                <a:solidFill>
                  <a:srgbClr val="00B050"/>
                </a:solidFill>
                <a:latin typeface="Comic Sans MS" panose="030F0702030302020204" pitchFamily="66" charset="0"/>
              </a:rPr>
              <a:t>Christmas tree</a:t>
            </a:r>
          </a:p>
        </p:txBody>
      </p:sp>
    </p:spTree>
    <p:extLst>
      <p:ext uri="{BB962C8B-B14F-4D97-AF65-F5344CB8AC3E}">
        <p14:creationId xmlns:p14="http://schemas.microsoft.com/office/powerpoint/2010/main" val="135870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146"/>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156"/>
                                        </p:tgtEl>
                                        <p:attrNameLst>
                                          <p:attrName>style.visibility</p:attrName>
                                        </p:attrNameLst>
                                      </p:cBhvr>
                                      <p:to>
                                        <p:strVal val="visible"/>
                                      </p:to>
                                    </p:set>
                                    <p:animEffect transition="in" filter="fade">
                                      <p:cBhvr>
                                        <p:cTn id="15" dur="1000"/>
                                        <p:tgtEl>
                                          <p:spTgt spid="6156"/>
                                        </p:tgtEl>
                                      </p:cBhvr>
                                    </p:animEffect>
                                    <p:anim calcmode="lin" valueType="num">
                                      <p:cBhvr>
                                        <p:cTn id="16" dur="1000" fill="hold"/>
                                        <p:tgtEl>
                                          <p:spTgt spid="6156"/>
                                        </p:tgtEl>
                                        <p:attrNameLst>
                                          <p:attrName>ppt_x</p:attrName>
                                        </p:attrNameLst>
                                      </p:cBhvr>
                                      <p:tavLst>
                                        <p:tav tm="0">
                                          <p:val>
                                            <p:strVal val="#ppt_x"/>
                                          </p:val>
                                        </p:tav>
                                        <p:tav tm="100000">
                                          <p:val>
                                            <p:strVal val="#ppt_x"/>
                                          </p:val>
                                        </p:tav>
                                      </p:tavLst>
                                    </p:anim>
                                    <p:anim calcmode="lin" valueType="num">
                                      <p:cBhvr>
                                        <p:cTn id="17"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14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158"/>
                                        </p:tgtEl>
                                        <p:attrNameLst>
                                          <p:attrName>style.visibility</p:attrName>
                                        </p:attrNameLst>
                                      </p:cBhvr>
                                      <p:to>
                                        <p:strVal val="visible"/>
                                      </p:to>
                                    </p:set>
                                    <p:animEffect transition="in" filter="fade">
                                      <p:cBhvr>
                                        <p:cTn id="23" dur="1000"/>
                                        <p:tgtEl>
                                          <p:spTgt spid="6158"/>
                                        </p:tgtEl>
                                      </p:cBhvr>
                                    </p:animEffect>
                                    <p:anim calcmode="lin" valueType="num">
                                      <p:cBhvr>
                                        <p:cTn id="24" dur="1000" fill="hold"/>
                                        <p:tgtEl>
                                          <p:spTgt spid="6158"/>
                                        </p:tgtEl>
                                        <p:attrNameLst>
                                          <p:attrName>ppt_x</p:attrName>
                                        </p:attrNameLst>
                                      </p:cBhvr>
                                      <p:tavLst>
                                        <p:tav tm="0">
                                          <p:val>
                                            <p:strVal val="#ppt_x"/>
                                          </p:val>
                                        </p:tav>
                                        <p:tav tm="100000">
                                          <p:val>
                                            <p:strVal val="#ppt_x"/>
                                          </p:val>
                                        </p:tav>
                                      </p:tavLst>
                                    </p:anim>
                                    <p:anim calcmode="lin" valueType="num">
                                      <p:cBhvr>
                                        <p:cTn id="25" dur="1000" fill="hold"/>
                                        <p:tgtEl>
                                          <p:spTgt spid="61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152"/>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152"/>
                  </p:tgtEl>
                </p:cond>
              </p:nextCondLst>
            </p:seq>
            <p:seq concurrent="1" nextAc="seek">
              <p:cTn id="34" restart="whenNotActive" fill="hold" evtFilter="cancelBubble" nodeType="interactiveSeq">
                <p:stCondLst>
                  <p:cond evt="onClick" delay="0">
                    <p:tgtEl>
                      <p:spTgt spid="6154"/>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154"/>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Résultat de recherche d'images pour &quot;gift png&quot;">
            <a:extLst>
              <a:ext uri="{FF2B5EF4-FFF2-40B4-BE49-F238E27FC236}">
                <a16:creationId xmlns:a16="http://schemas.microsoft.com/office/drawing/2014/main" id="{B767F4FB-055E-4152-8D3E-7510BA3E7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96274">
            <a:off x="8043973" y="2299775"/>
            <a:ext cx="862800" cy="89771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ésultat de recherche d'images pour &quot;ice skaters png&quot;">
            <a:extLst>
              <a:ext uri="{FF2B5EF4-FFF2-40B4-BE49-F238E27FC236}">
                <a16:creationId xmlns:a16="http://schemas.microsoft.com/office/drawing/2014/main" id="{F9B2D8D2-E886-4CAD-AB1C-72C2D04E7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617" y="1513832"/>
            <a:ext cx="1278238" cy="127823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9F8A6A29-B3DB-4499-90C5-DBF9778AAF5F}"/>
              </a:ext>
            </a:extLst>
          </p:cNvPr>
          <p:cNvSpPr>
            <a:spLocks noGrp="1"/>
          </p:cNvSpPr>
          <p:nvPr>
            <p:ph type="title"/>
          </p:nvPr>
        </p:nvSpPr>
        <p:spPr>
          <a:xfrm>
            <a:off x="685801" y="248574"/>
            <a:ext cx="10396882" cy="917464"/>
          </a:xfrm>
        </p:spPr>
        <p:txBody>
          <a:bodyPr>
            <a:noAutofit/>
          </a:bodyPr>
          <a:lstStyle/>
          <a:p>
            <a:r>
              <a:rPr lang="fr-FR" sz="3200" cap="none">
                <a:latin typeface="Comic Sans MS" panose="030F0702030302020204" pitchFamily="66" charset="0"/>
              </a:rPr>
              <a:t>2- Visit Bryant Park Winter  ………………………………………</a:t>
            </a:r>
          </a:p>
        </p:txBody>
      </p:sp>
      <p:sp>
        <p:nvSpPr>
          <p:cNvPr id="4" name="ZoneTexte 3">
            <a:extLst>
              <a:ext uri="{FF2B5EF4-FFF2-40B4-BE49-F238E27FC236}">
                <a16:creationId xmlns:a16="http://schemas.microsoft.com/office/drawing/2014/main" id="{F06FB7C5-1750-4A93-84F5-ACA2A531EA88}"/>
              </a:ext>
            </a:extLst>
          </p:cNvPr>
          <p:cNvSpPr txBox="1"/>
          <p:nvPr/>
        </p:nvSpPr>
        <p:spPr>
          <a:xfrm>
            <a:off x="593922" y="2876288"/>
            <a:ext cx="2727157" cy="369332"/>
          </a:xfrm>
          <a:prstGeom prst="rect">
            <a:avLst/>
          </a:prstGeom>
          <a:noFill/>
        </p:spPr>
        <p:txBody>
          <a:bodyPr wrap="square" rtlCol="0">
            <a:spAutoFit/>
          </a:bodyPr>
          <a:lstStyle/>
          <a:p>
            <a:r>
              <a:rPr lang="fr-FR">
                <a:latin typeface="Comic Sans MS" panose="030F0702030302020204" pitchFamily="66" charset="0"/>
              </a:rPr>
              <a:t>Ice skaters</a:t>
            </a:r>
          </a:p>
        </p:txBody>
      </p:sp>
      <p:sp>
        <p:nvSpPr>
          <p:cNvPr id="8" name="ZoneTexte 7">
            <a:extLst>
              <a:ext uri="{FF2B5EF4-FFF2-40B4-BE49-F238E27FC236}">
                <a16:creationId xmlns:a16="http://schemas.microsoft.com/office/drawing/2014/main" id="{90862483-0E2D-4ED1-AEB1-2818AEA3C0D2}"/>
              </a:ext>
            </a:extLst>
          </p:cNvPr>
          <p:cNvSpPr txBox="1"/>
          <p:nvPr/>
        </p:nvSpPr>
        <p:spPr>
          <a:xfrm>
            <a:off x="4141947" y="3083706"/>
            <a:ext cx="1027251" cy="369332"/>
          </a:xfrm>
          <a:prstGeom prst="rect">
            <a:avLst/>
          </a:prstGeom>
          <a:noFill/>
        </p:spPr>
        <p:txBody>
          <a:bodyPr wrap="square" rtlCol="0">
            <a:spAutoFit/>
          </a:bodyPr>
          <a:lstStyle/>
          <a:p>
            <a:r>
              <a:rPr lang="fr-FR">
                <a:latin typeface="Comic Sans MS" panose="030F0702030302020204" pitchFamily="66" charset="0"/>
              </a:rPr>
              <a:t>Food</a:t>
            </a:r>
          </a:p>
        </p:txBody>
      </p:sp>
      <p:sp>
        <p:nvSpPr>
          <p:cNvPr id="10" name="ZoneTexte 9">
            <a:extLst>
              <a:ext uri="{FF2B5EF4-FFF2-40B4-BE49-F238E27FC236}">
                <a16:creationId xmlns:a16="http://schemas.microsoft.com/office/drawing/2014/main" id="{CBC4E20B-C22B-4123-B6E4-70691039F2D4}"/>
              </a:ext>
            </a:extLst>
          </p:cNvPr>
          <p:cNvSpPr txBox="1"/>
          <p:nvPr/>
        </p:nvSpPr>
        <p:spPr>
          <a:xfrm>
            <a:off x="7053612" y="3334662"/>
            <a:ext cx="2244437" cy="369332"/>
          </a:xfrm>
          <a:prstGeom prst="rect">
            <a:avLst/>
          </a:prstGeom>
          <a:noFill/>
        </p:spPr>
        <p:txBody>
          <a:bodyPr wrap="square" rtlCol="0">
            <a:spAutoFit/>
          </a:bodyPr>
          <a:lstStyle/>
          <a:p>
            <a:r>
              <a:rPr lang="fr-FR">
                <a:latin typeface="Comic Sans MS" panose="030F0702030302020204" pitchFamily="66" charset="0"/>
              </a:rPr>
              <a:t>Gifts / Souvenirs</a:t>
            </a:r>
          </a:p>
        </p:txBody>
      </p:sp>
      <p:sp>
        <p:nvSpPr>
          <p:cNvPr id="12" name="ZoneTexte 11">
            <a:extLst>
              <a:ext uri="{FF2B5EF4-FFF2-40B4-BE49-F238E27FC236}">
                <a16:creationId xmlns:a16="http://schemas.microsoft.com/office/drawing/2014/main" id="{3507D974-9102-4EA5-9098-EB9018D70A44}"/>
              </a:ext>
            </a:extLst>
          </p:cNvPr>
          <p:cNvSpPr txBox="1"/>
          <p:nvPr/>
        </p:nvSpPr>
        <p:spPr>
          <a:xfrm>
            <a:off x="2464175" y="5135996"/>
            <a:ext cx="2791060" cy="369332"/>
          </a:xfrm>
          <a:prstGeom prst="rect">
            <a:avLst/>
          </a:prstGeom>
          <a:noFill/>
        </p:spPr>
        <p:txBody>
          <a:bodyPr wrap="square" rtlCol="0">
            <a:spAutoFit/>
          </a:bodyPr>
          <a:lstStyle/>
          <a:p>
            <a:pPr algn="ctr"/>
            <a:r>
              <a:rPr lang="fr-FR">
                <a:latin typeface="Comic Sans MS" panose="030F0702030302020204" pitchFamily="66" charset="0"/>
              </a:rPr>
              <a:t>A chocolate camera</a:t>
            </a:r>
          </a:p>
        </p:txBody>
      </p:sp>
      <p:pic>
        <p:nvPicPr>
          <p:cNvPr id="6154" name="Picture 10" descr="Résultat de recherche d'images pour &quot;a snowman png&quot;">
            <a:extLst>
              <a:ext uri="{FF2B5EF4-FFF2-40B4-BE49-F238E27FC236}">
                <a16:creationId xmlns:a16="http://schemas.microsoft.com/office/drawing/2014/main" id="{821CA53C-A8C8-4D5C-8919-5223D4FC5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7886" y="3545669"/>
            <a:ext cx="965100" cy="107482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CB4A3ED6-38AC-43CB-A48D-4DFD6E6583D5}"/>
              </a:ext>
            </a:extLst>
          </p:cNvPr>
          <p:cNvSpPr txBox="1"/>
          <p:nvPr/>
        </p:nvSpPr>
        <p:spPr>
          <a:xfrm>
            <a:off x="8974109" y="4540499"/>
            <a:ext cx="1644315" cy="369332"/>
          </a:xfrm>
          <a:prstGeom prst="rect">
            <a:avLst/>
          </a:prstGeom>
          <a:noFill/>
        </p:spPr>
        <p:txBody>
          <a:bodyPr wrap="square" rtlCol="0">
            <a:spAutoFit/>
          </a:bodyPr>
          <a:lstStyle/>
          <a:p>
            <a:pPr algn="ctr"/>
            <a:r>
              <a:rPr lang="fr-FR">
                <a:latin typeface="Comic Sans MS" panose="030F0702030302020204" pitchFamily="66" charset="0"/>
              </a:rPr>
              <a:t>A snowman</a:t>
            </a:r>
          </a:p>
        </p:txBody>
      </p:sp>
      <p:sp>
        <p:nvSpPr>
          <p:cNvPr id="15" name="ZoneTexte 14">
            <a:extLst>
              <a:ext uri="{FF2B5EF4-FFF2-40B4-BE49-F238E27FC236}">
                <a16:creationId xmlns:a16="http://schemas.microsoft.com/office/drawing/2014/main" id="{7B455298-A3AE-487B-9D8F-8DD35B915154}"/>
              </a:ext>
            </a:extLst>
          </p:cNvPr>
          <p:cNvSpPr txBox="1"/>
          <p:nvPr/>
        </p:nvSpPr>
        <p:spPr>
          <a:xfrm>
            <a:off x="0" y="1068185"/>
            <a:ext cx="4396094" cy="400110"/>
          </a:xfrm>
          <a:prstGeom prst="rect">
            <a:avLst/>
          </a:prstGeom>
          <a:noFill/>
        </p:spPr>
        <p:txBody>
          <a:bodyPr wrap="square" rtlCol="0">
            <a:spAutoFit/>
          </a:bodyPr>
          <a:lstStyle/>
          <a:p>
            <a:pPr algn="ctr"/>
            <a:r>
              <a:rPr lang="fr-FR" sz="2000">
                <a:solidFill>
                  <a:srgbClr val="FF0000"/>
                </a:solidFill>
                <a:latin typeface="Comic Sans MS" panose="030F0702030302020204" pitchFamily="66" charset="0"/>
              </a:rPr>
              <a:t>I can see ……</a:t>
            </a:r>
          </a:p>
        </p:txBody>
      </p:sp>
      <p:pic>
        <p:nvPicPr>
          <p:cNvPr id="8198" name="Picture 6" descr="Résultat de recherche d'images pour &quot;food png&quot;">
            <a:extLst>
              <a:ext uri="{FF2B5EF4-FFF2-40B4-BE49-F238E27FC236}">
                <a16:creationId xmlns:a16="http://schemas.microsoft.com/office/drawing/2014/main" id="{F871C304-3308-41FF-BC4D-2672666B7C3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1824" y="1856305"/>
            <a:ext cx="1088902" cy="108890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ésultat de recherche d'images pour &quot;check png&quot;">
            <a:extLst>
              <a:ext uri="{FF2B5EF4-FFF2-40B4-BE49-F238E27FC236}">
                <a16:creationId xmlns:a16="http://schemas.microsoft.com/office/drawing/2014/main" id="{D30335CC-9C4D-4343-BFC5-AC6FFB15C7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4144" y="1899606"/>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Résultat de recherche d'images pour &quot;check png&quot;">
            <a:extLst>
              <a:ext uri="{FF2B5EF4-FFF2-40B4-BE49-F238E27FC236}">
                <a16:creationId xmlns:a16="http://schemas.microsoft.com/office/drawing/2014/main" id="{37918978-EBF6-4BBE-8FAA-FF763F8103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5976" y="3731020"/>
            <a:ext cx="544729" cy="62254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associée">
            <a:extLst>
              <a:ext uri="{FF2B5EF4-FFF2-40B4-BE49-F238E27FC236}">
                <a16:creationId xmlns:a16="http://schemas.microsoft.com/office/drawing/2014/main" id="{5F15AAD1-452F-46D4-A14A-26A4114F6A4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0349" y="140335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Résultat de recherche d'images pour &quot;check png&quot;">
            <a:extLst>
              <a:ext uri="{FF2B5EF4-FFF2-40B4-BE49-F238E27FC236}">
                <a16:creationId xmlns:a16="http://schemas.microsoft.com/office/drawing/2014/main" id="{4968933B-F05C-41C8-BF2A-9E4D3E9AB7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0527" y="1436493"/>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Résultat de recherche d'images pour &quot;chocolate camera png&quot;">
            <a:extLst>
              <a:ext uri="{FF2B5EF4-FFF2-40B4-BE49-F238E27FC236}">
                <a16:creationId xmlns:a16="http://schemas.microsoft.com/office/drawing/2014/main" id="{48AC9D84-3A04-4D91-B98F-694758A7A309}"/>
              </a:ext>
            </a:extLst>
          </p:cNvPr>
          <p:cNvPicPr>
            <a:picLocks noChangeAspect="1" noChangeArrowheads="1"/>
          </p:cNvPicPr>
          <p:nvPr/>
        </p:nvPicPr>
        <p:blipFill>
          <a:blip r:embed="rId10">
            <a:clrChange>
              <a:clrFrom>
                <a:srgbClr val="FFFDFE"/>
              </a:clrFrom>
              <a:clrTo>
                <a:srgbClr val="FFFDFE">
                  <a:alpha val="0"/>
                </a:srgbClr>
              </a:clrTo>
            </a:clrChange>
            <a:extLst>
              <a:ext uri="{28A0092B-C50C-407E-A947-70E740481C1C}">
                <a14:useLocalDpi xmlns:a14="http://schemas.microsoft.com/office/drawing/2010/main" val="0"/>
              </a:ext>
            </a:extLst>
          </a:blip>
          <a:srcRect/>
          <a:stretch>
            <a:fillRect/>
          </a:stretch>
        </p:blipFill>
        <p:spPr bwMode="auto">
          <a:xfrm>
            <a:off x="3160165" y="3955416"/>
            <a:ext cx="1517156" cy="1204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Résultat de recherche d'images pour &quot;check png&quot;">
            <a:extLst>
              <a:ext uri="{FF2B5EF4-FFF2-40B4-BE49-F238E27FC236}">
                <a16:creationId xmlns:a16="http://schemas.microsoft.com/office/drawing/2014/main" id="{3AD1B801-819A-4504-8E98-2AA404367F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1827" y="3843750"/>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Résultat de recherche d'images pour &quot;hot drinks png&quot;">
            <a:extLst>
              <a:ext uri="{FF2B5EF4-FFF2-40B4-BE49-F238E27FC236}">
                <a16:creationId xmlns:a16="http://schemas.microsoft.com/office/drawing/2014/main" id="{9763869C-4A80-4A0A-92A3-0BD2B1C5AD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9559" y="3843750"/>
            <a:ext cx="1197864" cy="1197864"/>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5826553B-7405-4D24-857A-0BAE02B25C32}"/>
              </a:ext>
            </a:extLst>
          </p:cNvPr>
          <p:cNvSpPr txBox="1"/>
          <p:nvPr/>
        </p:nvSpPr>
        <p:spPr>
          <a:xfrm>
            <a:off x="5412961" y="5085315"/>
            <a:ext cx="2791060" cy="369332"/>
          </a:xfrm>
          <a:prstGeom prst="rect">
            <a:avLst/>
          </a:prstGeom>
          <a:noFill/>
        </p:spPr>
        <p:txBody>
          <a:bodyPr wrap="square" rtlCol="0">
            <a:spAutoFit/>
          </a:bodyPr>
          <a:lstStyle/>
          <a:p>
            <a:pPr algn="ctr"/>
            <a:r>
              <a:rPr lang="fr-FR">
                <a:latin typeface="Comic Sans MS" panose="030F0702030302020204" pitchFamily="66" charset="0"/>
              </a:rPr>
              <a:t>Hot drinks</a:t>
            </a:r>
          </a:p>
        </p:txBody>
      </p:sp>
      <p:pic>
        <p:nvPicPr>
          <p:cNvPr id="27" name="Picture 2" descr="Résultat de recherche d'images pour &quot;christmas png&quot;">
            <a:extLst>
              <a:ext uri="{FF2B5EF4-FFF2-40B4-BE49-F238E27FC236}">
                <a16:creationId xmlns:a16="http://schemas.microsoft.com/office/drawing/2014/main" id="{2EC569D0-D1F8-4646-B410-55D3C585857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994" y="3272921"/>
            <a:ext cx="980548" cy="1356377"/>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99BDC98C-D28F-4F8F-AFF3-27EF8B01FD0A}"/>
              </a:ext>
            </a:extLst>
          </p:cNvPr>
          <p:cNvSpPr txBox="1"/>
          <p:nvPr/>
        </p:nvSpPr>
        <p:spPr>
          <a:xfrm>
            <a:off x="287222" y="4647846"/>
            <a:ext cx="2176953" cy="369332"/>
          </a:xfrm>
          <a:prstGeom prst="rect">
            <a:avLst/>
          </a:prstGeom>
          <a:noFill/>
        </p:spPr>
        <p:txBody>
          <a:bodyPr wrap="square" rtlCol="0">
            <a:spAutoFit/>
          </a:bodyPr>
          <a:lstStyle/>
          <a:p>
            <a:r>
              <a:rPr lang="fr-FR">
                <a:latin typeface="Comic Sans MS" panose="030F0702030302020204" pitchFamily="66" charset="0"/>
              </a:rPr>
              <a:t>A Christmas tree</a:t>
            </a:r>
          </a:p>
        </p:txBody>
      </p:sp>
      <p:pic>
        <p:nvPicPr>
          <p:cNvPr id="6158" name="Picture 14" descr="Résultat de recherche d'images pour &quot;check png&quot;">
            <a:extLst>
              <a:ext uri="{FF2B5EF4-FFF2-40B4-BE49-F238E27FC236}">
                <a16:creationId xmlns:a16="http://schemas.microsoft.com/office/drawing/2014/main" id="{BF2BB848-508C-4E01-B4B7-84ACF30F9D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8202" y="3608342"/>
            <a:ext cx="544729" cy="6225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Résultat de recherche d'images pour &quot;check png&quot;">
            <a:extLst>
              <a:ext uri="{FF2B5EF4-FFF2-40B4-BE49-F238E27FC236}">
                <a16:creationId xmlns:a16="http://schemas.microsoft.com/office/drawing/2014/main" id="{B29A5C4A-92E2-4FE5-A0F4-3CB7D6D6F0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5412" y="3919615"/>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Résultat de recherche d'images pour &quot;check png&quot;">
            <a:extLst>
              <a:ext uri="{FF2B5EF4-FFF2-40B4-BE49-F238E27FC236}">
                <a16:creationId xmlns:a16="http://schemas.microsoft.com/office/drawing/2014/main" id="{A7DC3305-E183-4A15-9357-0D171F4382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6275" y="1554048"/>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Résultat de recherche d'images pour &quot;yellow cab png&quot;">
            <a:extLst>
              <a:ext uri="{FF2B5EF4-FFF2-40B4-BE49-F238E27FC236}">
                <a16:creationId xmlns:a16="http://schemas.microsoft.com/office/drawing/2014/main" id="{BE33356B-D2C7-48CA-8D02-E0D6F4740F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14136" y="1365513"/>
            <a:ext cx="1675468" cy="1068185"/>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a:extLst>
              <a:ext uri="{FF2B5EF4-FFF2-40B4-BE49-F238E27FC236}">
                <a16:creationId xmlns:a16="http://schemas.microsoft.com/office/drawing/2014/main" id="{6C0AAFC6-DBD8-4561-B4F6-16BB4BB751A4}"/>
              </a:ext>
            </a:extLst>
          </p:cNvPr>
          <p:cNvSpPr txBox="1"/>
          <p:nvPr/>
        </p:nvSpPr>
        <p:spPr>
          <a:xfrm>
            <a:off x="9763563" y="2452441"/>
            <a:ext cx="1644315" cy="369332"/>
          </a:xfrm>
          <a:prstGeom prst="rect">
            <a:avLst/>
          </a:prstGeom>
          <a:noFill/>
        </p:spPr>
        <p:txBody>
          <a:bodyPr wrap="square" rtlCol="0">
            <a:spAutoFit/>
          </a:bodyPr>
          <a:lstStyle/>
          <a:p>
            <a:r>
              <a:rPr lang="fr-FR">
                <a:latin typeface="Comic Sans MS" panose="030F0702030302020204" pitchFamily="66" charset="0"/>
              </a:rPr>
              <a:t>A yellow cab</a:t>
            </a:r>
          </a:p>
        </p:txBody>
      </p:sp>
      <p:pic>
        <p:nvPicPr>
          <p:cNvPr id="33" name="Picture 14" descr="Résultat de recherche d'images pour &quot;check png&quot;">
            <a:extLst>
              <a:ext uri="{FF2B5EF4-FFF2-40B4-BE49-F238E27FC236}">
                <a16:creationId xmlns:a16="http://schemas.microsoft.com/office/drawing/2014/main" id="{03B74C93-EA46-4033-99BC-8B6A0C97C5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4972" y="1184522"/>
            <a:ext cx="763244" cy="872278"/>
          </a:xfrm>
          <a:prstGeom prst="rect">
            <a:avLst/>
          </a:prstGeom>
          <a:noFill/>
          <a:extLst>
            <a:ext uri="{909E8E84-426E-40DD-AFC4-6F175D3DCCD1}">
              <a14:hiddenFill xmlns:a14="http://schemas.microsoft.com/office/drawing/2010/main">
                <a:solidFill>
                  <a:srgbClr val="FFFFFF"/>
                </a:solidFill>
              </a14:hiddenFill>
            </a:ext>
          </a:extLst>
        </p:spPr>
      </p:pic>
      <p:sp>
        <p:nvSpPr>
          <p:cNvPr id="31" name="ZoneTexte 30">
            <a:extLst>
              <a:ext uri="{FF2B5EF4-FFF2-40B4-BE49-F238E27FC236}">
                <a16:creationId xmlns:a16="http://schemas.microsoft.com/office/drawing/2014/main" id="{3BF76A3F-223D-47FB-A5B9-B41FB503DDFE}"/>
              </a:ext>
            </a:extLst>
          </p:cNvPr>
          <p:cNvSpPr txBox="1"/>
          <p:nvPr/>
        </p:nvSpPr>
        <p:spPr>
          <a:xfrm>
            <a:off x="6356171" y="309446"/>
            <a:ext cx="3695700" cy="584775"/>
          </a:xfrm>
          <a:prstGeom prst="rect">
            <a:avLst/>
          </a:prstGeom>
          <a:noFill/>
        </p:spPr>
        <p:txBody>
          <a:bodyPr wrap="square" rtlCol="0">
            <a:spAutoFit/>
          </a:bodyPr>
          <a:lstStyle/>
          <a:p>
            <a:r>
              <a:rPr lang="fr-FR" sz="3200">
                <a:solidFill>
                  <a:srgbClr val="00B050"/>
                </a:solidFill>
                <a:latin typeface="Comic Sans MS" panose="030F0702030302020204" pitchFamily="66" charset="0"/>
              </a:rPr>
              <a:t>village</a:t>
            </a:r>
          </a:p>
        </p:txBody>
      </p:sp>
    </p:spTree>
    <p:extLst>
      <p:ext uri="{BB962C8B-B14F-4D97-AF65-F5344CB8AC3E}">
        <p14:creationId xmlns:p14="http://schemas.microsoft.com/office/powerpoint/2010/main" val="343365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196"/>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156"/>
                                        </p:tgtEl>
                                        <p:attrNameLst>
                                          <p:attrName>style.visibility</p:attrName>
                                        </p:attrNameLst>
                                      </p:cBhvr>
                                      <p:to>
                                        <p:strVal val="visible"/>
                                      </p:to>
                                    </p:set>
                                    <p:animEffect transition="in" filter="fade">
                                      <p:cBhvr>
                                        <p:cTn id="15" dur="1000"/>
                                        <p:tgtEl>
                                          <p:spTgt spid="6156"/>
                                        </p:tgtEl>
                                      </p:cBhvr>
                                    </p:animEffect>
                                    <p:anim calcmode="lin" valueType="num">
                                      <p:cBhvr>
                                        <p:cTn id="16" dur="1000" fill="hold"/>
                                        <p:tgtEl>
                                          <p:spTgt spid="6156"/>
                                        </p:tgtEl>
                                        <p:attrNameLst>
                                          <p:attrName>ppt_x</p:attrName>
                                        </p:attrNameLst>
                                      </p:cBhvr>
                                      <p:tavLst>
                                        <p:tav tm="0">
                                          <p:val>
                                            <p:strVal val="#ppt_x"/>
                                          </p:val>
                                        </p:tav>
                                        <p:tav tm="100000">
                                          <p:val>
                                            <p:strVal val="#ppt_x"/>
                                          </p:val>
                                        </p:tav>
                                      </p:tavLst>
                                    </p:anim>
                                    <p:anim calcmode="lin" valueType="num">
                                      <p:cBhvr>
                                        <p:cTn id="17"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196"/>
                  </p:tgtEl>
                </p:cond>
              </p:nextCondLst>
            </p:seq>
            <p:seq concurrent="1" nextAc="seek">
              <p:cTn id="18" restart="whenNotActive" fill="hold" evtFilter="cancelBubble" nodeType="interactiveSeq">
                <p:stCondLst>
                  <p:cond evt="onClick" delay="0">
                    <p:tgtEl>
                      <p:spTgt spid="8200"/>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200"/>
                  </p:tgtEl>
                </p:cond>
              </p:nextCondLst>
            </p:seq>
            <p:seq concurrent="1" nextAc="seek">
              <p:cTn id="26" restart="whenNotActive" fill="hold" evtFilter="cancelBubble" nodeType="interactiveSeq">
                <p:stCondLst>
                  <p:cond evt="onClick" delay="0">
                    <p:tgtEl>
                      <p:spTgt spid="8208"/>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208"/>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158"/>
                                        </p:tgtEl>
                                        <p:attrNameLst>
                                          <p:attrName>style.visibility</p:attrName>
                                        </p:attrNameLst>
                                      </p:cBhvr>
                                      <p:to>
                                        <p:strVal val="visible"/>
                                      </p:to>
                                    </p:set>
                                    <p:animEffect transition="in" filter="fade">
                                      <p:cBhvr>
                                        <p:cTn id="39" dur="1000"/>
                                        <p:tgtEl>
                                          <p:spTgt spid="6158"/>
                                        </p:tgtEl>
                                      </p:cBhvr>
                                    </p:animEffect>
                                    <p:anim calcmode="lin" valueType="num">
                                      <p:cBhvr>
                                        <p:cTn id="40" dur="1000" fill="hold"/>
                                        <p:tgtEl>
                                          <p:spTgt spid="6158"/>
                                        </p:tgtEl>
                                        <p:attrNameLst>
                                          <p:attrName>ppt_x</p:attrName>
                                        </p:attrNameLst>
                                      </p:cBhvr>
                                      <p:tavLst>
                                        <p:tav tm="0">
                                          <p:val>
                                            <p:strVal val="#ppt_x"/>
                                          </p:val>
                                        </p:tav>
                                        <p:tav tm="100000">
                                          <p:val>
                                            <p:strVal val="#ppt_x"/>
                                          </p:val>
                                        </p:tav>
                                      </p:tavLst>
                                    </p:anim>
                                    <p:anim calcmode="lin" valueType="num">
                                      <p:cBhvr>
                                        <p:cTn id="41" dur="1000" fill="hold"/>
                                        <p:tgtEl>
                                          <p:spTgt spid="61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206"/>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206"/>
                  </p:tgtEl>
                </p:cond>
              </p:nextCondLst>
            </p:seq>
            <p:seq concurrent="1" nextAc="seek">
              <p:cTn id="50" restart="whenNotActive" fill="hold" evtFilter="cancelBubble" nodeType="interactiveSeq">
                <p:stCondLst>
                  <p:cond evt="onClick" delay="0">
                    <p:tgtEl>
                      <p:spTgt spid="8198"/>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198"/>
                  </p:tgtEl>
                </p:cond>
              </p:nextCondLst>
            </p:seq>
            <p:seq concurrent="1" nextAc="seek">
              <p:cTn id="58" restart="whenNotActive" fill="hold" evtFilter="cancelBubble" nodeType="interactiveSeq">
                <p:stCondLst>
                  <p:cond evt="onClick" delay="0">
                    <p:tgtEl>
                      <p:spTgt spid="8204"/>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204"/>
                  </p:tgtEl>
                </p:cond>
              </p:nextCondLst>
            </p:seq>
            <p:seq concurrent="1" nextAc="seek">
              <p:cTn id="66" restart="whenNotActive" fill="hold" evtFilter="cancelBubble" nodeType="interactiveSeq">
                <p:stCondLst>
                  <p:cond evt="onClick" delay="0">
                    <p:tgtEl>
                      <p:spTgt spid="6154"/>
                    </p:tgtEl>
                  </p:cond>
                </p:stCondLst>
                <p:endSync evt="end" delay="0">
                  <p:rtn val="all"/>
                </p:endSync>
                <p:childTnLst>
                  <p:par>
                    <p:cTn id="67" fill="hold">
                      <p:stCondLst>
                        <p:cond delay="0"/>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154"/>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Résultat de recherche d'images pour &quot;toy train png&quot;">
            <a:extLst>
              <a:ext uri="{FF2B5EF4-FFF2-40B4-BE49-F238E27FC236}">
                <a16:creationId xmlns:a16="http://schemas.microsoft.com/office/drawing/2014/main" id="{9460AE5F-5797-413C-80C7-7DA63937D87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771" y="3620975"/>
            <a:ext cx="2197477" cy="132356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9F8A6A29-B3DB-4499-90C5-DBF9778AAF5F}"/>
              </a:ext>
            </a:extLst>
          </p:cNvPr>
          <p:cNvSpPr>
            <a:spLocks noGrp="1"/>
          </p:cNvSpPr>
          <p:nvPr>
            <p:ph type="title"/>
          </p:nvPr>
        </p:nvSpPr>
        <p:spPr>
          <a:xfrm>
            <a:off x="593922" y="154617"/>
            <a:ext cx="10396882" cy="917464"/>
          </a:xfrm>
        </p:spPr>
        <p:txBody>
          <a:bodyPr>
            <a:noAutofit/>
          </a:bodyPr>
          <a:lstStyle/>
          <a:p>
            <a:r>
              <a:rPr lang="fr-FR" sz="3200" cap="none">
                <a:latin typeface="Comic Sans MS" panose="030F0702030302020204" pitchFamily="66" charset="0"/>
              </a:rPr>
              <a:t>3- Watch the holiday  …………………………… at the Botanical Gardens</a:t>
            </a:r>
          </a:p>
        </p:txBody>
      </p:sp>
      <p:sp>
        <p:nvSpPr>
          <p:cNvPr id="4" name="ZoneTexte 3">
            <a:extLst>
              <a:ext uri="{FF2B5EF4-FFF2-40B4-BE49-F238E27FC236}">
                <a16:creationId xmlns:a16="http://schemas.microsoft.com/office/drawing/2014/main" id="{F06FB7C5-1750-4A93-84F5-ACA2A531EA88}"/>
              </a:ext>
            </a:extLst>
          </p:cNvPr>
          <p:cNvSpPr txBox="1"/>
          <p:nvPr/>
        </p:nvSpPr>
        <p:spPr>
          <a:xfrm>
            <a:off x="702396" y="2988966"/>
            <a:ext cx="2727157" cy="369332"/>
          </a:xfrm>
          <a:prstGeom prst="rect">
            <a:avLst/>
          </a:prstGeom>
          <a:noFill/>
        </p:spPr>
        <p:txBody>
          <a:bodyPr wrap="square" rtlCol="0">
            <a:spAutoFit/>
          </a:bodyPr>
          <a:lstStyle/>
          <a:p>
            <a:r>
              <a:rPr lang="fr-FR">
                <a:latin typeface="Comic Sans MS" panose="030F0702030302020204" pitchFamily="66" charset="0"/>
              </a:rPr>
              <a:t>Plants</a:t>
            </a:r>
          </a:p>
        </p:txBody>
      </p:sp>
      <p:sp>
        <p:nvSpPr>
          <p:cNvPr id="8" name="ZoneTexte 7">
            <a:extLst>
              <a:ext uri="{FF2B5EF4-FFF2-40B4-BE49-F238E27FC236}">
                <a16:creationId xmlns:a16="http://schemas.microsoft.com/office/drawing/2014/main" id="{90862483-0E2D-4ED1-AEB1-2818AEA3C0D2}"/>
              </a:ext>
            </a:extLst>
          </p:cNvPr>
          <p:cNvSpPr txBox="1"/>
          <p:nvPr/>
        </p:nvSpPr>
        <p:spPr>
          <a:xfrm>
            <a:off x="3700706" y="2681095"/>
            <a:ext cx="1650612" cy="369332"/>
          </a:xfrm>
          <a:prstGeom prst="rect">
            <a:avLst/>
          </a:prstGeom>
          <a:noFill/>
        </p:spPr>
        <p:txBody>
          <a:bodyPr wrap="square" rtlCol="0">
            <a:spAutoFit/>
          </a:bodyPr>
          <a:lstStyle/>
          <a:p>
            <a:r>
              <a:rPr lang="fr-FR">
                <a:latin typeface="Comic Sans MS" panose="030F0702030302020204" pitchFamily="66" charset="0"/>
              </a:rPr>
              <a:t>A reindeer</a:t>
            </a:r>
          </a:p>
        </p:txBody>
      </p:sp>
      <p:sp>
        <p:nvSpPr>
          <p:cNvPr id="10" name="ZoneTexte 9">
            <a:extLst>
              <a:ext uri="{FF2B5EF4-FFF2-40B4-BE49-F238E27FC236}">
                <a16:creationId xmlns:a16="http://schemas.microsoft.com/office/drawing/2014/main" id="{CBC4E20B-C22B-4123-B6E4-70691039F2D4}"/>
              </a:ext>
            </a:extLst>
          </p:cNvPr>
          <p:cNvSpPr txBox="1"/>
          <p:nvPr/>
        </p:nvSpPr>
        <p:spPr>
          <a:xfrm>
            <a:off x="6429311" y="2311763"/>
            <a:ext cx="2466038" cy="369332"/>
          </a:xfrm>
          <a:prstGeom prst="rect">
            <a:avLst/>
          </a:prstGeom>
          <a:noFill/>
        </p:spPr>
        <p:txBody>
          <a:bodyPr wrap="square" rtlCol="0">
            <a:spAutoFit/>
          </a:bodyPr>
          <a:lstStyle/>
          <a:p>
            <a:r>
              <a:rPr lang="fr-FR">
                <a:latin typeface="Comic Sans MS" panose="030F0702030302020204" pitchFamily="66" charset="0"/>
              </a:rPr>
              <a:t>The New York Bridge</a:t>
            </a:r>
          </a:p>
        </p:txBody>
      </p:sp>
      <p:sp>
        <p:nvSpPr>
          <p:cNvPr id="12" name="ZoneTexte 11">
            <a:extLst>
              <a:ext uri="{FF2B5EF4-FFF2-40B4-BE49-F238E27FC236}">
                <a16:creationId xmlns:a16="http://schemas.microsoft.com/office/drawing/2014/main" id="{3507D974-9102-4EA5-9098-EB9018D70A44}"/>
              </a:ext>
            </a:extLst>
          </p:cNvPr>
          <p:cNvSpPr txBox="1"/>
          <p:nvPr/>
        </p:nvSpPr>
        <p:spPr>
          <a:xfrm>
            <a:off x="3738207" y="4872307"/>
            <a:ext cx="2791060" cy="369332"/>
          </a:xfrm>
          <a:prstGeom prst="rect">
            <a:avLst/>
          </a:prstGeom>
          <a:noFill/>
        </p:spPr>
        <p:txBody>
          <a:bodyPr wrap="square" rtlCol="0">
            <a:spAutoFit/>
          </a:bodyPr>
          <a:lstStyle/>
          <a:p>
            <a:pPr algn="ctr"/>
            <a:r>
              <a:rPr lang="fr-FR">
                <a:latin typeface="Comic Sans MS" panose="030F0702030302020204" pitchFamily="66" charset="0"/>
              </a:rPr>
              <a:t>A chocolate camera</a:t>
            </a:r>
          </a:p>
        </p:txBody>
      </p:sp>
      <p:sp>
        <p:nvSpPr>
          <p:cNvPr id="14" name="ZoneTexte 13">
            <a:extLst>
              <a:ext uri="{FF2B5EF4-FFF2-40B4-BE49-F238E27FC236}">
                <a16:creationId xmlns:a16="http://schemas.microsoft.com/office/drawing/2014/main" id="{CB4A3ED6-38AC-43CB-A48D-4DFD6E6583D5}"/>
              </a:ext>
            </a:extLst>
          </p:cNvPr>
          <p:cNvSpPr txBox="1"/>
          <p:nvPr/>
        </p:nvSpPr>
        <p:spPr>
          <a:xfrm>
            <a:off x="6968866" y="4872307"/>
            <a:ext cx="1816864" cy="369332"/>
          </a:xfrm>
          <a:prstGeom prst="rect">
            <a:avLst/>
          </a:prstGeom>
          <a:noFill/>
        </p:spPr>
        <p:txBody>
          <a:bodyPr wrap="square" rtlCol="0">
            <a:spAutoFit/>
          </a:bodyPr>
          <a:lstStyle/>
          <a:p>
            <a:pPr algn="ctr"/>
            <a:r>
              <a:rPr lang="fr-FR">
                <a:latin typeface="Comic Sans MS" panose="030F0702030302020204" pitchFamily="66" charset="0"/>
              </a:rPr>
              <a:t>A ferris wheel</a:t>
            </a:r>
          </a:p>
        </p:txBody>
      </p:sp>
      <p:sp>
        <p:nvSpPr>
          <p:cNvPr id="15" name="ZoneTexte 14">
            <a:extLst>
              <a:ext uri="{FF2B5EF4-FFF2-40B4-BE49-F238E27FC236}">
                <a16:creationId xmlns:a16="http://schemas.microsoft.com/office/drawing/2014/main" id="{7B455298-A3AE-487B-9D8F-8DD35B915154}"/>
              </a:ext>
            </a:extLst>
          </p:cNvPr>
          <p:cNvSpPr txBox="1"/>
          <p:nvPr/>
        </p:nvSpPr>
        <p:spPr>
          <a:xfrm>
            <a:off x="-1235929" y="1088928"/>
            <a:ext cx="4396094" cy="400110"/>
          </a:xfrm>
          <a:prstGeom prst="rect">
            <a:avLst/>
          </a:prstGeom>
          <a:noFill/>
        </p:spPr>
        <p:txBody>
          <a:bodyPr wrap="square" rtlCol="0">
            <a:spAutoFit/>
          </a:bodyPr>
          <a:lstStyle/>
          <a:p>
            <a:pPr algn="ctr"/>
            <a:r>
              <a:rPr lang="fr-FR" sz="2000">
                <a:solidFill>
                  <a:srgbClr val="FF0000"/>
                </a:solidFill>
                <a:latin typeface="Comic Sans MS" panose="030F0702030302020204" pitchFamily="66" charset="0"/>
              </a:rPr>
              <a:t>I can see ……</a:t>
            </a:r>
          </a:p>
        </p:txBody>
      </p:sp>
      <p:pic>
        <p:nvPicPr>
          <p:cNvPr id="6156" name="Picture 12" descr="Résultat de recherche d'images pour &quot;check png&quot;">
            <a:extLst>
              <a:ext uri="{FF2B5EF4-FFF2-40B4-BE49-F238E27FC236}">
                <a16:creationId xmlns:a16="http://schemas.microsoft.com/office/drawing/2014/main" id="{D30335CC-9C4D-4343-BFC5-AC6FFB15C7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78" y="1877404"/>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Résultat de recherche d'images pour &quot;check png&quot;">
            <a:extLst>
              <a:ext uri="{FF2B5EF4-FFF2-40B4-BE49-F238E27FC236}">
                <a16:creationId xmlns:a16="http://schemas.microsoft.com/office/drawing/2014/main" id="{4968933B-F05C-41C8-BF2A-9E4D3E9AB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527" y="1436493"/>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Résultat de recherche d'images pour &quot;chocolate camera png&quot;">
            <a:extLst>
              <a:ext uri="{FF2B5EF4-FFF2-40B4-BE49-F238E27FC236}">
                <a16:creationId xmlns:a16="http://schemas.microsoft.com/office/drawing/2014/main" id="{48AC9D84-3A04-4D91-B98F-694758A7A309}"/>
              </a:ext>
            </a:extLst>
          </p:cNvPr>
          <p:cNvPicPr>
            <a:picLocks noChangeAspect="1" noChangeArrowheads="1"/>
          </p:cNvPicPr>
          <p:nvPr/>
        </p:nvPicPr>
        <p:blipFill>
          <a:blip r:embed="rId5">
            <a:clrChange>
              <a:clrFrom>
                <a:srgbClr val="FFFDFE"/>
              </a:clrFrom>
              <a:clrTo>
                <a:srgbClr val="FFFDFE">
                  <a:alpha val="0"/>
                </a:srgbClr>
              </a:clrTo>
            </a:clrChange>
            <a:extLst>
              <a:ext uri="{28A0092B-C50C-407E-A947-70E740481C1C}">
                <a14:useLocalDpi xmlns:a14="http://schemas.microsoft.com/office/drawing/2010/main" val="0"/>
              </a:ext>
            </a:extLst>
          </a:blip>
          <a:srcRect/>
          <a:stretch>
            <a:fillRect/>
          </a:stretch>
        </p:blipFill>
        <p:spPr bwMode="auto">
          <a:xfrm>
            <a:off x="4123054" y="3671374"/>
            <a:ext cx="1517156" cy="1204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Résultat de recherche d'images pour &quot;check png&quot;">
            <a:extLst>
              <a:ext uri="{FF2B5EF4-FFF2-40B4-BE49-F238E27FC236}">
                <a16:creationId xmlns:a16="http://schemas.microsoft.com/office/drawing/2014/main" id="{3AD1B801-819A-4504-8E98-2AA404367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149" y="3363200"/>
            <a:ext cx="1074822" cy="1074822"/>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99BDC98C-D28F-4F8F-AFF3-27EF8B01FD0A}"/>
              </a:ext>
            </a:extLst>
          </p:cNvPr>
          <p:cNvSpPr txBox="1"/>
          <p:nvPr/>
        </p:nvSpPr>
        <p:spPr>
          <a:xfrm>
            <a:off x="619750" y="4914630"/>
            <a:ext cx="1476605" cy="369332"/>
          </a:xfrm>
          <a:prstGeom prst="rect">
            <a:avLst/>
          </a:prstGeom>
          <a:noFill/>
        </p:spPr>
        <p:txBody>
          <a:bodyPr wrap="square" rtlCol="0">
            <a:spAutoFit/>
          </a:bodyPr>
          <a:lstStyle/>
          <a:p>
            <a:r>
              <a:rPr lang="fr-FR">
                <a:latin typeface="Comic Sans MS" panose="030F0702030302020204" pitchFamily="66" charset="0"/>
              </a:rPr>
              <a:t>A toy train</a:t>
            </a:r>
          </a:p>
        </p:txBody>
      </p:sp>
      <p:pic>
        <p:nvPicPr>
          <p:cNvPr id="30" name="Picture 12" descr="Résultat de recherche d'images pour &quot;check png&quot;">
            <a:extLst>
              <a:ext uri="{FF2B5EF4-FFF2-40B4-BE49-F238E27FC236}">
                <a16:creationId xmlns:a16="http://schemas.microsoft.com/office/drawing/2014/main" id="{A7DC3305-E183-4A15-9357-0D171F438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955" y="3497161"/>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Résultat de recherche d'images pour &quot;plants png&quot;">
            <a:extLst>
              <a:ext uri="{FF2B5EF4-FFF2-40B4-BE49-F238E27FC236}">
                <a16:creationId xmlns:a16="http://schemas.microsoft.com/office/drawing/2014/main" id="{1CCA7298-7411-4A62-A933-55FBC02FC2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396" y="1757949"/>
            <a:ext cx="607540" cy="125999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ésultat de recherche d'images pour &quot;nyc bridge png&quot;">
            <a:extLst>
              <a:ext uri="{FF2B5EF4-FFF2-40B4-BE49-F238E27FC236}">
                <a16:creationId xmlns:a16="http://schemas.microsoft.com/office/drawing/2014/main" id="{7690DAF4-6F65-4506-B3CF-7A21623D83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2783" y="1023000"/>
            <a:ext cx="1711238" cy="112371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Résultat de recherche d'images pour &quot;a ferris wheel png&quot;">
            <a:extLst>
              <a:ext uri="{FF2B5EF4-FFF2-40B4-BE49-F238E27FC236}">
                <a16:creationId xmlns:a16="http://schemas.microsoft.com/office/drawing/2014/main" id="{A43A30D9-9640-4639-9855-C7C86FF458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5731" y="3333039"/>
            <a:ext cx="1543135" cy="154313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Résultat de recherche d'images pour &quot;statue png liberty&quot;">
            <a:extLst>
              <a:ext uri="{FF2B5EF4-FFF2-40B4-BE49-F238E27FC236}">
                <a16:creationId xmlns:a16="http://schemas.microsoft.com/office/drawing/2014/main" id="{7E960A57-BB86-4DA0-B3E0-92B70A76BC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4001" y="97433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FA0889DA-4DAB-4FDB-A693-354F18DF03D8}"/>
              </a:ext>
            </a:extLst>
          </p:cNvPr>
          <p:cNvSpPr txBox="1"/>
          <p:nvPr/>
        </p:nvSpPr>
        <p:spPr>
          <a:xfrm>
            <a:off x="9030971" y="2879335"/>
            <a:ext cx="2791060" cy="369332"/>
          </a:xfrm>
          <a:prstGeom prst="rect">
            <a:avLst/>
          </a:prstGeom>
          <a:noFill/>
        </p:spPr>
        <p:txBody>
          <a:bodyPr wrap="square" rtlCol="0">
            <a:spAutoFit/>
          </a:bodyPr>
          <a:lstStyle/>
          <a:p>
            <a:pPr algn="ctr"/>
            <a:r>
              <a:rPr lang="fr-FR">
                <a:latin typeface="Comic Sans MS" panose="030F0702030302020204" pitchFamily="66" charset="0"/>
              </a:rPr>
              <a:t>The Statue of Liberty</a:t>
            </a:r>
          </a:p>
        </p:txBody>
      </p:sp>
      <p:pic>
        <p:nvPicPr>
          <p:cNvPr id="36" name="Picture 12" descr="Résultat de recherche d'images pour &quot;check png&quot;">
            <a:extLst>
              <a:ext uri="{FF2B5EF4-FFF2-40B4-BE49-F238E27FC236}">
                <a16:creationId xmlns:a16="http://schemas.microsoft.com/office/drawing/2014/main" id="{5CCB0B98-611F-40F9-BC3E-F18B5C351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3451" y="852013"/>
            <a:ext cx="1074822" cy="107482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ésultat de recherche d'images pour &quot;check png&quot;">
            <a:extLst>
              <a:ext uri="{FF2B5EF4-FFF2-40B4-BE49-F238E27FC236}">
                <a16:creationId xmlns:a16="http://schemas.microsoft.com/office/drawing/2014/main" id="{BF2BB848-508C-4E01-B4B7-84ACF30F9D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4134" y="1524166"/>
            <a:ext cx="544729" cy="6225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Résultat de recherche d'images pour &quot;check png&quot;">
            <a:extLst>
              <a:ext uri="{FF2B5EF4-FFF2-40B4-BE49-F238E27FC236}">
                <a16:creationId xmlns:a16="http://schemas.microsoft.com/office/drawing/2014/main" id="{C7F7956E-BF70-4E76-814E-8DECA709BD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2583" y="3671374"/>
            <a:ext cx="544729" cy="62254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Résultat de recherche d'images pour &quot;reindeer png&quot;">
            <a:extLst>
              <a:ext uri="{FF2B5EF4-FFF2-40B4-BE49-F238E27FC236}">
                <a16:creationId xmlns:a16="http://schemas.microsoft.com/office/drawing/2014/main" id="{7F02AD86-5683-4C4C-80C4-3508C7CC0E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14044" y="1164752"/>
            <a:ext cx="1112429" cy="1524166"/>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BA538405-4A86-4DEF-B316-7125DC0A52D7}"/>
              </a:ext>
            </a:extLst>
          </p:cNvPr>
          <p:cNvSpPr txBox="1"/>
          <p:nvPr/>
        </p:nvSpPr>
        <p:spPr>
          <a:xfrm>
            <a:off x="5222583" y="-40531"/>
            <a:ext cx="3695700" cy="584775"/>
          </a:xfrm>
          <a:prstGeom prst="rect">
            <a:avLst/>
          </a:prstGeom>
          <a:noFill/>
        </p:spPr>
        <p:txBody>
          <a:bodyPr wrap="square" rtlCol="0">
            <a:spAutoFit/>
          </a:bodyPr>
          <a:lstStyle/>
          <a:p>
            <a:r>
              <a:rPr lang="fr-FR" sz="3200">
                <a:solidFill>
                  <a:srgbClr val="00B050"/>
                </a:solidFill>
                <a:latin typeface="Comic Sans MS" panose="030F0702030302020204" pitchFamily="66" charset="0"/>
              </a:rPr>
              <a:t>train show</a:t>
            </a:r>
          </a:p>
        </p:txBody>
      </p:sp>
    </p:spTree>
    <p:extLst>
      <p:ext uri="{BB962C8B-B14F-4D97-AF65-F5344CB8AC3E}">
        <p14:creationId xmlns:p14="http://schemas.microsoft.com/office/powerpoint/2010/main" val="121091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204"/>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204"/>
                  </p:tgtEl>
                </p:cond>
              </p:nextCondLst>
            </p:seq>
            <p:seq concurrent="1" nextAc="seek">
              <p:cTn id="18" restart="whenNotActive" fill="hold" evtFilter="cancelBubble" nodeType="interactiveSeq">
                <p:stCondLst>
                  <p:cond evt="onClick" delay="0">
                    <p:tgtEl>
                      <p:spTgt spid="9218"/>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156"/>
                                        </p:tgtEl>
                                        <p:attrNameLst>
                                          <p:attrName>style.visibility</p:attrName>
                                        </p:attrNameLst>
                                      </p:cBhvr>
                                      <p:to>
                                        <p:strVal val="visible"/>
                                      </p:to>
                                    </p:set>
                                    <p:animEffect transition="in" filter="fade">
                                      <p:cBhvr>
                                        <p:cTn id="23" dur="1000"/>
                                        <p:tgtEl>
                                          <p:spTgt spid="6156"/>
                                        </p:tgtEl>
                                      </p:cBhvr>
                                    </p:animEffect>
                                    <p:anim calcmode="lin" valueType="num">
                                      <p:cBhvr>
                                        <p:cTn id="24" dur="1000" fill="hold"/>
                                        <p:tgtEl>
                                          <p:spTgt spid="6156"/>
                                        </p:tgtEl>
                                        <p:attrNameLst>
                                          <p:attrName>ppt_x</p:attrName>
                                        </p:attrNameLst>
                                      </p:cBhvr>
                                      <p:tavLst>
                                        <p:tav tm="0">
                                          <p:val>
                                            <p:strVal val="#ppt_x"/>
                                          </p:val>
                                        </p:tav>
                                        <p:tav tm="100000">
                                          <p:val>
                                            <p:strVal val="#ppt_x"/>
                                          </p:val>
                                        </p:tav>
                                      </p:tavLst>
                                    </p:anim>
                                    <p:anim calcmode="lin" valueType="num">
                                      <p:cBhvr>
                                        <p:cTn id="25"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218"/>
                  </p:tgtEl>
                </p:cond>
              </p:nextCondLst>
            </p:seq>
            <p:seq concurrent="1" nextAc="seek">
              <p:cTn id="26" restart="whenNotActive" fill="hold" evtFilter="cancelBubble" nodeType="interactiveSeq">
                <p:stCondLst>
                  <p:cond evt="onClick" delay="0">
                    <p:tgtEl>
                      <p:spTgt spid="9222"/>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222"/>
                  </p:tgtEl>
                </p:cond>
              </p:nextCondLst>
            </p:seq>
            <p:seq concurrent="1" nextAc="seek">
              <p:cTn id="34" restart="whenNotActive" fill="hold" evtFilter="cancelBubble" nodeType="interactiveSeq">
                <p:stCondLst>
                  <p:cond evt="onClick" delay="0">
                    <p:tgtEl>
                      <p:spTgt spid="9228"/>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228"/>
                  </p:tgtEl>
                </p:cond>
              </p:nextCondLst>
            </p:seq>
            <p:seq concurrent="1" nextAc="seek">
              <p:cTn id="42" restart="whenNotActive" fill="hold" evtFilter="cancelBubble" nodeType="interactiveSeq">
                <p:stCondLst>
                  <p:cond evt="onClick" delay="0">
                    <p:tgtEl>
                      <p:spTgt spid="9224"/>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224"/>
                  </p:tgtEl>
                </p:cond>
              </p:nextCondLst>
            </p:seq>
            <p:seq concurrent="1" nextAc="seek">
              <p:cTn id="50" restart="whenNotActive" fill="hold" evtFilter="cancelBubble" nodeType="interactiveSeq">
                <p:stCondLst>
                  <p:cond evt="onClick" delay="0">
                    <p:tgtEl>
                      <p:spTgt spid="9226"/>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226"/>
                  </p:tgtEl>
                </p:cond>
              </p:nextCondLst>
            </p:seq>
            <p:seq concurrent="1" nextAc="seek">
              <p:cTn id="58" restart="whenNotActive" fill="hold" evtFilter="cancelBubble" nodeType="interactiveSeq">
                <p:stCondLst>
                  <p:cond evt="onClick" delay="0">
                    <p:tgtEl>
                      <p:spTgt spid="10242"/>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158"/>
                                        </p:tgtEl>
                                        <p:attrNameLst>
                                          <p:attrName>style.visibility</p:attrName>
                                        </p:attrNameLst>
                                      </p:cBhvr>
                                      <p:to>
                                        <p:strVal val="visible"/>
                                      </p:to>
                                    </p:set>
                                    <p:animEffect transition="in" filter="fade">
                                      <p:cBhvr>
                                        <p:cTn id="63" dur="1000"/>
                                        <p:tgtEl>
                                          <p:spTgt spid="6158"/>
                                        </p:tgtEl>
                                      </p:cBhvr>
                                    </p:animEffect>
                                    <p:anim calcmode="lin" valueType="num">
                                      <p:cBhvr>
                                        <p:cTn id="64" dur="1000" fill="hold"/>
                                        <p:tgtEl>
                                          <p:spTgt spid="6158"/>
                                        </p:tgtEl>
                                        <p:attrNameLst>
                                          <p:attrName>ppt_x</p:attrName>
                                        </p:attrNameLst>
                                      </p:cBhvr>
                                      <p:tavLst>
                                        <p:tav tm="0">
                                          <p:val>
                                            <p:strVal val="#ppt_x"/>
                                          </p:val>
                                        </p:tav>
                                        <p:tav tm="100000">
                                          <p:val>
                                            <p:strVal val="#ppt_x"/>
                                          </p:val>
                                        </p:tav>
                                      </p:tavLst>
                                    </p:anim>
                                    <p:anim calcmode="lin" valueType="num">
                                      <p:cBhvr>
                                        <p:cTn id="65" dur="1000" fill="hold"/>
                                        <p:tgtEl>
                                          <p:spTgt spid="61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42"/>
                  </p:tgtEl>
                </p:cond>
              </p:nextCondLst>
            </p:seq>
          </p:childTnLst>
        </p:cTn>
      </p:par>
    </p:tnLst>
    <p:bldLst>
      <p:bldP spid="26"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rand événement">
  <a:themeElements>
    <a:clrScheme name="Grand événem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Grand événem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and événem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Main Event</Template>
  <TotalTime>2981</TotalTime>
  <Words>520</Words>
  <Application>Microsoft Office PowerPoint</Application>
  <PresentationFormat>Grand écran</PresentationFormat>
  <Paragraphs>105</Paragraphs>
  <Slides>14</Slides>
  <Notes>14</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14</vt:i4>
      </vt:variant>
    </vt:vector>
  </HeadingPairs>
  <TitlesOfParts>
    <vt:vector size="22" baseType="lpstr">
      <vt:lpstr>Arial</vt:lpstr>
      <vt:lpstr>Calibri</vt:lpstr>
      <vt:lpstr>Comic Sans MS</vt:lpstr>
      <vt:lpstr>Comica BD Bold</vt:lpstr>
      <vt:lpstr>Impact</vt:lpstr>
      <vt:lpstr>REGISTRATION PLATE UK</vt:lpstr>
      <vt:lpstr>Wingdings</vt:lpstr>
      <vt:lpstr>Grand événement</vt:lpstr>
      <vt:lpstr>Warmup !</vt:lpstr>
      <vt:lpstr>In 12 days it’s  ………….</vt:lpstr>
      <vt:lpstr>A christmas in NYC</vt:lpstr>
      <vt:lpstr>Présentation PowerPoint</vt:lpstr>
      <vt:lpstr>TOP 5  </vt:lpstr>
      <vt:lpstr>Présentation PowerPoint</vt:lpstr>
      <vt:lpstr>1- Watch the Rockefeller center ………………………………………</vt:lpstr>
      <vt:lpstr>2- Visit Bryant Park Winter  ………………………………………</vt:lpstr>
      <vt:lpstr>3- Watch the holiday  …………………………… at the Botanical Gardens</vt:lpstr>
      <vt:lpstr>4- Admire …………………………… Christmas decorations.</vt:lpstr>
      <vt:lpstr>5- Watch Dyker Heights………………………………..</vt:lpstr>
      <vt:lpstr>Présentation PowerPoint</vt:lpstr>
      <vt:lpstr>Présentation PowerPoint</vt:lpstr>
      <vt:lpstr>Role play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christmas in NYC</dc:title>
  <dc:creator>IMBERT Aurelien</dc:creator>
  <cp:lastModifiedBy>Adrienn Millet</cp:lastModifiedBy>
  <cp:revision>72</cp:revision>
  <dcterms:created xsi:type="dcterms:W3CDTF">2017-12-15T11:37:46Z</dcterms:created>
  <dcterms:modified xsi:type="dcterms:W3CDTF">2022-12-11T21:02:04Z</dcterms:modified>
</cp:coreProperties>
</file>