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22.xml" ContentType="application/vnd.openxmlformats-officedocument.presentationml.slide+xml"/>
  <Override PartName="/ppt/slides/slide8.xml" ContentType="application/vnd.openxmlformats-officedocument.presentationml.slide+xml"/>
  <Override PartName="/docProps/app.xml" ContentType="application/vnd.openxmlformats-officedocument.extended-properties+xml"/>
  <Override PartName="/ppt/slideLayouts/slideLayout6.xml" ContentType="application/vnd.openxmlformats-officedocument.presentationml.slideLayout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customXml/itemProps1.xml" ContentType="application/vnd.openxmlformats-officedocument.customXmlProperties+xml"/>
  <Override PartName="/ppt/slideLayouts/slideLayout1.xml" ContentType="application/vnd.openxmlformats-officedocument.presentationml.slideLayout+xml"/>
  <Override PartName="/ppt/slides/slide5.xml" ContentType="application/vnd.openxmlformats-officedocument.presentationml.slide+xml"/>
  <Override PartName="/ppt/diagrams/quickStyle1.xml" ContentType="application/vnd.openxmlformats-officedocument.drawingml.diagramQuickStyle+xml"/>
  <Override PartName="/ppt/slideMasters/slideMaster1.xml" ContentType="application/vnd.openxmlformats-officedocument.presentationml.slideMaster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ppt/diagrams/data1.xml" ContentType="application/vnd.openxmlformats-officedocument.drawingml.diagramData+xml"/>
  <Override PartName="/ppt/slideLayouts/slideLayout5.xml" ContentType="application/vnd.openxmlformats-officedocument.presentationml.slideLayout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diagrams/drawing1.xml" ContentType="application/vnd.openxmlformats-officedocument.drawingml.diagramDrawing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12192000" cy="6858000"/>
  <p:defaultTextStyle>
    <a:defPPr>
      <a:defRPr lang="ru-RU"/>
    </a:defPPr>
    <a:lvl1pPr marL="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1EFB3FB0-9FE7-9C84-6A2F-05CC0D49413F}">
  <a:tblStyle styleId="{1EFB3FB0-9FE7-9C84-6A2F-05CC0D49413F}" styleName="Medium Style 4 - Accent 1">
    <a:wholeTbl>
      <a:tcTxStyle>
        <a:fontRef idx="minor">
          <a:srgbClr val="000000"/>
        </a:fontRef>
        <a:schemeClr val="dk1"/>
      </a:tcTxStyle>
      <a:tcStyle>
        <a:tcBdr>
          <a:left>
            <a:ln w="12700">
              <a:solidFill>
                <a:schemeClr val="accent1"/>
              </a:solidFill>
            </a:ln>
          </a:left>
          <a:right>
            <a:ln w="12700">
              <a:solidFill>
                <a:schemeClr val="accent1"/>
              </a:solidFill>
            </a:ln>
          </a:right>
          <a:top>
            <a:ln w="12700">
              <a:solidFill>
                <a:schemeClr val="accent1"/>
              </a:solidFill>
            </a:ln>
          </a:top>
          <a:bottom>
            <a:ln w="12700">
              <a:solidFill>
                <a:schemeClr val="accent1"/>
              </a:solidFill>
            </a:ln>
          </a:bottom>
          <a:insideH>
            <a:ln w="12700">
              <a:solidFill>
                <a:schemeClr val="accent1"/>
              </a:solidFill>
            </a:ln>
          </a:insideH>
          <a:insideV>
            <a:ln w="12700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25400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Style>
        <a:tcBdr/>
        <a:fill>
          <a:solidFill>
            <a:schemeClr val="accent1">
              <a:tint val="20000"/>
            </a:schemeClr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presProps" Target="presProps.xml" /><Relationship Id="rId28" Type="http://schemas.openxmlformats.org/officeDocument/2006/relationships/tableStyles" Target="tableStyles.xml" /><Relationship Id="rId29" Type="http://schemas.openxmlformats.org/officeDocument/2006/relationships/viewProps" Target="viewProps.xml" /></Relationships>
</file>

<file path=ppt/diagrams/_rels/data1.xml.rels><?xml version="1.0" encoding="UTF-8" standalone="yes"?><Relationships xmlns="http://schemas.openxmlformats.org/package/2006/relationships"><Relationship Id="rId1" Type="http://schemas.microsoft.com/office/2007/relationships/diagramDrawing" Target="../diagrams/drawing1.xml" /></Relationships>
</file>

<file path=ppt/diagrams/_rels/drawing1.xml.rels><?xml version="1.0" encoding="UTF-8" standalone="yes"?><Relationships xmlns="http://schemas.openxmlformats.org/package/2006/relationships"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A66480AC-C0DE-4E5E-9ECD-9AE37E3FCB79}" type="doc">
      <dgm:prSet loTypeId="urn:microsoft.com/office/officeart/2016/7/layout/BasicTimeline" loCatId="timeline" qsTypeId="urn:microsoft.com/office/officeart/2005/8/quickstyle/simple1" qsCatId="simple" csTypeId="urn:microsoft.com/office/officeart/2005/8/colors/accent1_2" csCatId="accent1" phldr="1"/>
      <dgm:spPr bwMode="auto"/>
      <dgm:t>
        <a:bodyPr rtlCol="0"/>
        <a:lstStyle>
          <a:defPPr>
            <a:defRPr lang="ru-RU"/>
          </a:defPPr>
        </a:lstStyle>
        <a:p>
          <a:pPr>
            <a:defRPr/>
          </a:pPr>
          <a:endParaRPr lang="ru-RU"/>
        </a:p>
      </dgm:t>
    </dgm:pt>
    <dgm:pt modelId="{A8C03FBB-4A75-4460-AEA6-DEAEB9C61496}">
      <dgm:prSet phldr="0" phldrT="[Text]" custT="1"/>
      <dgm:spPr bwMode="auto"/>
      <dgm:t>
        <a:bodyPr rtlCol="0"/>
        <a:lstStyle>
          <a:defPPr>
            <a:defRPr lang="ru-RU"/>
          </a:defPPr>
        </a:lstStyle>
        <a:p>
          <a:pPr>
            <a:defRPr lang="ru-RU" b="1"/>
          </a:pPr>
          <a:r>
            <a:rPr lang="ru-RU" sz="1800" b="1">
              <a:solidFill>
                <a:schemeClr val="bg1"/>
              </a:solidFill>
              <a:latin typeface="+mn-lt"/>
              <a:cs typeface="+mn-cs"/>
            </a:rPr>
            <a:t>1-й кв.</a:t>
          </a:r>
          <a:endParaRPr/>
        </a:p>
      </dgm:t>
    </dgm:pt>
    <dgm:pt modelId="{4E972F7F-4B1B-47AA-A25B-1FFC561F1C76}" type="parTrans" cxnId="{D3D81948-D963-4D1E-AE16-9705EAF510FC}">
      <dgm:prSet/>
      <dgm:spPr bwMode="auto"/>
      <dgm:t>
        <a:bodyPr rtlCol="0"/>
        <a:lstStyle>
          <a:defPPr>
            <a:defRPr lang="ru-RU"/>
          </a:defPPr>
        </a:lstStyle>
        <a:p>
          <a:pPr>
            <a:defRPr/>
          </a:pPr>
          <a:endParaRPr lang="ru-RU" sz="1600"/>
        </a:p>
      </dgm:t>
    </dgm:pt>
    <dgm:pt modelId="{67361508-930A-4A23-8CFC-BB56DA645C3C}" type="sibTrans" cxnId="{D3D81948-D963-4D1E-AE16-9705EAF510FC}">
      <dgm:prSet/>
      <dgm:spPr bwMode="auto"/>
      <dgm:t>
        <a:bodyPr rtlCol="0"/>
        <a:lstStyle>
          <a:defPPr>
            <a:defRPr lang="ru-RU"/>
          </a:defPPr>
        </a:lstStyle>
        <a:p>
          <a:pPr>
            <a:defRPr/>
          </a:pPr>
          <a:endParaRPr lang="ru-RU" sz="1600"/>
        </a:p>
      </dgm:t>
    </dgm:pt>
    <dgm:pt modelId="{5E71F362-34DF-4EEC-92A3-0EFE450E05E4}">
      <dgm:prSet phldr="0" phldrT="[Text]" custT="1"/>
      <dgm:spPr bwMode="auto"/>
      <dgm:t>
        <a:bodyPr rtlCol="0"/>
        <a:lstStyle>
          <a:defPPr>
            <a:defRPr lang="ru-RU"/>
          </a:defPPr>
        </a:lstStyle>
        <a:p>
          <a:pPr algn="ctr">
            <a:defRPr/>
          </a:pPr>
          <a:r>
            <a:rPr lang="ru-RU" sz="1500">
              <a:latin typeface="+mn-lt"/>
              <a:cs typeface="+mn-cs"/>
            </a:rPr>
            <a:t>Исследование рынка</a:t>
          </a:r>
          <a:endParaRPr/>
        </a:p>
      </dgm:t>
    </dgm:pt>
    <dgm:pt modelId="{8E5EE4D1-908E-455C-B8B3-281AD42DEC9A}" type="parTrans" cxnId="{B99CA6C9-28D1-4DDB-B8EC-AED73AD115CA}">
      <dgm:prSet/>
      <dgm:spPr bwMode="auto"/>
      <dgm:t>
        <a:bodyPr rtlCol="0"/>
        <a:lstStyle>
          <a:defPPr>
            <a:defRPr lang="ru-RU"/>
          </a:defPPr>
        </a:lstStyle>
        <a:p>
          <a:pPr>
            <a:defRPr/>
          </a:pPr>
          <a:endParaRPr lang="ru-RU" sz="1600"/>
        </a:p>
      </dgm:t>
    </dgm:pt>
    <dgm:pt modelId="{B208B24A-E9FD-40A9-B764-FB7C2B7ED8B9}" type="sibTrans" cxnId="{B99CA6C9-28D1-4DDB-B8EC-AED73AD115CA}">
      <dgm:prSet/>
      <dgm:spPr bwMode="auto"/>
      <dgm:t>
        <a:bodyPr rtlCol="0"/>
        <a:lstStyle>
          <a:defPPr>
            <a:defRPr lang="ru-RU"/>
          </a:defPPr>
        </a:lstStyle>
        <a:p>
          <a:pPr>
            <a:defRPr/>
          </a:pPr>
          <a:endParaRPr lang="ru-RU" sz="1600"/>
        </a:p>
      </dgm:t>
    </dgm:pt>
    <dgm:pt modelId="{91969DED-4CB8-4A14-A50B-3F7B848E46B5}">
      <dgm:prSet phldr="0" phldrT="[Text]" custT="1"/>
      <dgm:spPr bwMode="auto"/>
      <dgm:t>
        <a:bodyPr rtlCol="0"/>
        <a:lstStyle>
          <a:defPPr>
            <a:defRPr lang="ru-RU"/>
          </a:defPPr>
        </a:lstStyle>
        <a:p>
          <a:pPr>
            <a:defRPr lang="ru-RU" b="1"/>
          </a:pPr>
          <a:r>
            <a:rPr lang="ru-RU" sz="1800" b="1">
              <a:solidFill>
                <a:schemeClr val="bg1"/>
              </a:solidFill>
              <a:latin typeface="+mn-lt"/>
              <a:cs typeface="+mn-cs"/>
            </a:rPr>
            <a:t>2-й кв.</a:t>
          </a:r>
          <a:endParaRPr/>
        </a:p>
      </dgm:t>
    </dgm:pt>
    <dgm:pt modelId="{441CD73D-85E1-42A6-BCF8-362A3247E2F3}" type="parTrans" cxnId="{537F2ED0-8BD0-4AD5-B60D-89B660EDA1AC}">
      <dgm:prSet/>
      <dgm:spPr bwMode="auto"/>
      <dgm:t>
        <a:bodyPr rtlCol="0"/>
        <a:lstStyle>
          <a:defPPr>
            <a:defRPr lang="ru-RU"/>
          </a:defPPr>
        </a:lstStyle>
        <a:p>
          <a:pPr>
            <a:defRPr/>
          </a:pPr>
          <a:endParaRPr lang="ru-RU" sz="1600"/>
        </a:p>
      </dgm:t>
    </dgm:pt>
    <dgm:pt modelId="{81CA8AA2-C0C3-4381-BA8B-413EDD578B83}" type="sibTrans" cxnId="{537F2ED0-8BD0-4AD5-B60D-89B660EDA1AC}">
      <dgm:prSet/>
      <dgm:spPr bwMode="auto"/>
      <dgm:t>
        <a:bodyPr rtlCol="0"/>
        <a:lstStyle>
          <a:defPPr>
            <a:defRPr lang="ru-RU"/>
          </a:defPPr>
        </a:lstStyle>
        <a:p>
          <a:pPr>
            <a:defRPr/>
          </a:pPr>
          <a:endParaRPr lang="ru-RU" sz="1600"/>
        </a:p>
      </dgm:t>
    </dgm:pt>
    <dgm:pt modelId="{8A04F340-E8E1-4146-9905-E7ADCAEAABD7}">
      <dgm:prSet phldr="0" phldrT="[Text]" custT="1"/>
      <dgm:spPr bwMode="auto"/>
      <dgm:t>
        <a:bodyPr rtlCol="0"/>
        <a:lstStyle>
          <a:defPPr>
            <a:defRPr lang="ru-RU"/>
          </a:defPPr>
        </a:lstStyle>
        <a:p>
          <a:pPr algn="ctr">
            <a:defRPr/>
          </a:pPr>
          <a:r>
            <a:rPr lang="ru-RU" sz="1500">
              <a:latin typeface="+mn-lt"/>
              <a:cs typeface="+mn-cs"/>
            </a:rPr>
            <a:t>Разработка продукта</a:t>
          </a:r>
          <a:endParaRPr/>
        </a:p>
      </dgm:t>
    </dgm:pt>
    <dgm:pt modelId="{4EBD5EC2-45ED-4ED6-8376-97D155A911AE}" type="parTrans" cxnId="{E636BFFB-0404-4D4B-B3F0-C64FDFD9DDEF}">
      <dgm:prSet/>
      <dgm:spPr bwMode="auto"/>
      <dgm:t>
        <a:bodyPr rtlCol="0"/>
        <a:lstStyle>
          <a:defPPr>
            <a:defRPr lang="ru-RU"/>
          </a:defPPr>
        </a:lstStyle>
        <a:p>
          <a:pPr>
            <a:defRPr/>
          </a:pPr>
          <a:endParaRPr lang="ru-RU" sz="1600"/>
        </a:p>
      </dgm:t>
    </dgm:pt>
    <dgm:pt modelId="{F9CD2A04-6A34-4104-A971-391788B88F55}" type="sibTrans" cxnId="{E636BFFB-0404-4D4B-B3F0-C64FDFD9DDEF}">
      <dgm:prSet/>
      <dgm:spPr bwMode="auto"/>
      <dgm:t>
        <a:bodyPr rtlCol="0"/>
        <a:lstStyle>
          <a:defPPr>
            <a:defRPr lang="ru-RU"/>
          </a:defPPr>
        </a:lstStyle>
        <a:p>
          <a:pPr>
            <a:defRPr/>
          </a:pPr>
          <a:endParaRPr lang="ru-RU" sz="1600"/>
        </a:p>
      </dgm:t>
    </dgm:pt>
    <dgm:pt modelId="{3CC73758-10C1-47F8-AFA7-1A986D4DDD60}">
      <dgm:prSet phldr="0" phldrT="[Text]" custT="1"/>
      <dgm:spPr bwMode="auto"/>
      <dgm:t>
        <a:bodyPr rtlCol="0"/>
        <a:lstStyle>
          <a:defPPr>
            <a:defRPr lang="ru-RU"/>
          </a:defPPr>
        </a:lstStyle>
        <a:p>
          <a:pPr>
            <a:defRPr lang="ru-RU" b="1"/>
          </a:pPr>
          <a:r>
            <a:rPr lang="ru-RU" sz="1800" b="1">
              <a:solidFill>
                <a:schemeClr val="bg1"/>
              </a:solidFill>
              <a:latin typeface="+mn-lt"/>
              <a:cs typeface="+mn-cs"/>
            </a:rPr>
            <a:t>3-й кв.</a:t>
          </a:r>
          <a:endParaRPr/>
        </a:p>
      </dgm:t>
    </dgm:pt>
    <dgm:pt modelId="{FF6AE4B6-4A2F-49EE-9316-9AF55E77838B}" type="parTrans" cxnId="{4A69F85D-5C15-48FD-893A-B3050E1BADEB}">
      <dgm:prSet/>
      <dgm:spPr bwMode="auto"/>
      <dgm:t>
        <a:bodyPr rtlCol="0"/>
        <a:lstStyle>
          <a:defPPr>
            <a:defRPr lang="ru-RU"/>
          </a:defPPr>
        </a:lstStyle>
        <a:p>
          <a:pPr>
            <a:defRPr/>
          </a:pPr>
          <a:endParaRPr lang="ru-RU" sz="1600"/>
        </a:p>
      </dgm:t>
    </dgm:pt>
    <dgm:pt modelId="{D8170BBA-6035-4773-8431-FEDD687647FF}" type="sibTrans" cxnId="{4A69F85D-5C15-48FD-893A-B3050E1BADEB}">
      <dgm:prSet/>
      <dgm:spPr bwMode="auto"/>
      <dgm:t>
        <a:bodyPr rtlCol="0"/>
        <a:lstStyle>
          <a:defPPr>
            <a:defRPr lang="ru-RU"/>
          </a:defPPr>
        </a:lstStyle>
        <a:p>
          <a:pPr>
            <a:defRPr/>
          </a:pPr>
          <a:endParaRPr lang="ru-RU" sz="1600"/>
        </a:p>
      </dgm:t>
    </dgm:pt>
    <dgm:pt modelId="{FD9CA14A-483C-4869-B0C1-7C5FB7EEDBCC}">
      <dgm:prSet phldr="0" phldrT="[Text]" custT="1"/>
      <dgm:spPr bwMode="auto"/>
      <dgm:t>
        <a:bodyPr lIns="72000" rIns="72000" rtlCol="0"/>
        <a:lstStyle>
          <a:defPPr>
            <a:defRPr lang="ru-RU"/>
          </a:defPPr>
        </a:lstStyle>
        <a:p>
          <a:pPr algn="ctr">
            <a:defRPr/>
          </a:pPr>
          <a:r>
            <a:rPr lang="ru-RU" sz="1500">
              <a:latin typeface="+mn-lt"/>
              <a:cs typeface="+mn-cs"/>
            </a:rPr>
            <a:t>Тестирование пользовательских качеств</a:t>
          </a:r>
          <a:endParaRPr/>
        </a:p>
      </dgm:t>
    </dgm:pt>
    <dgm:pt modelId="{8182A92F-45BA-4CD1-8E43-0B0810A50FEB}" type="parTrans" cxnId="{5EDA943F-300F-408A-A52E-3D5140FD5C22}">
      <dgm:prSet/>
      <dgm:spPr bwMode="auto"/>
      <dgm:t>
        <a:bodyPr rtlCol="0"/>
        <a:lstStyle>
          <a:defPPr>
            <a:defRPr lang="ru-RU"/>
          </a:defPPr>
        </a:lstStyle>
        <a:p>
          <a:pPr>
            <a:defRPr/>
          </a:pPr>
          <a:endParaRPr lang="ru-RU" sz="1600"/>
        </a:p>
      </dgm:t>
    </dgm:pt>
    <dgm:pt modelId="{914BB93C-EA8A-4B5B-8F06-30DA7C7F4B7B}" type="sibTrans" cxnId="{5EDA943F-300F-408A-A52E-3D5140FD5C22}">
      <dgm:prSet/>
      <dgm:spPr bwMode="auto"/>
      <dgm:t>
        <a:bodyPr rtlCol="0"/>
        <a:lstStyle>
          <a:defPPr>
            <a:defRPr lang="ru-RU"/>
          </a:defPPr>
        </a:lstStyle>
        <a:p>
          <a:pPr>
            <a:defRPr/>
          </a:pPr>
          <a:endParaRPr lang="ru-RU" sz="1600"/>
        </a:p>
      </dgm:t>
    </dgm:pt>
    <dgm:pt modelId="{D2FE027B-4161-41E1-B4D4-02AECB2E3FA0}">
      <dgm:prSet phldr="0" phldrT="[Text]" custT="1"/>
      <dgm:spPr bwMode="auto"/>
      <dgm:t>
        <a:bodyPr rtlCol="0"/>
        <a:lstStyle>
          <a:defPPr>
            <a:defRPr lang="ru-RU"/>
          </a:defPPr>
        </a:lstStyle>
        <a:p>
          <a:pPr>
            <a:defRPr lang="ru-RU" b="1"/>
          </a:pPr>
          <a:r>
            <a:rPr lang="ru-RU" sz="1800">
              <a:solidFill>
                <a:schemeClr val="bg1"/>
              </a:solidFill>
            </a:rPr>
            <a:t>4-й кв.</a:t>
          </a:r>
          <a:endParaRPr/>
        </a:p>
      </dgm:t>
    </dgm:pt>
    <dgm:pt modelId="{88680CFE-3CE0-4842-B3D3-716D3B671238}" type="parTrans" cxnId="{4F4F82A2-02F1-492B-96C1-46C070BEFCE3}">
      <dgm:prSet/>
      <dgm:spPr bwMode="auto"/>
      <dgm:t>
        <a:bodyPr rtlCol="0"/>
        <a:lstStyle>
          <a:defPPr>
            <a:defRPr lang="ru-RU"/>
          </a:defPPr>
        </a:lstStyle>
        <a:p>
          <a:pPr>
            <a:defRPr/>
          </a:pPr>
          <a:endParaRPr lang="ru-RU" sz="1600"/>
        </a:p>
      </dgm:t>
    </dgm:pt>
    <dgm:pt modelId="{4D59E06B-629C-40B5-96D3-423B7A56C945}" type="sibTrans" cxnId="{4F4F82A2-02F1-492B-96C1-46C070BEFCE3}">
      <dgm:prSet/>
      <dgm:spPr bwMode="auto"/>
      <dgm:t>
        <a:bodyPr rtlCol="0"/>
        <a:lstStyle>
          <a:defPPr>
            <a:defRPr lang="ru-RU"/>
          </a:defPPr>
        </a:lstStyle>
        <a:p>
          <a:pPr>
            <a:defRPr/>
          </a:pPr>
          <a:endParaRPr lang="ru-RU" sz="1600"/>
        </a:p>
      </dgm:t>
    </dgm:pt>
    <dgm:pt modelId="{2BE415B7-7185-4956-8487-237B40BC0EE5}">
      <dgm:prSet phldr="0" phldrT="[Text]" custT="1"/>
      <dgm:spPr bwMode="auto"/>
      <dgm:t>
        <a:bodyPr rtlCol="0"/>
        <a:lstStyle>
          <a:defPPr>
            <a:defRPr lang="ru-RU"/>
          </a:defPPr>
        </a:lstStyle>
        <a:p>
          <a:pPr algn="ctr">
            <a:defRPr/>
          </a:pPr>
          <a:r>
            <a:rPr lang="ru-RU" sz="1500"/>
            <a:t>Запуск продукта</a:t>
          </a:r>
          <a:endParaRPr/>
        </a:p>
      </dgm:t>
    </dgm:pt>
    <dgm:pt modelId="{A38E847E-0D1D-4F40-9A71-4D5999ADE08B}" type="parTrans" cxnId="{CB32A309-9CA9-4554-941D-519A91A9E733}">
      <dgm:prSet/>
      <dgm:spPr bwMode="auto"/>
      <dgm:t>
        <a:bodyPr rtlCol="0"/>
        <a:lstStyle>
          <a:defPPr>
            <a:defRPr lang="ru-RU"/>
          </a:defPPr>
        </a:lstStyle>
        <a:p>
          <a:pPr>
            <a:defRPr/>
          </a:pPr>
          <a:endParaRPr lang="ru-RU" sz="1600"/>
        </a:p>
      </dgm:t>
    </dgm:pt>
    <dgm:pt modelId="{F0D1C61C-E3F2-49BA-A2D8-C04A81308E5D}" type="sibTrans" cxnId="{CB32A309-9CA9-4554-941D-519A91A9E733}">
      <dgm:prSet/>
      <dgm:spPr bwMode="auto"/>
      <dgm:t>
        <a:bodyPr rtlCol="0"/>
        <a:lstStyle>
          <a:defPPr>
            <a:defRPr lang="ru-RU"/>
          </a:defPPr>
        </a:lstStyle>
        <a:p>
          <a:pPr>
            <a:defRPr/>
          </a:pPr>
          <a:endParaRPr lang="ru-RU" sz="1600"/>
        </a:p>
      </dgm:t>
    </dgm:pt>
    <dgm:pt modelId="{9FFA803F-EA25-49D8-A073-96E9747E345F}" type="pres">
      <dgm:prSet presAssocID="{A66480AC-C0DE-4E5E-9ECD-9AE37E3FCB79}" presName="root" presStyleCnt="0">
        <dgm:presLayoutVars>
          <dgm:chMax val="0"/>
          <dgm:chPref val="0"/>
          <dgm:animLvl val="lvl"/>
        </dgm:presLayoutVars>
      </dgm:prSet>
      <dgm:spPr bwMode="auto"/>
    </dgm:pt>
    <dgm:pt modelId="{EE0E6265-BE99-48D1-8879-DB5A75D6D78E}" type="pres">
      <dgm:prSet presAssocID="{A66480AC-C0DE-4E5E-9ECD-9AE37E3FCB79}" presName="divider" presStyleLbl="fgAccFollowNode1" presStyleIdx="0" presStyleCnt="1"/>
      <dgm:spPr bwMode="auto">
        <a:solidFill>
          <a:schemeClr val="accent1">
            <a:tint val="40000"/>
            <a:hueOff val="0"/>
            <a:satOff val="0"/>
            <a:lumOff val="0"/>
            <a:alphaOff val="0"/>
            <a:alpha val="90000"/>
          </a:schemeClr>
        </a:solidFill>
        <a:ln w="19050" cap="flat" cmpd="sng" algn="ctr">
          <a:solidFill>
            <a:schemeClr val="accent1">
              <a:tint val="40000"/>
              <a:hueOff val="0"/>
              <a:satOff val="0"/>
              <a:lumOff val="0"/>
              <a:alphaOff val="0"/>
              <a:alpha val="90000"/>
            </a:schemeClr>
          </a:solidFill>
          <a:prstDash val="solid"/>
          <a:miter lim="800000"/>
          <a:tailEnd type="triangle" w="lg" len="lg"/>
        </a:ln>
        <a:effectLst/>
      </dgm:spPr>
    </dgm:pt>
    <dgm:pt modelId="{BDA8F949-88B8-486D-9E41-ABA1463A8926}" type="pres">
      <dgm:prSet presAssocID="{A66480AC-C0DE-4E5E-9ECD-9AE37E3FCB79}" presName="nodes" presStyleCnt="0">
        <dgm:presLayoutVars>
          <dgm:chMax val="0"/>
          <dgm:chPref val="0"/>
          <dgm:animLvl val="lvl"/>
        </dgm:presLayoutVars>
      </dgm:prSet>
      <dgm:spPr bwMode="auto"/>
    </dgm:pt>
    <dgm:pt modelId="{A41AEE8D-8763-4311-BB07-B499A93D76EA}" type="pres">
      <dgm:prSet presAssocID="{A8C03FBB-4A75-4460-AEA6-DEAEB9C61496}" presName="composite" presStyleCnt="0"/>
      <dgm:spPr bwMode="auto"/>
    </dgm:pt>
    <dgm:pt modelId="{FE5C7F33-9326-49FB-89A3-8A20163AD994}" type="pres">
      <dgm:prSet presAssocID="{A8C03FBB-4A75-4460-AEA6-DEAEB9C61496}" presName="L1TextContainer" presStyleLbl="revTx" presStyleIdx="0" presStyleCnt="4">
        <dgm:presLayoutVars>
          <dgm:chMax val="1"/>
          <dgm:chPref val="1"/>
          <dgm:bulletEnabled val="1"/>
        </dgm:presLayoutVars>
      </dgm:prSet>
      <dgm:spPr bwMode="auto"/>
    </dgm:pt>
    <dgm:pt modelId="{C51067AB-548D-47E7-B9DD-C7A4C9600F8C}" type="pres">
      <dgm:prSet presAssocID="{A8C03FBB-4A75-4460-AEA6-DEAEB9C61496}" presName="L2TextContainerWrapper" presStyleCnt="0">
        <dgm:presLayoutVars>
          <dgm:chMax val="0"/>
          <dgm:chPref val="0"/>
          <dgm:bulletEnabled val="1"/>
        </dgm:presLayoutVars>
      </dgm:prSet>
      <dgm:spPr bwMode="auto"/>
    </dgm:pt>
    <dgm:pt modelId="{BA29120C-7C6B-4F62-9079-4AD528BC0744}" type="pres">
      <dgm:prSet presAssocID="{A8C03FBB-4A75-4460-AEA6-DEAEB9C61496}" presName="L2TextContainer" presStyleLbl="bgAcc1" presStyleIdx="0" presStyleCnt="4"/>
      <dgm:spPr bwMode="auto"/>
    </dgm:pt>
    <dgm:pt modelId="{617B6CDA-9351-44EF-9011-41758FE93851}" type="pres">
      <dgm:prSet presAssocID="{A8C03FBB-4A75-4460-AEA6-DEAEB9C61496}" presName="FlexibleEmptyPlaceHolder" presStyleCnt="0"/>
      <dgm:spPr bwMode="auto"/>
    </dgm:pt>
    <dgm:pt modelId="{A95DB80B-444A-4D69-B205-3A801BB8524A}" type="pres">
      <dgm:prSet presAssocID="{A8C03FBB-4A75-4460-AEA6-DEAEB9C61496}" presName="ConnectLine" presStyleLbl="sibTrans1D1" presStyleIdx="0" presStyleCnt="4"/>
      <dgm:spPr bwMode="auto"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FA19A0AA-8B0B-4AA8-A80D-08CFFDD3F112}" type="pres">
      <dgm:prSet presAssocID="{A8C03FBB-4A75-4460-AEA6-DEAEB9C61496}" presName="ConnectorPoint" presStyleLbl="alignNode1" presStyleIdx="0" presStyleCnt="4"/>
      <dgm:spPr bwMode="auto"/>
    </dgm:pt>
    <dgm:pt modelId="{C298CC98-EF08-4D23-94A2-F58DEE6D7DE4}" type="pres">
      <dgm:prSet presAssocID="{A8C03FBB-4A75-4460-AEA6-DEAEB9C61496}" presName="EmptyPlaceHolder" presStyleCnt="0"/>
      <dgm:spPr bwMode="auto"/>
    </dgm:pt>
    <dgm:pt modelId="{F3D981F8-7433-4E93-99E6-2B447306B973}" type="pres">
      <dgm:prSet presAssocID="{67361508-930A-4A23-8CFC-BB56DA645C3C}" presName="spaceBetweenRectangles" presStyleCnt="0"/>
      <dgm:spPr bwMode="auto"/>
    </dgm:pt>
    <dgm:pt modelId="{7D29DFA7-018B-45C9-AC1C-5CFC82FEE150}" type="pres">
      <dgm:prSet presAssocID="{91969DED-4CB8-4A14-A50B-3F7B848E46B5}" presName="composite" presStyleCnt="0"/>
      <dgm:spPr bwMode="auto"/>
    </dgm:pt>
    <dgm:pt modelId="{60D0713D-AF69-4AF8-B071-F65622790886}" type="pres">
      <dgm:prSet presAssocID="{91969DED-4CB8-4A14-A50B-3F7B848E46B5}" presName="L1TextContainer" presStyleLbl="revTx" presStyleIdx="1" presStyleCnt="4">
        <dgm:presLayoutVars>
          <dgm:chMax val="1"/>
          <dgm:chPref val="1"/>
          <dgm:bulletEnabled val="1"/>
        </dgm:presLayoutVars>
      </dgm:prSet>
      <dgm:spPr bwMode="auto"/>
    </dgm:pt>
    <dgm:pt modelId="{5DAA1547-FEA7-4F69-96D3-0E3A07601B1E}" type="pres">
      <dgm:prSet presAssocID="{91969DED-4CB8-4A14-A50B-3F7B848E46B5}" presName="L2TextContainerWrapper" presStyleCnt="0">
        <dgm:presLayoutVars>
          <dgm:chMax val="0"/>
          <dgm:chPref val="0"/>
          <dgm:bulletEnabled val="1"/>
        </dgm:presLayoutVars>
      </dgm:prSet>
      <dgm:spPr bwMode="auto"/>
    </dgm:pt>
    <dgm:pt modelId="{DADAA0C9-3E42-4088-8622-30E9F6EA139A}" type="pres">
      <dgm:prSet presAssocID="{91969DED-4CB8-4A14-A50B-3F7B848E46B5}" presName="L2TextContainer" presStyleLbl="bgAcc1" presStyleIdx="1" presStyleCnt="4"/>
      <dgm:spPr bwMode="auto"/>
    </dgm:pt>
    <dgm:pt modelId="{D2E61EE0-F306-43AF-AFF9-74A14B9CF379}" type="pres">
      <dgm:prSet presAssocID="{91969DED-4CB8-4A14-A50B-3F7B848E46B5}" presName="FlexibleEmptyPlaceHolder" presStyleCnt="0"/>
      <dgm:spPr bwMode="auto"/>
    </dgm:pt>
    <dgm:pt modelId="{DBD74D6B-057A-432C-9067-BF618C19EB2A}" type="pres">
      <dgm:prSet presAssocID="{91969DED-4CB8-4A14-A50B-3F7B848E46B5}" presName="ConnectLine" presStyleLbl="sibTrans1D1" presStyleIdx="1" presStyleCnt="4"/>
      <dgm:spPr bwMode="auto"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0F979253-FD39-4920-BFCA-78C564B167EA}" type="pres">
      <dgm:prSet presAssocID="{91969DED-4CB8-4A14-A50B-3F7B848E46B5}" presName="ConnectorPoint" presStyleLbl="alignNode1" presStyleIdx="1" presStyleCnt="4"/>
      <dgm:spPr bwMode="auto"/>
    </dgm:pt>
    <dgm:pt modelId="{C9B4B298-E04C-4317-856D-E345FE5EC64B}" type="pres">
      <dgm:prSet presAssocID="{91969DED-4CB8-4A14-A50B-3F7B848E46B5}" presName="EmptyPlaceHolder" presStyleCnt="0"/>
      <dgm:spPr bwMode="auto"/>
    </dgm:pt>
    <dgm:pt modelId="{9B636147-AF19-40E0-BE7D-3BE8148CC024}" type="pres">
      <dgm:prSet presAssocID="{81CA8AA2-C0C3-4381-BA8B-413EDD578B83}" presName="spaceBetweenRectangles" presStyleCnt="0"/>
      <dgm:spPr bwMode="auto"/>
    </dgm:pt>
    <dgm:pt modelId="{76CB18D4-86E2-467C-A2CF-3ED9EFE66BEA}" type="pres">
      <dgm:prSet presAssocID="{3CC73758-10C1-47F8-AFA7-1A986D4DDD60}" presName="composite" presStyleCnt="0"/>
      <dgm:spPr bwMode="auto"/>
    </dgm:pt>
    <dgm:pt modelId="{E712D073-0B15-4887-9DCE-A27BCACBC178}" type="pres">
      <dgm:prSet presAssocID="{3CC73758-10C1-47F8-AFA7-1A986D4DDD60}" presName="L1TextContainer" presStyleLbl="revTx" presStyleIdx="2" presStyleCnt="4">
        <dgm:presLayoutVars>
          <dgm:chMax val="1"/>
          <dgm:chPref val="1"/>
          <dgm:bulletEnabled val="1"/>
        </dgm:presLayoutVars>
      </dgm:prSet>
      <dgm:spPr bwMode="auto"/>
    </dgm:pt>
    <dgm:pt modelId="{4C57E835-21E8-44E9-8CE3-1E2D478ECB2B}" type="pres">
      <dgm:prSet presAssocID="{3CC73758-10C1-47F8-AFA7-1A986D4DDD60}" presName="L2TextContainerWrapper" presStyleCnt="0">
        <dgm:presLayoutVars>
          <dgm:chMax val="0"/>
          <dgm:chPref val="0"/>
          <dgm:bulletEnabled val="1"/>
        </dgm:presLayoutVars>
      </dgm:prSet>
      <dgm:spPr bwMode="auto"/>
    </dgm:pt>
    <dgm:pt modelId="{E0D48281-565D-47A3-9B6C-576231178549}" type="pres">
      <dgm:prSet custLinFactNeighborY="-2750" custScaleY="81746" presAssocID="{3CC73758-10C1-47F8-AFA7-1A986D4DDD60}" presName="L2TextContainer" presStyleLbl="bgAcc1" presStyleIdx="2" presStyleCnt="4"/>
      <dgm:spPr bwMode="auto"/>
    </dgm:pt>
    <dgm:pt modelId="{E0365E95-CAD6-4660-956D-E490447A5CB4}" type="pres">
      <dgm:prSet presAssocID="{3CC73758-10C1-47F8-AFA7-1A986D4DDD60}" presName="FlexibleEmptyPlaceHolder" presStyleCnt="0"/>
      <dgm:spPr bwMode="auto"/>
    </dgm:pt>
    <dgm:pt modelId="{DCAE8A46-752C-4E82-84CE-E790E1F2918E}" type="pres">
      <dgm:prSet custLinFactNeighborY="-2633" presAssocID="{3CC73758-10C1-47F8-AFA7-1A986D4DDD60}" presName="ConnectLine" presStyleLbl="sibTrans1D1" presStyleIdx="2" presStyleCnt="4"/>
      <dgm:spPr bwMode="auto"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B6459BF8-D2C3-4018-9C28-98667DC203F4}" type="pres">
      <dgm:prSet custLinFactNeighborX="-1114" custLinFactNeighborY="24008" presAssocID="{3CC73758-10C1-47F8-AFA7-1A986D4DDD60}" presName="ConnectorPoint" presStyleLbl="alignNode1" presStyleIdx="2" presStyleCnt="4"/>
      <dgm:spPr bwMode="auto"/>
    </dgm:pt>
    <dgm:pt modelId="{EAB0CCC2-BFF9-432D-BA8E-7ECAF2D92AF2}" type="pres">
      <dgm:prSet presAssocID="{3CC73758-10C1-47F8-AFA7-1A986D4DDD60}" presName="EmptyPlaceHolder" presStyleCnt="0"/>
      <dgm:spPr bwMode="auto"/>
    </dgm:pt>
    <dgm:pt modelId="{07073103-04B7-4C74-9AC8-048764100B10}" type="pres">
      <dgm:prSet presAssocID="{D8170BBA-6035-4773-8431-FEDD687647FF}" presName="spaceBetweenRectangles" presStyleCnt="0"/>
      <dgm:spPr bwMode="auto"/>
    </dgm:pt>
    <dgm:pt modelId="{C68762A5-E9DF-484F-B385-6C7E07325E98}" type="pres">
      <dgm:prSet presAssocID="{D2FE027B-4161-41E1-B4D4-02AECB2E3FA0}" presName="composite" presStyleCnt="0"/>
      <dgm:spPr bwMode="auto"/>
    </dgm:pt>
    <dgm:pt modelId="{F782935D-BBBD-4420-826A-F71C517659B6}" type="pres">
      <dgm:prSet presAssocID="{D2FE027B-4161-41E1-B4D4-02AECB2E3FA0}" presName="L1TextContainer" presStyleLbl="revTx" presStyleIdx="3" presStyleCnt="4">
        <dgm:presLayoutVars>
          <dgm:chMax val="1"/>
          <dgm:chPref val="1"/>
          <dgm:bulletEnabled val="1"/>
        </dgm:presLayoutVars>
      </dgm:prSet>
      <dgm:spPr bwMode="auto"/>
    </dgm:pt>
    <dgm:pt modelId="{3C71E446-482E-4CAC-8D42-2D4AC020412B}" type="pres">
      <dgm:prSet presAssocID="{D2FE027B-4161-41E1-B4D4-02AECB2E3FA0}" presName="L2TextContainerWrapper" presStyleCnt="0">
        <dgm:presLayoutVars>
          <dgm:chMax val="0"/>
          <dgm:chPref val="0"/>
          <dgm:bulletEnabled val="1"/>
        </dgm:presLayoutVars>
      </dgm:prSet>
      <dgm:spPr bwMode="auto"/>
    </dgm:pt>
    <dgm:pt modelId="{6C3A59BD-6D45-4573-B098-8CB5207F194D}" type="pres">
      <dgm:prSet custLinFactNeighborY="-24953" custScaleY="147288" presAssocID="{D2FE027B-4161-41E1-B4D4-02AECB2E3FA0}" presName="L2TextContainer" presStyleLbl="bgAcc1" presStyleIdx="3" presStyleCnt="4"/>
      <dgm:spPr bwMode="auto"/>
    </dgm:pt>
    <dgm:pt modelId="{8EB042C8-D666-4667-A1E4-E0C87151B72F}" type="pres">
      <dgm:prSet presAssocID="{D2FE027B-4161-41E1-B4D4-02AECB2E3FA0}" presName="FlexibleEmptyPlaceHolder" presStyleCnt="0"/>
      <dgm:spPr bwMode="auto"/>
    </dgm:pt>
    <dgm:pt modelId="{086FB9B1-82B2-4197-8B33-6E7FF94F8D2E}" type="pres">
      <dgm:prSet custFlipHor="1" custLinFactNeighborY="-8690" custScaleY="174718" presAssocID="{D2FE027B-4161-41E1-B4D4-02AECB2E3FA0}" presName="ConnectLine" presStyleLbl="sibTrans1D1" presStyleIdx="3" presStyleCnt="4"/>
      <dgm:spPr bwMode="auto"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3F359E8B-7C7E-4FD9-B106-36CCBFC731D5}" type="pres">
      <dgm:prSet custLinFactNeighborY="-400000" custLinFactY="-331882" custScaleY="190299" presAssocID="{D2FE027B-4161-41E1-B4D4-02AECB2E3FA0}" presName="ConnectorPoint" presStyleLbl="alignNode1" presStyleIdx="3" presStyleCnt="4"/>
      <dgm:spPr bwMode="auto"/>
    </dgm:pt>
    <dgm:pt modelId="{34434334-A935-4057-946F-93B826088F38}" type="pres">
      <dgm:prSet presAssocID="{D2FE027B-4161-41E1-B4D4-02AECB2E3FA0}" presName="EmptyPlaceHolder" presStyleCnt="0"/>
      <dgm:spPr bwMode="auto"/>
    </dgm:pt>
  </dgm:ptLst>
  <dgm:cxnLst>
    <dgm:cxn modelId="{CB32A309-9CA9-4554-941D-519A91A9E733}" srcId="{D2FE027B-4161-41E1-B4D4-02AECB2E3FA0}" destId="{2BE415B7-7185-4956-8487-237B40BC0EE5}" srcOrd="0" destOrd="0" parTransId="{A38E847E-0D1D-4F40-9A71-4D5999ADE08B}" sibTransId="{F0D1C61C-E3F2-49BA-A2D8-C04A81308E5D}"/>
    <dgm:cxn modelId="{64516513-C9B3-4B52-A434-6178ACAB3599}" type="presOf" srcId="{91969DED-4CB8-4A14-A50B-3F7B848E46B5}" destId="{60D0713D-AF69-4AF8-B071-F65622790886}" srcOrd="0" destOrd="0" presId="urn:microsoft.com/office/officeart/2016/7/layout/BasicTimeline"/>
    <dgm:cxn modelId="{3760A536-08D8-4D45-9A8D-A21E58E17F8A}" type="presOf" srcId="{D2FE027B-4161-41E1-B4D4-02AECB2E3FA0}" destId="{F782935D-BBBD-4420-826A-F71C517659B6}" srcOrd="0" destOrd="0" presId="urn:microsoft.com/office/officeart/2016/7/layout/BasicTimeline"/>
    <dgm:cxn modelId="{5EDA943F-300F-408A-A52E-3D5140FD5C22}" srcId="{3CC73758-10C1-47F8-AFA7-1A986D4DDD60}" destId="{FD9CA14A-483C-4869-B0C1-7C5FB7EEDBCC}" srcOrd="0" destOrd="0" parTransId="{8182A92F-45BA-4CD1-8E43-0B0810A50FEB}" sibTransId="{914BB93C-EA8A-4B5B-8F06-30DA7C7F4B7B}"/>
    <dgm:cxn modelId="{4A69F85D-5C15-48FD-893A-B3050E1BADEB}" srcId="{A66480AC-C0DE-4E5E-9ECD-9AE37E3FCB79}" destId="{3CC73758-10C1-47F8-AFA7-1A986D4DDD60}" srcOrd="2" destOrd="0" parTransId="{FF6AE4B6-4A2F-49EE-9316-9AF55E77838B}" sibTransId="{D8170BBA-6035-4773-8431-FEDD687647FF}"/>
    <dgm:cxn modelId="{D3D81948-D963-4D1E-AE16-9705EAF510FC}" srcId="{A66480AC-C0DE-4E5E-9ECD-9AE37E3FCB79}" destId="{A8C03FBB-4A75-4460-AEA6-DEAEB9C61496}" srcOrd="0" destOrd="0" parTransId="{4E972F7F-4B1B-47AA-A25B-1FFC561F1C76}" sibTransId="{67361508-930A-4A23-8CFC-BB56DA645C3C}"/>
    <dgm:cxn modelId="{41643976-DEF5-44B7-B9E7-888F3AEFC45F}" type="presOf" srcId="{3CC73758-10C1-47F8-AFA7-1A986D4DDD60}" destId="{E712D073-0B15-4887-9DCE-A27BCACBC178}" srcOrd="0" destOrd="0" presId="urn:microsoft.com/office/officeart/2016/7/layout/BasicTimeline"/>
    <dgm:cxn modelId="{2D36C892-88AC-490F-8E33-2C73C0E22FF5}" type="presOf" srcId="{2BE415B7-7185-4956-8487-237B40BC0EE5}" destId="{6C3A59BD-6D45-4573-B098-8CB5207F194D}" srcOrd="0" destOrd="0" presId="urn:microsoft.com/office/officeart/2016/7/layout/BasicTimeline"/>
    <dgm:cxn modelId="{E5C7B693-D4EE-4A4E-97D1-4621CA0D3E91}" type="presOf" srcId="{A8C03FBB-4A75-4460-AEA6-DEAEB9C61496}" destId="{FE5C7F33-9326-49FB-89A3-8A20163AD994}" srcOrd="0" destOrd="0" presId="urn:microsoft.com/office/officeart/2016/7/layout/BasicTimeline"/>
    <dgm:cxn modelId="{4F4F82A2-02F1-492B-96C1-46C070BEFCE3}" srcId="{A66480AC-C0DE-4E5E-9ECD-9AE37E3FCB79}" destId="{D2FE027B-4161-41E1-B4D4-02AECB2E3FA0}" srcOrd="3" destOrd="0" parTransId="{88680CFE-3CE0-4842-B3D3-716D3B671238}" sibTransId="{4D59E06B-629C-40B5-96D3-423B7A56C945}"/>
    <dgm:cxn modelId="{4CE397A6-DB48-4AAE-BCFB-3D992789379D}" type="presOf" srcId="{5E71F362-34DF-4EEC-92A3-0EFE450E05E4}" destId="{BA29120C-7C6B-4F62-9079-4AD528BC0744}" srcOrd="0" destOrd="0" presId="urn:microsoft.com/office/officeart/2016/7/layout/BasicTimeline"/>
    <dgm:cxn modelId="{B99CA6C9-28D1-4DDB-B8EC-AED73AD115CA}" srcId="{A8C03FBB-4A75-4460-AEA6-DEAEB9C61496}" destId="{5E71F362-34DF-4EEC-92A3-0EFE450E05E4}" srcOrd="0" destOrd="0" parTransId="{8E5EE4D1-908E-455C-B8B3-281AD42DEC9A}" sibTransId="{B208B24A-E9FD-40A9-B764-FB7C2B7ED8B9}"/>
    <dgm:cxn modelId="{537F2ED0-8BD0-4AD5-B60D-89B660EDA1AC}" srcId="{A66480AC-C0DE-4E5E-9ECD-9AE37E3FCB79}" destId="{91969DED-4CB8-4A14-A50B-3F7B848E46B5}" srcOrd="1" destOrd="0" parTransId="{441CD73D-85E1-42A6-BCF8-362A3247E2F3}" sibTransId="{81CA8AA2-C0C3-4381-BA8B-413EDD578B83}"/>
    <dgm:cxn modelId="{403E30EA-CA23-4A5A-9D22-DF82F93CFF08}" type="presOf" srcId="{A66480AC-C0DE-4E5E-9ECD-9AE37E3FCB79}" destId="{9FFA803F-EA25-49D8-A073-96E9747E345F}" srcOrd="0" destOrd="0" presId="urn:microsoft.com/office/officeart/2016/7/layout/BasicTimeline"/>
    <dgm:cxn modelId="{252B4FF4-6466-43C7-8436-08B55881B5BC}" type="presOf" srcId="{FD9CA14A-483C-4869-B0C1-7C5FB7EEDBCC}" destId="{E0D48281-565D-47A3-9B6C-576231178549}" srcOrd="0" destOrd="0" presId="urn:microsoft.com/office/officeart/2016/7/layout/BasicTimeline"/>
    <dgm:cxn modelId="{9488AFF6-9066-454E-B3C3-57C8BC68F549}" type="presOf" srcId="{8A04F340-E8E1-4146-9905-E7ADCAEAABD7}" destId="{DADAA0C9-3E42-4088-8622-30E9F6EA139A}" srcOrd="0" destOrd="0" presId="urn:microsoft.com/office/officeart/2016/7/layout/BasicTimeline"/>
    <dgm:cxn modelId="{E636BFFB-0404-4D4B-B3F0-C64FDFD9DDEF}" srcId="{91969DED-4CB8-4A14-A50B-3F7B848E46B5}" destId="{8A04F340-E8E1-4146-9905-E7ADCAEAABD7}" srcOrd="0" destOrd="0" parTransId="{4EBD5EC2-45ED-4ED6-8376-97D155A911AE}" sibTransId="{F9CD2A04-6A34-4104-A971-391788B88F55}"/>
    <dgm:cxn modelId="{9C5E351C-4F83-42C9-8766-363923817116}" type="presParOf" srcId="{9FFA803F-EA25-49D8-A073-96E9747E345F}" destId="{EE0E6265-BE99-48D1-8879-DB5A75D6D78E}" srcOrd="0" destOrd="0" presId="urn:microsoft.com/office/officeart/2016/7/layout/BasicTimeline"/>
    <dgm:cxn modelId="{F4A239D2-791C-4FA7-8885-B0E1A7FEAC48}" type="presParOf" srcId="{9FFA803F-EA25-49D8-A073-96E9747E345F}" destId="{BDA8F949-88B8-486D-9E41-ABA1463A8926}" srcOrd="1" destOrd="0" presId="urn:microsoft.com/office/officeart/2016/7/layout/BasicTimeline"/>
    <dgm:cxn modelId="{14D4DBE1-C56F-48BE-A66B-2B0E85E7B755}" type="presParOf" srcId="{BDA8F949-88B8-486D-9E41-ABA1463A8926}" destId="{A41AEE8D-8763-4311-BB07-B499A93D76EA}" srcOrd="0" destOrd="0" presId="urn:microsoft.com/office/officeart/2016/7/layout/BasicTimeline"/>
    <dgm:cxn modelId="{2868F0B4-2D8C-4E60-A800-D7753FFE1445}" type="presParOf" srcId="{A41AEE8D-8763-4311-BB07-B499A93D76EA}" destId="{FE5C7F33-9326-49FB-89A3-8A20163AD994}" srcOrd="0" destOrd="0" presId="urn:microsoft.com/office/officeart/2016/7/layout/BasicTimeline"/>
    <dgm:cxn modelId="{6F72394A-7E16-45AE-B5C9-6D1224450F0E}" type="presParOf" srcId="{A41AEE8D-8763-4311-BB07-B499A93D76EA}" destId="{C51067AB-548D-47E7-B9DD-C7A4C9600F8C}" srcOrd="1" destOrd="0" presId="urn:microsoft.com/office/officeart/2016/7/layout/BasicTimeline"/>
    <dgm:cxn modelId="{2BF023E2-BD82-4543-9797-FF9FAF55B2A5}" type="presParOf" srcId="{C51067AB-548D-47E7-B9DD-C7A4C9600F8C}" destId="{BA29120C-7C6B-4F62-9079-4AD528BC0744}" srcOrd="0" destOrd="0" presId="urn:microsoft.com/office/officeart/2016/7/layout/BasicTimeline"/>
    <dgm:cxn modelId="{2E1DF8FC-1E3D-407B-8B7F-074787FD4D73}" type="presParOf" srcId="{C51067AB-548D-47E7-B9DD-C7A4C9600F8C}" destId="{617B6CDA-9351-44EF-9011-41758FE93851}" srcOrd="1" destOrd="0" presId="urn:microsoft.com/office/officeart/2016/7/layout/BasicTimeline"/>
    <dgm:cxn modelId="{4C3C8707-33EB-4053-85D9-0C1CF04E32CD}" type="presParOf" srcId="{A41AEE8D-8763-4311-BB07-B499A93D76EA}" destId="{A95DB80B-444A-4D69-B205-3A801BB8524A}" srcOrd="2" destOrd="0" presId="urn:microsoft.com/office/officeart/2016/7/layout/BasicTimeline"/>
    <dgm:cxn modelId="{1FE3BD8D-0AF3-46A6-AB51-EDAEC9EB4D89}" type="presParOf" srcId="{A41AEE8D-8763-4311-BB07-B499A93D76EA}" destId="{FA19A0AA-8B0B-4AA8-A80D-08CFFDD3F112}" srcOrd="3" destOrd="0" presId="urn:microsoft.com/office/officeart/2016/7/layout/BasicTimeline"/>
    <dgm:cxn modelId="{B5FDF500-80BD-45C8-BBEB-575AA1DAADE7}" type="presParOf" srcId="{A41AEE8D-8763-4311-BB07-B499A93D76EA}" destId="{C298CC98-EF08-4D23-94A2-F58DEE6D7DE4}" srcOrd="4" destOrd="0" presId="urn:microsoft.com/office/officeart/2016/7/layout/BasicTimeline"/>
    <dgm:cxn modelId="{90EDA9D9-5363-433C-811E-5513B52588D1}" type="presParOf" srcId="{BDA8F949-88B8-486D-9E41-ABA1463A8926}" destId="{F3D981F8-7433-4E93-99E6-2B447306B973}" srcOrd="1" destOrd="0" presId="urn:microsoft.com/office/officeart/2016/7/layout/BasicTimeline"/>
    <dgm:cxn modelId="{7935889E-4736-4C7F-8622-A330C126F16B}" type="presParOf" srcId="{BDA8F949-88B8-486D-9E41-ABA1463A8926}" destId="{7D29DFA7-018B-45C9-AC1C-5CFC82FEE150}" srcOrd="2" destOrd="0" presId="urn:microsoft.com/office/officeart/2016/7/layout/BasicTimeline"/>
    <dgm:cxn modelId="{EB2658D4-3F40-4748-AE39-624B8E620A96}" type="presParOf" srcId="{7D29DFA7-018B-45C9-AC1C-5CFC82FEE150}" destId="{60D0713D-AF69-4AF8-B071-F65622790886}" srcOrd="0" destOrd="0" presId="urn:microsoft.com/office/officeart/2016/7/layout/BasicTimeline"/>
    <dgm:cxn modelId="{51E99B0B-8CC3-4BC2-8250-4C73AF5F12E8}" type="presParOf" srcId="{7D29DFA7-018B-45C9-AC1C-5CFC82FEE150}" destId="{5DAA1547-FEA7-4F69-96D3-0E3A07601B1E}" srcOrd="1" destOrd="0" presId="urn:microsoft.com/office/officeart/2016/7/layout/BasicTimeline"/>
    <dgm:cxn modelId="{9826AAC2-4AE6-4C22-826D-5672547E59BD}" type="presParOf" srcId="{5DAA1547-FEA7-4F69-96D3-0E3A07601B1E}" destId="{DADAA0C9-3E42-4088-8622-30E9F6EA139A}" srcOrd="0" destOrd="0" presId="urn:microsoft.com/office/officeart/2016/7/layout/BasicTimeline"/>
    <dgm:cxn modelId="{EC270DFB-5C5B-40C9-8196-FC46A9C21D19}" type="presParOf" srcId="{5DAA1547-FEA7-4F69-96D3-0E3A07601B1E}" destId="{D2E61EE0-F306-43AF-AFF9-74A14B9CF379}" srcOrd="1" destOrd="0" presId="urn:microsoft.com/office/officeart/2016/7/layout/BasicTimeline"/>
    <dgm:cxn modelId="{CB792D24-F02F-48C4-AC1D-366893851161}" type="presParOf" srcId="{7D29DFA7-018B-45C9-AC1C-5CFC82FEE150}" destId="{DBD74D6B-057A-432C-9067-BF618C19EB2A}" srcOrd="2" destOrd="0" presId="urn:microsoft.com/office/officeart/2016/7/layout/BasicTimeline"/>
    <dgm:cxn modelId="{0B13E8C1-0B1E-425B-8D83-92D34782753B}" type="presParOf" srcId="{7D29DFA7-018B-45C9-AC1C-5CFC82FEE150}" destId="{0F979253-FD39-4920-BFCA-78C564B167EA}" srcOrd="3" destOrd="0" presId="urn:microsoft.com/office/officeart/2016/7/layout/BasicTimeline"/>
    <dgm:cxn modelId="{6B60A5F4-2BAC-4F3F-A227-CB4F69F166D3}" type="presParOf" srcId="{7D29DFA7-018B-45C9-AC1C-5CFC82FEE150}" destId="{C9B4B298-E04C-4317-856D-E345FE5EC64B}" srcOrd="4" destOrd="0" presId="urn:microsoft.com/office/officeart/2016/7/layout/BasicTimeline"/>
    <dgm:cxn modelId="{F632D135-41E2-43A9-9B84-8A9C50BA663F}" type="presParOf" srcId="{BDA8F949-88B8-486D-9E41-ABA1463A8926}" destId="{9B636147-AF19-40E0-BE7D-3BE8148CC024}" srcOrd="3" destOrd="0" presId="urn:microsoft.com/office/officeart/2016/7/layout/BasicTimeline"/>
    <dgm:cxn modelId="{3411521A-E802-4A42-B7EC-D46E6B3B7C96}" type="presParOf" srcId="{BDA8F949-88B8-486D-9E41-ABA1463A8926}" destId="{76CB18D4-86E2-467C-A2CF-3ED9EFE66BEA}" srcOrd="4" destOrd="0" presId="urn:microsoft.com/office/officeart/2016/7/layout/BasicTimeline"/>
    <dgm:cxn modelId="{88CD890C-B8E8-4CDA-B032-3A9A3F32FD79}" type="presParOf" srcId="{76CB18D4-86E2-467C-A2CF-3ED9EFE66BEA}" destId="{E712D073-0B15-4887-9DCE-A27BCACBC178}" srcOrd="0" destOrd="0" presId="urn:microsoft.com/office/officeart/2016/7/layout/BasicTimeline"/>
    <dgm:cxn modelId="{AB1754FF-81F0-4ADB-A662-440DA0FBE430}" type="presParOf" srcId="{76CB18D4-86E2-467C-A2CF-3ED9EFE66BEA}" destId="{4C57E835-21E8-44E9-8CE3-1E2D478ECB2B}" srcOrd="1" destOrd="0" presId="urn:microsoft.com/office/officeart/2016/7/layout/BasicTimeline"/>
    <dgm:cxn modelId="{03EB58B1-E5D1-49BD-8FE7-FF1A8E5CDD51}" type="presParOf" srcId="{4C57E835-21E8-44E9-8CE3-1E2D478ECB2B}" destId="{E0D48281-565D-47A3-9B6C-576231178549}" srcOrd="0" destOrd="0" presId="urn:microsoft.com/office/officeart/2016/7/layout/BasicTimeline"/>
    <dgm:cxn modelId="{C7D8A92C-6CBF-4FA3-931B-5668E18C280C}" type="presParOf" srcId="{4C57E835-21E8-44E9-8CE3-1E2D478ECB2B}" destId="{E0365E95-CAD6-4660-956D-E490447A5CB4}" srcOrd="1" destOrd="0" presId="urn:microsoft.com/office/officeart/2016/7/layout/BasicTimeline"/>
    <dgm:cxn modelId="{57009207-8976-4EFD-876A-EF1C91AB599A}" type="presParOf" srcId="{76CB18D4-86E2-467C-A2CF-3ED9EFE66BEA}" destId="{DCAE8A46-752C-4E82-84CE-E790E1F2918E}" srcOrd="2" destOrd="0" presId="urn:microsoft.com/office/officeart/2016/7/layout/BasicTimeline"/>
    <dgm:cxn modelId="{A5FB4889-2275-4DD2-ADF0-583A5D1AE1ED}" type="presParOf" srcId="{76CB18D4-86E2-467C-A2CF-3ED9EFE66BEA}" destId="{B6459BF8-D2C3-4018-9C28-98667DC203F4}" srcOrd="3" destOrd="0" presId="urn:microsoft.com/office/officeart/2016/7/layout/BasicTimeline"/>
    <dgm:cxn modelId="{8B3418BE-680A-4C04-AD26-F21B02D832B0}" type="presParOf" srcId="{76CB18D4-86E2-467C-A2CF-3ED9EFE66BEA}" destId="{EAB0CCC2-BFF9-432D-BA8E-7ECAF2D92AF2}" srcOrd="4" destOrd="0" presId="urn:microsoft.com/office/officeart/2016/7/layout/BasicTimeline"/>
    <dgm:cxn modelId="{A9042F53-7838-4B89-A14A-DC86E7759451}" type="presParOf" srcId="{BDA8F949-88B8-486D-9E41-ABA1463A8926}" destId="{07073103-04B7-4C74-9AC8-048764100B10}" srcOrd="5" destOrd="0" presId="urn:microsoft.com/office/officeart/2016/7/layout/BasicTimeline"/>
    <dgm:cxn modelId="{5290B18C-985B-476F-80AB-B000D2E28F60}" type="presParOf" srcId="{BDA8F949-88B8-486D-9E41-ABA1463A8926}" destId="{C68762A5-E9DF-484F-B385-6C7E07325E98}" srcOrd="6" destOrd="0" presId="urn:microsoft.com/office/officeart/2016/7/layout/BasicTimeline"/>
    <dgm:cxn modelId="{819C616E-63F8-4599-9A66-512521E8E9F5}" type="presParOf" srcId="{C68762A5-E9DF-484F-B385-6C7E07325E98}" destId="{F782935D-BBBD-4420-826A-F71C517659B6}" srcOrd="0" destOrd="0" presId="urn:microsoft.com/office/officeart/2016/7/layout/BasicTimeline"/>
    <dgm:cxn modelId="{8C54E232-1B89-4DC9-8E05-4736E6F4C528}" type="presParOf" srcId="{C68762A5-E9DF-484F-B385-6C7E07325E98}" destId="{3C71E446-482E-4CAC-8D42-2D4AC020412B}" srcOrd="1" destOrd="0" presId="urn:microsoft.com/office/officeart/2016/7/layout/BasicTimeline"/>
    <dgm:cxn modelId="{BC353777-539A-4864-BB21-346D8C4360C1}" type="presParOf" srcId="{3C71E446-482E-4CAC-8D42-2D4AC020412B}" destId="{6C3A59BD-6D45-4573-B098-8CB5207F194D}" srcOrd="0" destOrd="0" presId="urn:microsoft.com/office/officeart/2016/7/layout/BasicTimeline"/>
    <dgm:cxn modelId="{53E54228-74E4-4F6A-AAD7-71EB44BEEB36}" type="presParOf" srcId="{3C71E446-482E-4CAC-8D42-2D4AC020412B}" destId="{8EB042C8-D666-4667-A1E4-E0C87151B72F}" srcOrd="1" destOrd="0" presId="urn:microsoft.com/office/officeart/2016/7/layout/BasicTimeline"/>
    <dgm:cxn modelId="{CD2E3F26-566B-4E8C-9927-C3B42B77551C}" type="presParOf" srcId="{C68762A5-E9DF-484F-B385-6C7E07325E98}" destId="{086FB9B1-82B2-4197-8B33-6E7FF94F8D2E}" srcOrd="2" destOrd="0" presId="urn:microsoft.com/office/officeart/2016/7/layout/BasicTimeline"/>
    <dgm:cxn modelId="{7571835A-7BAA-40A1-945B-B991B049CBA7}" type="presParOf" srcId="{C68762A5-E9DF-484F-B385-6C7E07325E98}" destId="{3F359E8B-7C7E-4FD9-B106-36CCBFC731D5}" srcOrd="3" destOrd="0" presId="urn:microsoft.com/office/officeart/2016/7/layout/BasicTimeline"/>
    <dgm:cxn modelId="{7083DB71-225A-4FBD-A8B2-9CBA2B2F1649}" type="presParOf" srcId="{C68762A5-E9DF-484F-B385-6C7E07325E98}" destId="{34434334-A935-4057-946F-93B826088F38}" srcOrd="4" destOrd="0" presId="urn:microsoft.com/office/officeart/2016/7/layout/BasicTimeline"/>
  </dgm:cxnLst>
  <dgm:bg/>
  <dgm:whole/>
  <dgm:extLst>
    <a:ext uri="http://schemas.microsoft.com/office/drawing/2008/diagram">
      <dsp:dataModelExt xmlns:dsp="http://schemas.microsoft.com/office/drawing/2008/diagram" relId="rId1" minVer="http://schemas.openxmlformats.org/drawingml/2006/diagram"/>
    </a:ext>
  </dgm:extLst>
</dgm:dataModel>
</file>

<file path=ppt/diagrams/drawing1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299725468" name=""/>
      <dsp:cNvGrpSpPr/>
    </dsp:nvGrpSpPr>
    <dsp:grpSpPr bwMode="auto">
      <a:xfrm>
        <a:off x="0" y="0"/>
        <a:ext cx="4745037" cy="3633788"/>
        <a:chOff x="0" y="0"/>
        <a:chExt cx="4745037" cy="3633788"/>
      </a:xfrm>
    </dsp:grpSpPr>
    <dsp:sp modelId="{EE0E6265-BE99-48D1-8879-DB5A75D6D78E}">
      <dsp:nvSpPr>
        <dsp:cNvPr id="0" name=""/>
        <dsp:cNvSpPr/>
      </dsp:nvSpPr>
      <dsp:spPr bwMode="auto">
        <a:xfrm>
          <a:off x="0" y="1816894"/>
          <a:ext cx="4745036" cy="0"/>
        </a:xfrm>
        <a:prstGeom prst="lin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  <a:alpha val="90000"/>
          </a:schemeClr>
        </a:solidFill>
        <a:ln w="19050" cap="flat" cmpd="sng" algn="ctr">
          <a:solidFill>
            <a:schemeClr val="accent1">
              <a:tint val="40000"/>
              <a:hueOff val="0"/>
              <a:satOff val="0"/>
              <a:lumOff val="0"/>
              <a:alphaOff val="0"/>
              <a:alpha val="9000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FE5C7F33-9326-49FB-89A3-8A20163AD994}">
      <dsp:nvSpPr>
        <dsp:cNvPr id="0" name=""/>
        <dsp:cNvSpPr/>
      </dsp:nvSpPr>
      <dsp:spPr bwMode="auto">
        <a:xfrm>
          <a:off x="105257" y="1951344"/>
          <a:ext cx="1523045" cy="410618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0" tIns="0" rIns="0" bIns="0" numCol="1" spcCol="1270" rtlCol="0" anchor="t" anchorCtr="1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 lang="ru-RU" b="1"/>
          </a:pPr>
          <a:r>
            <a:rPr lang="ru-RU" sz="1800" b="1">
              <a:solidFill>
                <a:schemeClr val="bg1"/>
              </a:solidFill>
              <a:latin typeface="+mn-lt"/>
              <a:cs typeface="+mn-cs"/>
            </a:rPr>
            <a:t>1-й кв.</a:t>
          </a:r>
          <a:endParaRPr/>
        </a:p>
      </dsp:txBody>
      <dsp:txXfrm>
        <a:off x="105257" y="1951344"/>
        <a:ext cx="1523045" cy="410618"/>
      </dsp:txXfrm>
    </dsp:sp>
    <dsp:sp modelId="{BA29120C-7C6B-4F62-9079-4AD528BC0744}">
      <dsp:nvSpPr>
        <dsp:cNvPr id="0" name=""/>
        <dsp:cNvSpPr/>
      </dsp:nvSpPr>
      <dsp:spPr bwMode="auto">
        <a:xfrm>
          <a:off x="1413" y="352023"/>
          <a:ext cx="1730733" cy="774451"/>
        </a:xfrm>
        <a:prstGeom prst="roundRect">
          <a:avLst>
            <a:gd name="adj" fmla="val 16667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33350" tIns="133350" rIns="133350" bIns="133350" numCol="1" spcCol="1270" rtlCol="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500">
              <a:latin typeface="+mn-lt"/>
              <a:cs typeface="+mn-cs"/>
            </a:rPr>
            <a:t>Исследование рынка</a:t>
          </a:r>
          <a:endParaRPr/>
        </a:p>
      </dsp:txBody>
      <dsp:txXfrm>
        <a:off x="39219" y="389829"/>
        <a:ext cx="1655121" cy="698839"/>
      </dsp:txXfrm>
    </dsp:sp>
    <dsp:sp modelId="{A95DB80B-444A-4D69-B205-3A801BB8524A}">
      <dsp:nvSpPr>
        <dsp:cNvPr id="0" name=""/>
        <dsp:cNvSpPr/>
      </dsp:nvSpPr>
      <dsp:spPr bwMode="auto">
        <a:xfrm>
          <a:off x="866780" y="1126474"/>
          <a:ext cx="0" cy="69041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60D0713D-AF69-4AF8-B071-F65622790886}">
      <dsp:nvSpPr>
        <dsp:cNvPr id="0" name=""/>
        <dsp:cNvSpPr/>
      </dsp:nvSpPr>
      <dsp:spPr bwMode="auto">
        <a:xfrm>
          <a:off x="1109082" y="1271825"/>
          <a:ext cx="1523045" cy="410618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0" tIns="0" rIns="0" bIns="0" numCol="1" spcCol="1270" rtlCol="0" anchor="b" anchorCtr="1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 lang="ru-RU" b="1"/>
          </a:pPr>
          <a:r>
            <a:rPr lang="ru-RU" sz="1800" b="1">
              <a:solidFill>
                <a:schemeClr val="bg1"/>
              </a:solidFill>
              <a:latin typeface="+mn-lt"/>
              <a:cs typeface="+mn-cs"/>
            </a:rPr>
            <a:t>2-й кв.</a:t>
          </a:r>
          <a:endParaRPr/>
        </a:p>
      </dsp:txBody>
      <dsp:txXfrm>
        <a:off x="1109082" y="1271825"/>
        <a:ext cx="1523045" cy="410618"/>
      </dsp:txXfrm>
    </dsp:sp>
    <dsp:sp modelId="{FA19A0AA-8B0B-4AA8-A80D-08CFFDD3F112}">
      <dsp:nvSpPr>
        <dsp:cNvPr id="0" name=""/>
        <dsp:cNvSpPr/>
      </dsp:nvSpPr>
      <dsp:spPr bwMode="auto">
        <a:xfrm>
          <a:off x="839526" y="1789640"/>
          <a:ext cx="54506" cy="545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DADAA0C9-3E42-4088-8622-30E9F6EA139A}">
      <dsp:nvSpPr>
        <dsp:cNvPr id="0" name=""/>
        <dsp:cNvSpPr/>
      </dsp:nvSpPr>
      <dsp:spPr bwMode="auto">
        <a:xfrm>
          <a:off x="1005238" y="2507313"/>
          <a:ext cx="1730733" cy="774451"/>
        </a:xfrm>
        <a:prstGeom prst="roundRect">
          <a:avLst>
            <a:gd name="adj" fmla="val 16667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33350" tIns="133350" rIns="133350" bIns="133350" numCol="1" spcCol="1270" rtlCol="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500">
              <a:latin typeface="+mn-lt"/>
              <a:cs typeface="+mn-cs"/>
            </a:rPr>
            <a:t>Разработка продукта</a:t>
          </a:r>
          <a:endParaRPr/>
        </a:p>
      </dsp:txBody>
      <dsp:txXfrm>
        <a:off x="1043043" y="2545119"/>
        <a:ext cx="1655121" cy="698839"/>
      </dsp:txXfrm>
    </dsp:sp>
    <dsp:sp modelId="{DBD74D6B-057A-432C-9067-BF618C19EB2A}">
      <dsp:nvSpPr>
        <dsp:cNvPr id="0" name=""/>
        <dsp:cNvSpPr/>
      </dsp:nvSpPr>
      <dsp:spPr bwMode="auto">
        <a:xfrm>
          <a:off x="1870605" y="1816893"/>
          <a:ext cx="0" cy="69041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E712D073-0B15-4887-9DCE-A27BCACBC178}">
      <dsp:nvSpPr>
        <dsp:cNvPr id="0" name=""/>
        <dsp:cNvSpPr/>
      </dsp:nvSpPr>
      <dsp:spPr bwMode="auto">
        <a:xfrm>
          <a:off x="2112908" y="1932565"/>
          <a:ext cx="1523045" cy="410618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0" tIns="0" rIns="0" bIns="0" numCol="1" spcCol="1270" rtlCol="0" anchor="t" anchorCtr="1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 lang="ru-RU" b="1"/>
          </a:pPr>
          <a:r>
            <a:rPr lang="ru-RU" sz="1800" b="1">
              <a:solidFill>
                <a:schemeClr val="bg1"/>
              </a:solidFill>
              <a:latin typeface="+mn-lt"/>
              <a:cs typeface="+mn-cs"/>
            </a:rPr>
            <a:t>3-й кв.</a:t>
          </a:r>
          <a:endParaRPr/>
        </a:p>
      </dsp:txBody>
      <dsp:txXfrm>
        <a:off x="2112908" y="1932565"/>
        <a:ext cx="1523045" cy="410618"/>
      </dsp:txXfrm>
    </dsp:sp>
    <dsp:sp modelId="{0F979253-FD39-4920-BFCA-78C564B167EA}">
      <dsp:nvSpPr>
        <dsp:cNvPr id="0" name=""/>
        <dsp:cNvSpPr/>
      </dsp:nvSpPr>
      <dsp:spPr bwMode="auto">
        <a:xfrm>
          <a:off x="1843352" y="1789640"/>
          <a:ext cx="54506" cy="545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E0D48281-565D-47A3-9B6C-576231178549}">
      <dsp:nvSpPr>
        <dsp:cNvPr id="0" name=""/>
        <dsp:cNvSpPr/>
      </dsp:nvSpPr>
      <dsp:spPr bwMode="auto">
        <a:xfrm>
          <a:off x="2009064" y="374728"/>
          <a:ext cx="1730733" cy="672775"/>
        </a:xfrm>
        <a:prstGeom prst="roundRect">
          <a:avLst>
            <a:gd name="adj" fmla="val 16667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72000" tIns="133350" rIns="72000" bIns="133350" numCol="1" spcCol="1270" rtlCol="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500">
              <a:latin typeface="+mn-lt"/>
              <a:cs typeface="+mn-cs"/>
            </a:rPr>
            <a:t>Тестирование пользовательских качеств</a:t>
          </a:r>
          <a:endParaRPr/>
        </a:p>
      </dsp:txBody>
      <dsp:txXfrm>
        <a:off x="2041906" y="407570"/>
        <a:ext cx="1665049" cy="607091"/>
      </dsp:txXfrm>
    </dsp:sp>
    <dsp:sp modelId="{DCAE8A46-752C-4E82-84CE-E790E1F2918E}">
      <dsp:nvSpPr>
        <dsp:cNvPr id="0" name=""/>
        <dsp:cNvSpPr/>
      </dsp:nvSpPr>
      <dsp:spPr bwMode="auto">
        <a:xfrm>
          <a:off x="2874431" y="1089516"/>
          <a:ext cx="0" cy="69041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F782935D-BBBD-4420-826A-F71C517659B6}">
      <dsp:nvSpPr>
        <dsp:cNvPr id="0" name=""/>
        <dsp:cNvSpPr/>
      </dsp:nvSpPr>
      <dsp:spPr bwMode="auto">
        <a:xfrm>
          <a:off x="3116733" y="1490014"/>
          <a:ext cx="1523045" cy="217192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0" tIns="0" rIns="0" bIns="0" numCol="1" spcCol="1270" rtlCol="0" anchor="b" anchorCtr="1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 lang="ru-RU" b="1"/>
          </a:pPr>
          <a:r>
            <a:rPr lang="ru-RU" sz="1800">
              <a:solidFill>
                <a:schemeClr val="bg1"/>
              </a:solidFill>
            </a:rPr>
            <a:t>4-й кв.</a:t>
          </a:r>
          <a:endParaRPr/>
        </a:p>
      </dsp:txBody>
      <dsp:txXfrm>
        <a:off x="3116733" y="1490014"/>
        <a:ext cx="1523045" cy="217192"/>
      </dsp:txXfrm>
    </dsp:sp>
    <dsp:sp modelId="{B6459BF8-D2C3-4018-9C28-98667DC203F4}">
      <dsp:nvSpPr>
        <dsp:cNvPr id="0" name=""/>
        <dsp:cNvSpPr/>
      </dsp:nvSpPr>
      <dsp:spPr bwMode="auto">
        <a:xfrm>
          <a:off x="2846570" y="1783947"/>
          <a:ext cx="54506" cy="545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6C3A59BD-6D45-4573-B098-8CB5207F194D}">
      <dsp:nvSpPr>
        <dsp:cNvPr id="0" name=""/>
        <dsp:cNvSpPr/>
      </dsp:nvSpPr>
      <dsp:spPr bwMode="auto">
        <a:xfrm>
          <a:off x="3012889" y="2498362"/>
          <a:ext cx="1730733" cy="784354"/>
        </a:xfrm>
        <a:prstGeom prst="roundRect">
          <a:avLst>
            <a:gd name="adj" fmla="val 16667"/>
          </a:avLst>
        </a:prstGeom>
        <a:solidFill>
          <a:schemeClr val="lt1">
            <a:hueOff val="0"/>
            <a:satOff val="0"/>
            <a:lumOff val="0"/>
            <a:alphaOff val="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33350" tIns="133350" rIns="133350" bIns="133350" numCol="1" spcCol="1270" rtlCol="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lang="ru-RU" sz="1500"/>
            <a:t>Запуск продукта</a:t>
          </a:r>
          <a:endParaRPr/>
        </a:p>
      </dsp:txBody>
      <dsp:txXfrm>
        <a:off x="3051178" y="2536651"/>
        <a:ext cx="1654155" cy="707776"/>
      </dsp:txXfrm>
    </dsp:sp>
    <dsp:sp modelId="{086FB9B1-82B2-4197-8B33-6E7FF94F8D2E}">
      <dsp:nvSpPr>
        <dsp:cNvPr id="0" name=""/>
        <dsp:cNvSpPr/>
      </dsp:nvSpPr>
      <dsp:spPr bwMode="auto">
        <a:xfrm flipH="1">
          <a:off x="3878256" y="1866915"/>
          <a:ext cx="0" cy="638055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3F359E8B-7C7E-4FD9-B106-36CCBFC731D5}">
      <dsp:nvSpPr>
        <dsp:cNvPr id="0" name=""/>
        <dsp:cNvSpPr/>
      </dsp:nvSpPr>
      <dsp:spPr bwMode="auto">
        <a:xfrm>
          <a:off x="3851003" y="1796641"/>
          <a:ext cx="54506" cy="548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16/7/layout/BasicTimeline">
  <dgm:title val="Простая временная шкала"/>
  <dgm:desc val="Используется для отображения списка событий в хронологическом порядке. Округленная прямоугольная фигура содержит описание, а дата отображается под ней на временной шкале. Это идеальный элемент SmartArt для отображения большого количества текста со средним форматом даты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 val="0"/>
      <dgm:chPref val="0"/>
      <dgm:animLvl val="lvl"/>
    </dgm:varLst>
    <dgm:alg type="composite"/>
    <dgm:shape r:blip="">
      <dgm:adjLst/>
    </dgm:shape>
    <dgm:constrLst>
      <dgm:constr type="w" for="ch" forName="divider" refType="w"/>
      <dgm:constr type="h" for="ch" forName="divider"/>
      <dgm:constr type="ctrY" for="ch" forName="divider" refType="h" fact="0.500000"/>
      <dgm:constr type="l" for="ch" forName="divider"/>
      <dgm:constr type="w" for="ch" forName="nodes" refType="w"/>
      <dgm:constr type="h" for="ch" forName="nodes" refType="h"/>
    </dgm:constrLst>
    <dgm:layoutNode name="divider" styleLbl="fgAccFollowNode1">
      <dgm:alg type="sp"/>
      <dgm:choose name="ArrowShape">
        <dgm:if name="ArrowShapeLTR" func="var" arg="dir" op="equ" val="norm">
          <dgm:shape type="line" r:blip="" zOrderOff="-1">
            <dgm:adjLst/>
          </dgm:shape>
        </dgm:if>
        <dgm:else name="ArrowShapeRTL">
          <dgm:shape type="line" r:blip="" zOrderOff="-1">
            <dgm:adjLst/>
          </dgm:shape>
        </dgm:else>
      </dgm:choose>
      <dgm:presOf/>
      <dgm:constrLst/>
      <dgm:ruleLst/>
    </dgm:layoutNode>
    <dgm:layoutNode name="nodes">
      <dgm:varLst>
        <dgm:chMax val="0"/>
        <dgm:chPref val="0"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presOf/>
      <dgm:shape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0000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.16000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0000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42000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0000"/>
                <dgm:constr type="l" for="ch" forName="L1TextContainer" refType="w" fact="0.060000"/>
                <dgm:constr type="t" for="ch" forName="L1TextContainer" refType="h" fact="0.537000"/>
                <dgm:constr type="h" for="ch" forName="L1TextContainer" refType="h" fact="0.113000"/>
                <dgm:constr type="w" for="ch" forName="L2TextContainerWrapper" refType="w"/>
                <dgm:constr type="h" for="ch" forName="L2TextContainerWrapper" refType="h" fact="0.310000"/>
                <dgm:constr type="b" for="ch" forName="L2TextContainerWrapper" refType="h" fact="0.310000"/>
                <dgm:constr type="w" for="ch" forName="ConnectLine"/>
                <dgm:constr type="l" for="ch" forName="ConnectLine" refType="w" fact="0.500000"/>
                <dgm:constr type="h" for="ch" forName="ConnectLine" refType="h" fact="0.190000"/>
                <dgm:constr type="t" for="ch" forName="ConnectLine" refType="h" fact="0.310000"/>
                <dgm:constr type="w" for="ch" forName="ConnectorPoint" refType="h" fact="0.015000"/>
                <dgm:constr type="h" for="ch" forName="ConnectorPoint" refType="h" fact="0.015000"/>
                <dgm:constr type="ctrX" for="ch" forName="ConnectorPoint" refType="w" fact="0.500000"/>
                <dgm:constr type="ctrY" for="ch" forName="ConnectorPoint" refType="h" fact="0.500000"/>
                <dgm:constr type="w" for="ch" forName="EmptyPlaceHolder" refType="w"/>
                <dgm:constr type="t" for="ch" forName="EmptyPlaceHolder" refType="h" fact="0.650000"/>
                <dgm:constr type="h" for="ch" forName="EmptyPlaceHolder" refType="h" fact="0.350000"/>
              </dgm:constrLst>
            </dgm:if>
            <dgm:else name="CaseForPlacingNodeBelowDivider">
              <dgm:constrLst>
                <dgm:constr type="w" for="ch" forName="L1TextContainer" refType="w" fact="0.880000"/>
                <dgm:constr type="l" for="ch" forName="L1TextContainer" refType="w" fact="0.060000"/>
                <dgm:constr type="t" for="ch" forName="L1TextContainer" refType="h" fact="0.350000"/>
                <dgm:constr type="h" for="ch" forName="L1TextContainer" refType="h" fact="0.113000"/>
                <dgm:constr type="w" for="ch" forName="L2TextContainerWrapper" refType="w"/>
                <dgm:constr type="h" for="ch" forName="L2TextContainerWrapper" refType="h" fact="0.310000"/>
                <dgm:constr type="t" for="ch" forName="L2TextContainerWrapper" refType="h" fact="0.690000"/>
                <dgm:constr type="w" for="ch" forName="ConnectLine"/>
                <dgm:constr type="l" for="ch" forName="ConnectLine" refType="w" fact="0.500000"/>
                <dgm:constr type="h" for="ch" forName="ConnectLine" refType="h" fact="0.190000"/>
                <dgm:constr type="t" for="ch" forName="ConnectLine" refType="h" fact="0.500000"/>
                <dgm:constr type="w" for="ch" forName="ConnectorPoint" refType="h" fact="0.015000"/>
                <dgm:constr type="h" for="ch" forName="ConnectorPoint" refType="h" fact="0.015000"/>
                <dgm:constr type="ctrX" for="ch" forName="ConnectorPoint" refType="w" fact="0.500000"/>
                <dgm:constr type="ctrY" for="ch" forName="ConnectorPoint" refType="h" fact="0.500000"/>
                <dgm:constr type="w" for="ch" forName="EmptyPlaceHolder" refType="w"/>
                <dgm:constr type="h" for="ch" forName="EmptyPlaceHolder" refType="h" fact="0.350000"/>
                <dgm:constr type="t" for="ch" forName="EmptyPlaceHolder" refType="h" fact="0.000000"/>
              </dgm:constrLst>
            </dgm:else>
          </dgm:choose>
          <dgm:layoutNode name="L1TextContainer" styleLbl="revTx">
            <dgm:varLst>
              <dgm:chMax val="1"/>
              <dgm:chPref val="1"/>
              <dgm:bulletEnabled val="1"/>
            </dgm:varLst>
            <dgm:choose name="casesForTxtDirLogic">
              <dgm:if name="Name78" axis="self" ptType="node" func="posOdd" op="equ" val="1">
                <dgm:alg type="tx">
                  <dgm:param type="txAnchorHorz" val="ctr"/>
                  <dgm:param type="txAnchorVert" val="t"/>
                  <dgm:param type="parTxLTRAlign" val="ctr"/>
                  <dgm:param type="parTxRTLAlign" val="ctr"/>
                </dgm:alg>
              </dgm:if>
              <dgm:else name="Name89">
                <dgm:alg type="tx">
                  <dgm:param type="txAnchorHorz" val="ctr"/>
                  <dgm:param type="txAnchorVert" val="b"/>
                  <dgm:param type="parTxLTRAlign" val="ctr"/>
                  <dgm:param type="parTxRTLAlign" val="ctr"/>
                </dgm:alg>
              </dgm:else>
            </dgm:choose>
            <dgm:shape type="rect" r:blip="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chMax val="0"/>
              <dgm:chPref val="0"/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550000"/>
                  <dgm:constr type="b" for="ch" forName="L2TextContainer" refType="h"/>
                  <dgm:constr type="h" for="ch" forName="FlexibleEmptyPlaceHolder" refType="h" fact="0.450000"/>
                </dgm:constrLst>
              </dgm:if>
              <dgm:else name="CaseForPlacingL2TextContaineBelowDivider">
                <dgm:constrLst>
                  <dgm:constr type="h" for="ch" forName="L2TextContainer" refType="h" fact="0.550000"/>
                  <dgm:constr type="h" for="ch" forName="FlexibleEmptyPlaceHolder" refType="h" fact="0.450000"/>
                  <dgm:constr type="b" for="ch" forName="FlexibleEmptyPlaceHolder" refType="h"/>
                </dgm:constrLst>
              </dgm:else>
            </dgm:choose>
            <dgm:layoutNode name="L2TextContainer" styleLbl="bgAcc1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type="roundRect" r:blip="">
                <dgm:adjLst/>
              </dgm:shape>
              <dgm:presOf axis="des" ptType="node"/>
              <dgm:constrLst>
                <dgm:constr type="primFontSz" val="17"/>
                <dgm:constr type="lMarg" refType="primFontSz" fact="0.700000"/>
                <dgm:constr type="rMarg" refType="primFontSz" fact="0.700000"/>
                <dgm:constr type="tMarg" refType="primFontSz" fact="0.700000"/>
                <dgm:constr type="bMarg" refType="primFontSz" fact="0.700000"/>
              </dgm:constrLst>
              <dgm:ruleLst>
                <dgm:rule type="primFontSz" val="12" fact="NaN" max="NaN"/>
                <dgm:rule type="secFontSz" val="10" fact="NaN" max="NaN"/>
                <dgm:rule type="h" val="INF" fact="NaN" max="NaN"/>
              </dgm:ruleLst>
            </dgm:layoutNode>
            <dgm:layoutNode name="FlexibleEmptyPlaceHolder">
              <dgm:alg type="sp"/>
              <dgm:shape r:blip="">
                <dgm:adjLst/>
              </dgm:shape>
              <dgm:presOf/>
              <dgm:constrLst/>
            </dgm:layoutNode>
          </dgm:layoutNode>
          <dgm:layoutNode name="ConnectLine" styleLbl="sibTrans1D1" moveWith="L2TextContainer">
            <dgm:alg type="sp"/>
            <dgm:shape type="line" r:blip="">
              <dgm:adjLst/>
            </dgm:shape>
            <dgm:presOf/>
            <dgm:constrLst/>
          </dgm:layoutNode>
          <dgm:layoutNode name="ConnectorPoint" styleLbl="alignNode1" moveWith="L2TextContainer">
            <dgm:alg type="sp"/>
            <dgm:shape type="ellipse" r:blip="" zOrderOff="1">
              <dgm:adjLst/>
            </dgm:shape>
            <dgm:presOf/>
            <dgm:constrLst/>
          </dgm:layoutNode>
          <dgm:layoutNode name="EmptyPlaceHolder">
            <dgm:alg type="sp"/>
            <dgm:shape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>
      <a:bodyPr/>
      <a:p>
        <a:pPr>
          <a:defRPr/>
        </a:pPr>
        <a:endParaRPr/>
      </a:p>
    </dgm:txPr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Титульный слайд">
    <p:bg>
      <p:bgPr shadeToTitle="0">
        <a:solidFill>
          <a:schemeClr val="accen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" name="Графический элемент 21"/>
          <p:cNvPicPr>
            <a:picLocks noChangeAspect="1"/>
          </p:cNvPicPr>
          <p:nvPr userDrawn="1"/>
        </p:nvPicPr>
        <p:blipFill>
          <a:blip r:embed="rId2"/>
          <a:srcRect l="0" t="10320" r="32549" b="6855"/>
          <a:stretch/>
        </p:blipFill>
        <p:spPr bwMode="auto">
          <a:xfrm flipH="1">
            <a:off x="1" y="-2"/>
            <a:ext cx="4145091" cy="6858001"/>
          </a:xfrm>
          <a:prstGeom prst="rect">
            <a:avLst/>
          </a:prstGeom>
        </p:spPr>
      </p:pic>
      <p:pic>
        <p:nvPicPr>
          <p:cNvPr id="21" name="Графический объект 20"/>
          <p:cNvPicPr>
            <a:picLocks noChangeAspect="1"/>
          </p:cNvPicPr>
          <p:nvPr userDrawn="1"/>
        </p:nvPicPr>
        <p:blipFill>
          <a:blip r:embed="rId2"/>
          <a:srcRect l="0" t="10320" r="32549" b="6855"/>
          <a:stretch/>
        </p:blipFill>
        <p:spPr bwMode="auto">
          <a:xfrm>
            <a:off x="8046909" y="-1"/>
            <a:ext cx="4145091" cy="6858001"/>
          </a:xfrm>
          <a:prstGeom prst="rect">
            <a:avLst/>
          </a:prstGeom>
        </p:spPr>
      </p:pic>
      <p:grpSp>
        <p:nvGrpSpPr>
          <p:cNvPr id="16" name="Группа 15"/>
          <p:cNvGrpSpPr/>
          <p:nvPr userDrawn="1"/>
        </p:nvGrpSpPr>
        <p:grpSpPr bwMode="auto">
          <a:xfrm rot="5400000">
            <a:off x="3703829" y="-521941"/>
            <a:ext cx="4784342" cy="7901884"/>
            <a:chOff x="4066571" y="77169"/>
            <a:chExt cx="4058859" cy="6703663"/>
          </a:xfrm>
        </p:grpSpPr>
        <p:sp>
          <p:nvSpPr>
            <p:cNvPr id="15" name="Полилиния: Фигура 14"/>
            <p:cNvSpPr/>
            <p:nvPr userDrawn="1"/>
          </p:nvSpPr>
          <p:spPr bwMode="auto">
            <a:xfrm>
              <a:off x="4328431" y="339027"/>
              <a:ext cx="3535138" cy="6179943"/>
            </a:xfrm>
            <a:custGeom>
              <a:avLst/>
              <a:gdLst>
                <a:gd name="connsiteX0" fmla="*/ 1741450 w 3535138"/>
                <a:gd name="connsiteY0" fmla="*/ 684 h 6179943"/>
                <a:gd name="connsiteX1" fmla="*/ 1786333 w 3535138"/>
                <a:gd name="connsiteY1" fmla="*/ 14719 h 6179943"/>
                <a:gd name="connsiteX2" fmla="*/ 2276580 w 3535138"/>
                <a:gd name="connsiteY2" fmla="*/ 297844 h 6179943"/>
                <a:gd name="connsiteX3" fmla="*/ 2456364 w 3535138"/>
                <a:gd name="connsiteY3" fmla="*/ 504689 h 6179943"/>
                <a:gd name="connsiteX4" fmla="*/ 2458126 w 3535138"/>
                <a:gd name="connsiteY4" fmla="*/ 507229 h 6179943"/>
                <a:gd name="connsiteX5" fmla="*/ 2461190 w 3535138"/>
                <a:gd name="connsiteY5" fmla="*/ 506915 h 6179943"/>
                <a:gd name="connsiteX6" fmla="*/ 2524417 w 3535138"/>
                <a:gd name="connsiteY6" fmla="*/ 503615 h 6179943"/>
                <a:gd name="connsiteX7" fmla="*/ 2832937 w 3535138"/>
                <a:gd name="connsiteY7" fmla="*/ 601945 h 6179943"/>
                <a:gd name="connsiteX8" fmla="*/ 3031538 w 3535138"/>
                <a:gd name="connsiteY8" fmla="*/ 907511 h 6179943"/>
                <a:gd name="connsiteX9" fmla="*/ 3045517 w 3535138"/>
                <a:gd name="connsiteY9" fmla="*/ 992381 h 6179943"/>
                <a:gd name="connsiteX10" fmla="*/ 3045823 w 3535138"/>
                <a:gd name="connsiteY10" fmla="*/ 996020 h 6179943"/>
                <a:gd name="connsiteX11" fmla="*/ 3049345 w 3535138"/>
                <a:gd name="connsiteY11" fmla="*/ 996963 h 6179943"/>
                <a:gd name="connsiteX12" fmla="*/ 3314810 w 3535138"/>
                <a:gd name="connsiteY12" fmla="*/ 1127999 h 6179943"/>
                <a:gd name="connsiteX13" fmla="*/ 3535138 w 3535138"/>
                <a:gd name="connsiteY13" fmla="*/ 1548942 h 6179943"/>
                <a:gd name="connsiteX14" fmla="*/ 3535138 w 3535138"/>
                <a:gd name="connsiteY14" fmla="*/ 4639430 h 6179943"/>
                <a:gd name="connsiteX15" fmla="*/ 3314823 w 3535138"/>
                <a:gd name="connsiteY15" fmla="*/ 5060774 h 6179943"/>
                <a:gd name="connsiteX16" fmla="*/ 3050316 w 3535138"/>
                <a:gd name="connsiteY16" fmla="*/ 5191555 h 6179943"/>
                <a:gd name="connsiteX17" fmla="*/ 3046818 w 3535138"/>
                <a:gd name="connsiteY17" fmla="*/ 5192529 h 6179943"/>
                <a:gd name="connsiteX18" fmla="*/ 3046498 w 3535138"/>
                <a:gd name="connsiteY18" fmla="*/ 5196154 h 6179943"/>
                <a:gd name="connsiteX19" fmla="*/ 3030452 w 3535138"/>
                <a:gd name="connsiteY19" fmla="*/ 5285451 h 6179943"/>
                <a:gd name="connsiteX20" fmla="*/ 2700498 w 3535138"/>
                <a:gd name="connsiteY20" fmla="*/ 5638721 h 6179943"/>
                <a:gd name="connsiteX21" fmla="*/ 2464126 w 3535138"/>
                <a:gd name="connsiteY21" fmla="*/ 5676581 h 6179943"/>
                <a:gd name="connsiteX22" fmla="*/ 2461227 w 3535138"/>
                <a:gd name="connsiteY22" fmla="*/ 5676427 h 6179943"/>
                <a:gd name="connsiteX23" fmla="*/ 2459567 w 3535138"/>
                <a:gd name="connsiteY23" fmla="*/ 5678823 h 6179943"/>
                <a:gd name="connsiteX24" fmla="*/ 2217897 w 3535138"/>
                <a:gd name="connsiteY24" fmla="*/ 5941399 h 6179943"/>
                <a:gd name="connsiteX25" fmla="*/ 1826529 w 3535138"/>
                <a:gd name="connsiteY25" fmla="*/ 6163220 h 6179943"/>
                <a:gd name="connsiteX26" fmla="*/ 1781863 w 3535138"/>
                <a:gd name="connsiteY26" fmla="*/ 6179102 h 6179943"/>
                <a:gd name="connsiteX27" fmla="*/ 1771957 w 3535138"/>
                <a:gd name="connsiteY27" fmla="*/ 6179076 h 6179943"/>
                <a:gd name="connsiteX28" fmla="*/ 1727330 w 3535138"/>
                <a:gd name="connsiteY28" fmla="*/ 6163078 h 6179943"/>
                <a:gd name="connsiteX29" fmla="*/ 1354714 w 3535138"/>
                <a:gd name="connsiteY29" fmla="*/ 5972034 h 6179943"/>
                <a:gd name="connsiteX30" fmla="*/ 1078871 w 3535138"/>
                <a:gd name="connsiteY30" fmla="*/ 5682740 h 6179943"/>
                <a:gd name="connsiteX31" fmla="*/ 1077117 w 3535138"/>
                <a:gd name="connsiteY31" fmla="*/ 5680320 h 6179943"/>
                <a:gd name="connsiteX32" fmla="*/ 1074157 w 3535138"/>
                <a:gd name="connsiteY32" fmla="*/ 5680590 h 6179943"/>
                <a:gd name="connsiteX33" fmla="*/ 1023356 w 3535138"/>
                <a:gd name="connsiteY33" fmla="*/ 5682845 h 6179943"/>
                <a:gd name="connsiteX34" fmla="*/ 747642 w 3535138"/>
                <a:gd name="connsiteY34" fmla="*/ 5607533 h 6179943"/>
                <a:gd name="connsiteX35" fmla="*/ 504058 w 3535138"/>
                <a:gd name="connsiteY35" fmla="*/ 5283236 h 6179943"/>
                <a:gd name="connsiteX36" fmla="*/ 489210 w 3535138"/>
                <a:gd name="connsiteY36" fmla="*/ 5196321 h 6179943"/>
                <a:gd name="connsiteX37" fmla="*/ 488896 w 3535138"/>
                <a:gd name="connsiteY37" fmla="*/ 5192684 h 6179943"/>
                <a:gd name="connsiteX38" fmla="*/ 485387 w 3535138"/>
                <a:gd name="connsiteY38" fmla="*/ 5191710 h 6179943"/>
                <a:gd name="connsiteX39" fmla="*/ 220304 w 3535138"/>
                <a:gd name="connsiteY39" fmla="*/ 5060774 h 6179943"/>
                <a:gd name="connsiteX40" fmla="*/ 0 w 3535138"/>
                <a:gd name="connsiteY40" fmla="*/ 4639852 h 6179943"/>
                <a:gd name="connsiteX41" fmla="*/ 0 w 3535138"/>
                <a:gd name="connsiteY41" fmla="*/ 1549387 h 6179943"/>
                <a:gd name="connsiteX42" fmla="*/ 220304 w 3535138"/>
                <a:gd name="connsiteY42" fmla="*/ 1128025 h 6179943"/>
                <a:gd name="connsiteX43" fmla="*/ 485754 w 3535138"/>
                <a:gd name="connsiteY43" fmla="*/ 996963 h 6179943"/>
                <a:gd name="connsiteX44" fmla="*/ 489289 w 3535138"/>
                <a:gd name="connsiteY44" fmla="*/ 996020 h 6179943"/>
                <a:gd name="connsiteX45" fmla="*/ 489603 w 3535138"/>
                <a:gd name="connsiteY45" fmla="*/ 992381 h 6179943"/>
                <a:gd name="connsiteX46" fmla="*/ 503613 w 3535138"/>
                <a:gd name="connsiteY46" fmla="*/ 907459 h 6179943"/>
                <a:gd name="connsiteX47" fmla="*/ 692363 w 3535138"/>
                <a:gd name="connsiteY47" fmla="*/ 609879 h 6179943"/>
                <a:gd name="connsiteX48" fmla="*/ 1072796 w 3535138"/>
                <a:gd name="connsiteY48" fmla="*/ 507622 h 6179943"/>
                <a:gd name="connsiteX49" fmla="*/ 1075886 w 3535138"/>
                <a:gd name="connsiteY49" fmla="*/ 507936 h 6179943"/>
                <a:gd name="connsiteX50" fmla="*/ 1077640 w 3535138"/>
                <a:gd name="connsiteY50" fmla="*/ 505370 h 6179943"/>
                <a:gd name="connsiteX51" fmla="*/ 1271819 w 3535138"/>
                <a:gd name="connsiteY51" fmla="*/ 280352 h 6179943"/>
                <a:gd name="connsiteX52" fmla="*/ 1271821 w 3535138"/>
                <a:gd name="connsiteY52" fmla="*/ 280352 h 6179943"/>
                <a:gd name="connsiteX53" fmla="*/ 1687915 w 3535138"/>
                <a:gd name="connsiteY53" fmla="*/ 18333 h 6179943"/>
                <a:gd name="connsiteX54" fmla="*/ 1731596 w 3535138"/>
                <a:gd name="connsiteY54" fmla="*/ 1024 h 6179943"/>
                <a:gd name="connsiteX55" fmla="*/ 1741450 w 3535138"/>
                <a:gd name="connsiteY55" fmla="*/ 684 h 6179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535138" h="6179943" fill="norm" stroke="1" extrusionOk="0">
                  <a:moveTo>
                    <a:pt x="1741450" y="684"/>
                  </a:moveTo>
                  <a:lnTo>
                    <a:pt x="1786333" y="14719"/>
                  </a:lnTo>
                  <a:cubicBezTo>
                    <a:pt x="1968824" y="71831"/>
                    <a:pt x="2138346" y="169741"/>
                    <a:pt x="2276580" y="297844"/>
                  </a:cubicBezTo>
                  <a:cubicBezTo>
                    <a:pt x="2343494" y="359827"/>
                    <a:pt x="2403976" y="429404"/>
                    <a:pt x="2456364" y="504689"/>
                  </a:cubicBezTo>
                  <a:lnTo>
                    <a:pt x="2458126" y="507229"/>
                  </a:lnTo>
                  <a:lnTo>
                    <a:pt x="2461190" y="506915"/>
                  </a:lnTo>
                  <a:cubicBezTo>
                    <a:pt x="2482304" y="504715"/>
                    <a:pt x="2503583" y="503615"/>
                    <a:pt x="2524417" y="503615"/>
                  </a:cubicBezTo>
                  <a:cubicBezTo>
                    <a:pt x="2639327" y="503615"/>
                    <a:pt x="2746020" y="537605"/>
                    <a:pt x="2832937" y="601945"/>
                  </a:cubicBezTo>
                  <a:cubicBezTo>
                    <a:pt x="2964316" y="699200"/>
                    <a:pt x="3013755" y="835132"/>
                    <a:pt x="3031538" y="907511"/>
                  </a:cubicBezTo>
                  <a:cubicBezTo>
                    <a:pt x="3038368" y="935321"/>
                    <a:pt x="3043079" y="963864"/>
                    <a:pt x="3045517" y="992381"/>
                  </a:cubicBezTo>
                  <a:lnTo>
                    <a:pt x="3045823" y="996020"/>
                  </a:lnTo>
                  <a:lnTo>
                    <a:pt x="3049345" y="996963"/>
                  </a:lnTo>
                  <a:cubicBezTo>
                    <a:pt x="3150280" y="1024799"/>
                    <a:pt x="3239598" y="1068870"/>
                    <a:pt x="3314810" y="1127999"/>
                  </a:cubicBezTo>
                  <a:cubicBezTo>
                    <a:pt x="3509800" y="1281267"/>
                    <a:pt x="3533850" y="1473499"/>
                    <a:pt x="3535138" y="1548942"/>
                  </a:cubicBezTo>
                  <a:lnTo>
                    <a:pt x="3535138" y="4639430"/>
                  </a:lnTo>
                  <a:cubicBezTo>
                    <a:pt x="3533860" y="4715061"/>
                    <a:pt x="3509811" y="4907527"/>
                    <a:pt x="3314823" y="5060774"/>
                  </a:cubicBezTo>
                  <a:cubicBezTo>
                    <a:pt x="3239842" y="5119703"/>
                    <a:pt x="3150843" y="5163712"/>
                    <a:pt x="3050316" y="5191555"/>
                  </a:cubicBezTo>
                  <a:lnTo>
                    <a:pt x="3046818" y="5192529"/>
                  </a:lnTo>
                  <a:lnTo>
                    <a:pt x="3046498" y="5196154"/>
                  </a:lnTo>
                  <a:cubicBezTo>
                    <a:pt x="3043817" y="5226574"/>
                    <a:pt x="3038417" y="5256620"/>
                    <a:pt x="3030452" y="5285451"/>
                  </a:cubicBezTo>
                  <a:cubicBezTo>
                    <a:pt x="2966180" y="5517916"/>
                    <a:pt x="2761656" y="5614617"/>
                    <a:pt x="2700498" y="5638721"/>
                  </a:cubicBezTo>
                  <a:cubicBezTo>
                    <a:pt x="2625744" y="5668154"/>
                    <a:pt x="2546193" y="5680936"/>
                    <a:pt x="2464126" y="5676581"/>
                  </a:cubicBezTo>
                  <a:lnTo>
                    <a:pt x="2461227" y="5676427"/>
                  </a:lnTo>
                  <a:lnTo>
                    <a:pt x="2459567" y="5678823"/>
                  </a:lnTo>
                  <a:cubicBezTo>
                    <a:pt x="2391530" y="5776945"/>
                    <a:pt x="2310214" y="5865281"/>
                    <a:pt x="2217897" y="5941399"/>
                  </a:cubicBezTo>
                  <a:cubicBezTo>
                    <a:pt x="2101004" y="6037791"/>
                    <a:pt x="1969319" y="6112424"/>
                    <a:pt x="1826529" y="6163220"/>
                  </a:cubicBezTo>
                  <a:lnTo>
                    <a:pt x="1781863" y="6179102"/>
                  </a:lnTo>
                  <a:cubicBezTo>
                    <a:pt x="1778658" y="6180228"/>
                    <a:pt x="1775149" y="6180228"/>
                    <a:pt x="1771957" y="6179076"/>
                  </a:cubicBezTo>
                  <a:lnTo>
                    <a:pt x="1727330" y="6163078"/>
                  </a:lnTo>
                  <a:cubicBezTo>
                    <a:pt x="1593346" y="6115048"/>
                    <a:pt x="1467992" y="6050779"/>
                    <a:pt x="1354714" y="5972034"/>
                  </a:cubicBezTo>
                  <a:cubicBezTo>
                    <a:pt x="1255630" y="5903152"/>
                    <a:pt x="1147243" y="5777429"/>
                    <a:pt x="1078871" y="5682740"/>
                  </a:cubicBezTo>
                  <a:lnTo>
                    <a:pt x="1077117" y="5680320"/>
                  </a:lnTo>
                  <a:lnTo>
                    <a:pt x="1074157" y="5680590"/>
                  </a:lnTo>
                  <a:cubicBezTo>
                    <a:pt x="1057398" y="5682088"/>
                    <a:pt x="1040272" y="5682845"/>
                    <a:pt x="1023356" y="5682845"/>
                  </a:cubicBezTo>
                  <a:cubicBezTo>
                    <a:pt x="923692" y="5682845"/>
                    <a:pt x="830940" y="5657510"/>
                    <a:pt x="747642" y="5607533"/>
                  </a:cubicBezTo>
                  <a:cubicBezTo>
                    <a:pt x="690923" y="5573502"/>
                    <a:pt x="553602" y="5473780"/>
                    <a:pt x="504058" y="5283236"/>
                  </a:cubicBezTo>
                  <a:cubicBezTo>
                    <a:pt x="496778" y="5255096"/>
                    <a:pt x="491777" y="5225857"/>
                    <a:pt x="489210" y="5196321"/>
                  </a:cubicBezTo>
                  <a:lnTo>
                    <a:pt x="488896" y="5192684"/>
                  </a:lnTo>
                  <a:lnTo>
                    <a:pt x="485387" y="5191710"/>
                  </a:lnTo>
                  <a:cubicBezTo>
                    <a:pt x="384675" y="5163903"/>
                    <a:pt x="295459" y="5119844"/>
                    <a:pt x="220304" y="5060774"/>
                  </a:cubicBezTo>
                  <a:cubicBezTo>
                    <a:pt x="25322" y="4907537"/>
                    <a:pt x="1283" y="4715304"/>
                    <a:pt x="0" y="4639852"/>
                  </a:cubicBezTo>
                  <a:lnTo>
                    <a:pt x="0" y="1549387"/>
                  </a:lnTo>
                  <a:cubicBezTo>
                    <a:pt x="1283" y="1473761"/>
                    <a:pt x="25322" y="1281293"/>
                    <a:pt x="220304" y="1128025"/>
                  </a:cubicBezTo>
                  <a:cubicBezTo>
                    <a:pt x="295564" y="1068870"/>
                    <a:pt x="384885" y="1024799"/>
                    <a:pt x="485754" y="996963"/>
                  </a:cubicBezTo>
                  <a:lnTo>
                    <a:pt x="489289" y="996020"/>
                  </a:lnTo>
                  <a:lnTo>
                    <a:pt x="489603" y="992381"/>
                  </a:lnTo>
                  <a:cubicBezTo>
                    <a:pt x="492038" y="963916"/>
                    <a:pt x="496778" y="935373"/>
                    <a:pt x="503613" y="907459"/>
                  </a:cubicBezTo>
                  <a:cubicBezTo>
                    <a:pt x="520686" y="837830"/>
                    <a:pt x="567952" y="706532"/>
                    <a:pt x="692363" y="609879"/>
                  </a:cubicBezTo>
                  <a:cubicBezTo>
                    <a:pt x="795327" y="529880"/>
                    <a:pt x="930421" y="493586"/>
                    <a:pt x="1072796" y="507622"/>
                  </a:cubicBezTo>
                  <a:lnTo>
                    <a:pt x="1075886" y="507936"/>
                  </a:lnTo>
                  <a:lnTo>
                    <a:pt x="1077640" y="505370"/>
                  </a:lnTo>
                  <a:cubicBezTo>
                    <a:pt x="1133809" y="423407"/>
                    <a:pt x="1199134" y="347677"/>
                    <a:pt x="1271819" y="280352"/>
                  </a:cubicBezTo>
                  <a:lnTo>
                    <a:pt x="1271821" y="280352"/>
                  </a:lnTo>
                  <a:cubicBezTo>
                    <a:pt x="1393270" y="167830"/>
                    <a:pt x="1533277" y="79687"/>
                    <a:pt x="1687915" y="18333"/>
                  </a:cubicBezTo>
                  <a:lnTo>
                    <a:pt x="1731596" y="1024"/>
                  </a:lnTo>
                  <a:cubicBezTo>
                    <a:pt x="1734762" y="-207"/>
                    <a:pt x="1738208" y="-338"/>
                    <a:pt x="1741450" y="6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>
                <a:defRPr/>
              </a:pPr>
              <a:endParaRPr lang="ru-RU"/>
            </a:p>
          </p:txBody>
        </p:sp>
        <p:pic>
          <p:nvPicPr>
            <p:cNvPr id="4" name="Графический объект 3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 rot="10800000">
              <a:off x="4066571" y="77169"/>
              <a:ext cx="4058859" cy="6703663"/>
            </a:xfrm>
            <a:prstGeom prst="rect">
              <a:avLst/>
            </a:prstGeom>
          </p:spPr>
        </p:pic>
      </p:grpSp>
      <p:pic>
        <p:nvPicPr>
          <p:cNvPr id="5" name="Графический объект 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610379" y="3469004"/>
            <a:ext cx="2924334" cy="32691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3195638" y="1481117"/>
            <a:ext cx="5800725" cy="3894923"/>
          </a:xfrm>
        </p:spPr>
        <p:txBody>
          <a:bodyPr bIns="0" rtlCol="0" anchor="ctr">
            <a:noAutofit/>
          </a:bodyPr>
          <a:lstStyle>
            <a:lvl1pPr algn="ctr">
              <a:lnSpc>
                <a:spcPts val="5500"/>
              </a:lnSpc>
              <a:defRPr lang="ru-RU" sz="4000" cap="all" spc="300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Таблица">
    <p:bg>
      <p:bgPr shadeToTitle="0">
        <a:solidFill>
          <a:schemeClr val="accent4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65664" y="0"/>
            <a:ext cx="10460672" cy="1705586"/>
          </a:xfrm>
        </p:spPr>
        <p:txBody>
          <a:bodyPr rtlCol="0" anchor="ctr">
            <a:normAutofit/>
          </a:bodyPr>
          <a:lstStyle>
            <a:lvl1pPr algn="ctr">
              <a:defRPr lang="ru-RU" sz="3200" cap="all" spc="150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8" name="Местозаполнитель таблицы 7"/>
          <p:cNvSpPr>
            <a:spLocks noGrp="1"/>
          </p:cNvSpPr>
          <p:nvPr>
            <p:ph type="tbl" sz="quarter" idx="12"/>
          </p:nvPr>
        </p:nvSpPr>
        <p:spPr bwMode="auto">
          <a:xfrm>
            <a:off x="2104642" y="2112962"/>
            <a:ext cx="7981952" cy="3740310"/>
          </a:xfrm>
        </p:spPr>
        <p:txBody>
          <a:bodyPr rtlCol="0"/>
          <a:lstStyle>
            <a:lvl1pPr marL="0" indent="0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 lang="ru-RU"/>
            </a:pPr>
            <a:r>
              <a:rPr lang="ru-RU"/>
              <a:t>Щелкните значок, чтобы добавить таблицу</a:t>
            </a:r>
            <a:endParaRPr/>
          </a:p>
        </p:txBody>
      </p:sp>
      <p:sp>
        <p:nvSpPr>
          <p:cNvPr id="40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2105406" y="6356350"/>
            <a:ext cx="6047994" cy="365125"/>
          </a:xfrm>
        </p:spPr>
        <p:txBody>
          <a:bodyPr rtlCol="0"/>
          <a:lstStyle>
            <a:lvl1pPr algn="l">
              <a:defRPr lang="ru-RU"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" name="Номер слайда 6"/>
          <p:cNvSpPr>
            <a:spLocks noGrp="1"/>
          </p:cNvSpPr>
          <p:nvPr>
            <p:ph type="sldNum" sz="quarter" idx="13"/>
          </p:nvPr>
        </p:nvSpPr>
        <p:spPr bwMode="auto">
          <a:xfrm>
            <a:off x="8157210" y="6356350"/>
            <a:ext cx="1929384" cy="365125"/>
          </a:xfrm>
        </p:spPr>
        <p:txBody>
          <a:bodyPr rtlCol="0"/>
          <a:lstStyle>
            <a:lvl1pPr>
              <a:defRPr lang="ru-RU"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, изображение и содержимое 2">
    <p:bg>
      <p:bgPr shadeToTitle="0">
        <a:solidFill>
          <a:schemeClr val="accen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auto">
          <a:xfrm>
            <a:off x="6095999" y="0"/>
            <a:ext cx="6090613" cy="68580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6095999" y="2921000"/>
            <a:ext cx="6090613" cy="3276600"/>
          </a:xfrm>
        </p:spPr>
        <p:txBody>
          <a:bodyPr rtlCol="0" anchor="t">
            <a:noAutofit/>
          </a:bodyPr>
          <a:lstStyle>
            <a:lvl1pPr algn="ctr">
              <a:lnSpc>
                <a:spcPts val="4500"/>
              </a:lnSpc>
              <a:defRPr lang="ru-RU" sz="3600" cap="all" spc="300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 bwMode="auto">
          <a:xfrm>
            <a:off x="627314" y="660400"/>
            <a:ext cx="4857750" cy="5537200"/>
          </a:xfr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/>
          </a:p>
        </p:txBody>
      </p:sp>
      <p:sp>
        <p:nvSpPr>
          <p:cNvPr id="4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76489" y="6356350"/>
            <a:ext cx="2800099" cy="365125"/>
          </a:xfrm>
        </p:spPr>
        <p:txBody>
          <a:bodyPr rtlCol="0"/>
          <a:lstStyle>
            <a:lvl1pPr algn="l">
              <a:defRPr lang="ru-RU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3176589" y="6356350"/>
            <a:ext cx="2532147" cy="365125"/>
          </a:xfrm>
        </p:spPr>
        <p:txBody>
          <a:bodyPr rtlCol="0"/>
          <a:lstStyle>
            <a:lvl1pPr algn="r"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  <p:grpSp>
        <p:nvGrpSpPr>
          <p:cNvPr id="17" name="Группа 16"/>
          <p:cNvGrpSpPr/>
          <p:nvPr userDrawn="1"/>
        </p:nvGrpSpPr>
        <p:grpSpPr bwMode="auto">
          <a:xfrm>
            <a:off x="8135498" y="1760221"/>
            <a:ext cx="2011615" cy="736852"/>
            <a:chOff x="8241808" y="1760221"/>
            <a:chExt cx="2011615" cy="736852"/>
          </a:xfrm>
        </p:grpSpPr>
        <p:sp>
          <p:nvSpPr>
            <p:cNvPr id="13" name="Полилиния: Фигура 12"/>
            <p:cNvSpPr/>
            <p:nvPr userDrawn="1"/>
          </p:nvSpPr>
          <p:spPr bwMode="auto">
            <a:xfrm>
              <a:off x="8930358" y="1760221"/>
              <a:ext cx="637795" cy="736852"/>
            </a:xfrm>
            <a:custGeom>
              <a:avLst/>
              <a:gdLst>
                <a:gd name="connsiteX0" fmla="*/ 167432 w 167431"/>
                <a:gd name="connsiteY0" fmla="*/ 83877 h 167431"/>
                <a:gd name="connsiteX1" fmla="*/ 83555 w 167431"/>
                <a:gd name="connsiteY1" fmla="*/ 167431 h 167431"/>
                <a:gd name="connsiteX2" fmla="*/ 0 w 167431"/>
                <a:gd name="connsiteY2" fmla="*/ 83554 h 167431"/>
                <a:gd name="connsiteX3" fmla="*/ 83877 w 167431"/>
                <a:gd name="connsiteY3" fmla="*/ 0 h 167431"/>
                <a:gd name="connsiteX4" fmla="*/ 167432 w 167431"/>
                <a:gd name="connsiteY4" fmla="*/ 83877 h 1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431" h="167431" fill="norm" stroke="1" extrusionOk="0">
                  <a:moveTo>
                    <a:pt x="167432" y="83877"/>
                  </a:moveTo>
                  <a:cubicBezTo>
                    <a:pt x="89060" y="83726"/>
                    <a:pt x="83705" y="89059"/>
                    <a:pt x="83555" y="167431"/>
                  </a:cubicBezTo>
                  <a:cubicBezTo>
                    <a:pt x="83705" y="89059"/>
                    <a:pt x="78372" y="83705"/>
                    <a:pt x="0" y="83554"/>
                  </a:cubicBezTo>
                  <a:cubicBezTo>
                    <a:pt x="78372" y="83705"/>
                    <a:pt x="83727" y="78372"/>
                    <a:pt x="83877" y="0"/>
                  </a:cubicBezTo>
                  <a:cubicBezTo>
                    <a:pt x="83727" y="78372"/>
                    <a:pt x="89060" y="83726"/>
                    <a:pt x="167432" y="8387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22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4" name="Полилиния: Фигура 13"/>
            <p:cNvSpPr/>
            <p:nvPr userDrawn="1"/>
          </p:nvSpPr>
          <p:spPr bwMode="auto">
            <a:xfrm>
              <a:off x="8241808" y="1854622"/>
              <a:ext cx="474373" cy="548049"/>
            </a:xfrm>
            <a:custGeom>
              <a:avLst/>
              <a:gdLst>
                <a:gd name="connsiteX0" fmla="*/ 167432 w 167431"/>
                <a:gd name="connsiteY0" fmla="*/ 83877 h 167431"/>
                <a:gd name="connsiteX1" fmla="*/ 83555 w 167431"/>
                <a:gd name="connsiteY1" fmla="*/ 167431 h 167431"/>
                <a:gd name="connsiteX2" fmla="*/ 0 w 167431"/>
                <a:gd name="connsiteY2" fmla="*/ 83554 h 167431"/>
                <a:gd name="connsiteX3" fmla="*/ 83877 w 167431"/>
                <a:gd name="connsiteY3" fmla="*/ 0 h 167431"/>
                <a:gd name="connsiteX4" fmla="*/ 167432 w 167431"/>
                <a:gd name="connsiteY4" fmla="*/ 83877 h 1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431" h="167431" fill="norm" stroke="1" extrusionOk="0">
                  <a:moveTo>
                    <a:pt x="167432" y="83877"/>
                  </a:moveTo>
                  <a:cubicBezTo>
                    <a:pt x="89060" y="83726"/>
                    <a:pt x="83705" y="89059"/>
                    <a:pt x="83555" y="167431"/>
                  </a:cubicBezTo>
                  <a:cubicBezTo>
                    <a:pt x="83705" y="89059"/>
                    <a:pt x="78372" y="83705"/>
                    <a:pt x="0" y="83554"/>
                  </a:cubicBezTo>
                  <a:cubicBezTo>
                    <a:pt x="78372" y="83705"/>
                    <a:pt x="83727" y="78372"/>
                    <a:pt x="83877" y="0"/>
                  </a:cubicBezTo>
                  <a:cubicBezTo>
                    <a:pt x="83727" y="78372"/>
                    <a:pt x="89060" y="83726"/>
                    <a:pt x="167432" y="8387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22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5" name="Полилиния: Фигура 14"/>
            <p:cNvSpPr/>
            <p:nvPr userDrawn="1"/>
          </p:nvSpPr>
          <p:spPr bwMode="auto">
            <a:xfrm>
              <a:off x="9779050" y="1854622"/>
              <a:ext cx="474373" cy="548049"/>
            </a:xfrm>
            <a:custGeom>
              <a:avLst/>
              <a:gdLst>
                <a:gd name="connsiteX0" fmla="*/ 167432 w 167431"/>
                <a:gd name="connsiteY0" fmla="*/ 83877 h 167431"/>
                <a:gd name="connsiteX1" fmla="*/ 83555 w 167431"/>
                <a:gd name="connsiteY1" fmla="*/ 167431 h 167431"/>
                <a:gd name="connsiteX2" fmla="*/ 0 w 167431"/>
                <a:gd name="connsiteY2" fmla="*/ 83554 h 167431"/>
                <a:gd name="connsiteX3" fmla="*/ 83877 w 167431"/>
                <a:gd name="connsiteY3" fmla="*/ 0 h 167431"/>
                <a:gd name="connsiteX4" fmla="*/ 167432 w 167431"/>
                <a:gd name="connsiteY4" fmla="*/ 83877 h 1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431" h="167431" fill="norm" stroke="1" extrusionOk="0">
                  <a:moveTo>
                    <a:pt x="167432" y="83877"/>
                  </a:moveTo>
                  <a:cubicBezTo>
                    <a:pt x="89060" y="83726"/>
                    <a:pt x="83705" y="89059"/>
                    <a:pt x="83555" y="167431"/>
                  </a:cubicBezTo>
                  <a:cubicBezTo>
                    <a:pt x="83705" y="89059"/>
                    <a:pt x="78372" y="83705"/>
                    <a:pt x="0" y="83554"/>
                  </a:cubicBezTo>
                  <a:cubicBezTo>
                    <a:pt x="78372" y="83705"/>
                    <a:pt x="83727" y="78372"/>
                    <a:pt x="83877" y="0"/>
                  </a:cubicBezTo>
                  <a:cubicBezTo>
                    <a:pt x="83727" y="78372"/>
                    <a:pt x="89060" y="83726"/>
                    <a:pt x="167432" y="8387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22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Два столбца 2">
    <p:bg>
      <p:bgPr shadeToTitle="0">
        <a:solidFill>
          <a:schemeClr val="accen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 bwMode="auto">
          <a:xfrm>
            <a:off x="0" y="1"/>
            <a:ext cx="12192000" cy="1705586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  <p:pic>
        <p:nvPicPr>
          <p:cNvPr id="5" name="Графический объект 4"/>
          <p:cNvPicPr>
            <a:picLocks noChangeAspect="1"/>
          </p:cNvPicPr>
          <p:nvPr userDrawn="1"/>
        </p:nvPicPr>
        <p:blipFill>
          <a:blip r:embed="rId2"/>
          <a:srcRect l="0" t="0" r="24958" b="20801"/>
          <a:stretch/>
        </p:blipFill>
        <p:spPr bwMode="auto">
          <a:xfrm rot="16199999">
            <a:off x="9321852" y="-693689"/>
            <a:ext cx="2176466" cy="356383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39788" y="0"/>
            <a:ext cx="7770812" cy="1705586"/>
          </a:xfrm>
        </p:spPr>
        <p:txBody>
          <a:bodyPr rtlCol="0" anchor="ctr">
            <a:normAutofit/>
          </a:bodyPr>
          <a:lstStyle>
            <a:lvl1pPr>
              <a:defRPr lang="ru-RU" sz="3200" cap="all" spc="150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pPr lvl="0" algn="l" defTabSz="91440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 bwMode="auto">
          <a:xfrm>
            <a:off x="839786" y="2443049"/>
            <a:ext cx="6856413" cy="3659187"/>
          </a:xfrm>
        </p:spPr>
        <p:txBody>
          <a:bodyPr rtlCol="0">
            <a:normAutofit/>
          </a:bodyPr>
          <a:lstStyle>
            <a:lvl1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Объект 3"/>
          <p:cNvSpPr>
            <a:spLocks noGrp="1"/>
          </p:cNvSpPr>
          <p:nvPr>
            <p:ph sz="half" idx="13" hasCustomPrompt="1"/>
          </p:nvPr>
        </p:nvSpPr>
        <p:spPr bwMode="auto">
          <a:xfrm>
            <a:off x="8077200" y="2443049"/>
            <a:ext cx="3276600" cy="3659187"/>
          </a:xfrm>
        </p:spPr>
        <p:txBody>
          <a:bodyPr rtlCol="0">
            <a:normAutofit/>
          </a:bodyPr>
          <a:lstStyle>
            <a:lvl1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81000" y="6356350"/>
            <a:ext cx="3200400" cy="365125"/>
          </a:xfrm>
        </p:spPr>
        <p:txBody>
          <a:bodyPr rtlCol="0"/>
          <a:lstStyle>
            <a:lvl1pPr algn="l"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3200400" cy="365125"/>
          </a:xfrm>
        </p:spPr>
        <p:txBody>
          <a:bodyPr rtlCol="0"/>
          <a:lstStyle>
            <a:lvl1pPr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ключение">
    <p:bg>
      <p:bgPr shadeToTitle="0">
        <a:solidFill>
          <a:schemeClr val="accent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 userDrawn="1"/>
        </p:nvSpPr>
        <p:spPr bwMode="auto">
          <a:xfrm>
            <a:off x="6096000" y="0"/>
            <a:ext cx="6096001" cy="6858000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  <p:sp>
        <p:nvSpPr>
          <p:cNvPr id="9" name="Полилиния: фигура 8"/>
          <p:cNvSpPr/>
          <p:nvPr userDrawn="1"/>
        </p:nvSpPr>
        <p:spPr bwMode="auto">
          <a:xfrm>
            <a:off x="2837121" y="2435603"/>
            <a:ext cx="421758" cy="487262"/>
          </a:xfrm>
          <a:custGeom>
            <a:avLst/>
            <a:gdLst>
              <a:gd name="connsiteX0" fmla="*/ 167432 w 167431"/>
              <a:gd name="connsiteY0" fmla="*/ 83877 h 167431"/>
              <a:gd name="connsiteX1" fmla="*/ 83555 w 167431"/>
              <a:gd name="connsiteY1" fmla="*/ 167431 h 167431"/>
              <a:gd name="connsiteX2" fmla="*/ 0 w 167431"/>
              <a:gd name="connsiteY2" fmla="*/ 83554 h 167431"/>
              <a:gd name="connsiteX3" fmla="*/ 83877 w 167431"/>
              <a:gd name="connsiteY3" fmla="*/ 0 h 167431"/>
              <a:gd name="connsiteX4" fmla="*/ 167432 w 167431"/>
              <a:gd name="connsiteY4" fmla="*/ 83877 h 16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431" h="167431" fill="norm" stroke="1" extrusionOk="0">
                <a:moveTo>
                  <a:pt x="167432" y="83877"/>
                </a:moveTo>
                <a:cubicBezTo>
                  <a:pt x="89060" y="83726"/>
                  <a:pt x="83705" y="89059"/>
                  <a:pt x="83555" y="167431"/>
                </a:cubicBezTo>
                <a:cubicBezTo>
                  <a:pt x="83705" y="89059"/>
                  <a:pt x="78372" y="83705"/>
                  <a:pt x="0" y="83554"/>
                </a:cubicBezTo>
                <a:cubicBezTo>
                  <a:pt x="78372" y="83705"/>
                  <a:pt x="83727" y="78372"/>
                  <a:pt x="83877" y="0"/>
                </a:cubicBezTo>
                <a:cubicBezTo>
                  <a:pt x="83727" y="78372"/>
                  <a:pt x="89060" y="83726"/>
                  <a:pt x="167432" y="8387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22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0" y="0"/>
            <a:ext cx="6096000" cy="2301703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ru-RU" sz="3600" cap="all" spc="300">
                <a:solidFill>
                  <a:schemeClr val="bg1"/>
                </a:solidFill>
              </a:defRPr>
            </a:lvl1pPr>
          </a:lstStyle>
          <a:p>
            <a:pPr lvl="0" algn="ctr">
              <a:lnSpc>
                <a:spcPts val="4500"/>
              </a:lnSpc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 bwMode="auto">
          <a:xfrm>
            <a:off x="1" y="3002351"/>
            <a:ext cx="6095999" cy="2952134"/>
          </a:xfrm>
        </p:spPr>
        <p:txBody>
          <a:bodyPr rtlCol="0">
            <a:noAutofit/>
          </a:bodyPr>
          <a:lstStyle>
            <a:lvl1pPr marL="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bg1"/>
                </a:solidFill>
              </a:defRPr>
            </a:lvl1pPr>
            <a:lvl2pPr marL="4572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bg1"/>
                </a:solidFill>
              </a:defRPr>
            </a:lvl2pPr>
            <a:lvl3pPr marL="9144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bg1"/>
                </a:solidFill>
              </a:defRPr>
            </a:lvl3pPr>
            <a:lvl4pPr marL="13716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bg1"/>
                </a:solidFill>
              </a:defRPr>
            </a:lvl4pPr>
            <a:lvl5pPr marL="18288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3"/>
          </p:nvPr>
        </p:nvSpPr>
        <p:spPr bwMode="auto">
          <a:xfrm>
            <a:off x="7441159" y="618310"/>
            <a:ext cx="3405679" cy="5620565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76489" y="6356350"/>
            <a:ext cx="2800099" cy="365125"/>
          </a:xfrm>
        </p:spPr>
        <p:txBody>
          <a:bodyPr rtlCol="0"/>
          <a:lstStyle>
            <a:lvl1pPr algn="l">
              <a:defRPr lang="ru-RU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3176589" y="6356350"/>
            <a:ext cx="2532147" cy="365125"/>
          </a:xfrm>
        </p:spPr>
        <p:txBody>
          <a:bodyPr rtlCol="0"/>
          <a:lstStyle>
            <a:lvl1pPr algn="r">
              <a:defRPr lang="ru-RU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, содержимое и изображение 1">
    <p:bg>
      <p:bgPr shadeToTitle="0">
        <a:solidFill>
          <a:schemeClr val="accen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 userDrawn="1"/>
        </p:nvSpPr>
        <p:spPr bwMode="auto">
          <a:xfrm>
            <a:off x="6095999" y="0"/>
            <a:ext cx="6096001" cy="68580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0" y="0"/>
            <a:ext cx="6096000" cy="2301704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ru-RU" sz="3600" cap="all" spc="300">
                <a:solidFill>
                  <a:schemeClr val="tx1"/>
                </a:solidFill>
              </a:defRPr>
            </a:lvl1pPr>
          </a:lstStyle>
          <a:p>
            <a:pPr lvl="0" algn="ctr">
              <a:lnSpc>
                <a:spcPts val="4500"/>
              </a:lnSpc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10" name="Полилиния: Фигура 9"/>
          <p:cNvSpPr/>
          <p:nvPr userDrawn="1"/>
        </p:nvSpPr>
        <p:spPr bwMode="auto">
          <a:xfrm>
            <a:off x="2837121" y="2432211"/>
            <a:ext cx="421758" cy="487262"/>
          </a:xfrm>
          <a:custGeom>
            <a:avLst/>
            <a:gdLst>
              <a:gd name="connsiteX0" fmla="*/ 167432 w 167431"/>
              <a:gd name="connsiteY0" fmla="*/ 83877 h 167431"/>
              <a:gd name="connsiteX1" fmla="*/ 83555 w 167431"/>
              <a:gd name="connsiteY1" fmla="*/ 167431 h 167431"/>
              <a:gd name="connsiteX2" fmla="*/ 0 w 167431"/>
              <a:gd name="connsiteY2" fmla="*/ 83554 h 167431"/>
              <a:gd name="connsiteX3" fmla="*/ 83877 w 167431"/>
              <a:gd name="connsiteY3" fmla="*/ 0 h 167431"/>
              <a:gd name="connsiteX4" fmla="*/ 167432 w 167431"/>
              <a:gd name="connsiteY4" fmla="*/ 83877 h 16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431" h="167431" fill="norm" stroke="1" extrusionOk="0">
                <a:moveTo>
                  <a:pt x="167432" y="83877"/>
                </a:moveTo>
                <a:cubicBezTo>
                  <a:pt x="89060" y="83726"/>
                  <a:pt x="83705" y="89059"/>
                  <a:pt x="83555" y="167431"/>
                </a:cubicBezTo>
                <a:cubicBezTo>
                  <a:pt x="83705" y="89059"/>
                  <a:pt x="78372" y="83705"/>
                  <a:pt x="0" y="83554"/>
                </a:cubicBezTo>
                <a:cubicBezTo>
                  <a:pt x="78372" y="83705"/>
                  <a:pt x="83727" y="78372"/>
                  <a:pt x="83877" y="0"/>
                </a:cubicBezTo>
                <a:cubicBezTo>
                  <a:pt x="83727" y="78372"/>
                  <a:pt x="89060" y="83726"/>
                  <a:pt x="167432" y="83877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322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 bwMode="auto">
          <a:xfrm>
            <a:off x="1" y="3002351"/>
            <a:ext cx="6095999" cy="2952134"/>
          </a:xfrm>
        </p:spPr>
        <p:txBody>
          <a:bodyPr rtlCol="0">
            <a:noAutofit/>
          </a:bodyPr>
          <a:lstStyle>
            <a:lvl1pPr marL="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tx1"/>
                </a:solidFill>
              </a:defRPr>
            </a:lvl2pPr>
            <a:lvl3pPr marL="9144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tx1"/>
                </a:solidFill>
              </a:defRPr>
            </a:lvl3pPr>
            <a:lvl4pPr marL="13716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tx1"/>
                </a:solidFill>
              </a:defRPr>
            </a:lvl4pPr>
            <a:lvl5pPr marL="18288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76489" y="6356350"/>
            <a:ext cx="2800099" cy="365125"/>
          </a:xfrm>
        </p:spPr>
        <p:txBody>
          <a:bodyPr rtlCol="0"/>
          <a:lstStyle>
            <a:lvl1pPr algn="l">
              <a:defRPr lang="ru-RU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3176589" y="6356350"/>
            <a:ext cx="2532147" cy="365125"/>
          </a:xfrm>
        </p:spPr>
        <p:txBody>
          <a:bodyPr rtlCol="0"/>
          <a:lstStyle>
            <a:lvl1pPr algn="r"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3"/>
          </p:nvPr>
        </p:nvSpPr>
        <p:spPr bwMode="auto">
          <a:xfrm>
            <a:off x="7167978" y="623262"/>
            <a:ext cx="3785570" cy="5473362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, содержимое и изображение 4">
    <p:bg>
      <p:bgPr shadeToTitle="0">
        <a:solidFill>
          <a:schemeClr val="accent4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auto">
          <a:xfrm>
            <a:off x="0" y="0"/>
            <a:ext cx="6090613" cy="6858000"/>
          </a:xfrm>
          <a:prstGeom prst="rect">
            <a:avLst/>
          </a:prstGeom>
          <a:solidFill>
            <a:schemeClr val="accent4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0" y="701734"/>
            <a:ext cx="6090613" cy="2567244"/>
          </a:xfrm>
        </p:spPr>
        <p:txBody>
          <a:bodyPr rtlCol="0" anchor="b">
            <a:noAutofit/>
          </a:bodyPr>
          <a:lstStyle>
            <a:lvl1pPr algn="ctr">
              <a:lnSpc>
                <a:spcPts val="4500"/>
              </a:lnSpc>
              <a:defRPr lang="ru-RU" sz="3600" cap="all" spc="300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grpSp>
        <p:nvGrpSpPr>
          <p:cNvPr id="16" name="Группа 15"/>
          <p:cNvGrpSpPr/>
          <p:nvPr userDrawn="1"/>
        </p:nvGrpSpPr>
        <p:grpSpPr bwMode="auto">
          <a:xfrm>
            <a:off x="2037858" y="3459638"/>
            <a:ext cx="2011615" cy="736852"/>
            <a:chOff x="2037858" y="3459638"/>
            <a:chExt cx="2011615" cy="736852"/>
          </a:xfrm>
        </p:grpSpPr>
        <p:sp>
          <p:nvSpPr>
            <p:cNvPr id="5" name="Полилиния: фигура 4"/>
            <p:cNvSpPr/>
            <p:nvPr userDrawn="1"/>
          </p:nvSpPr>
          <p:spPr bwMode="auto">
            <a:xfrm>
              <a:off x="2726408" y="3459638"/>
              <a:ext cx="637795" cy="736852"/>
            </a:xfrm>
            <a:custGeom>
              <a:avLst/>
              <a:gdLst>
                <a:gd name="connsiteX0" fmla="*/ 167432 w 167431"/>
                <a:gd name="connsiteY0" fmla="*/ 83877 h 167431"/>
                <a:gd name="connsiteX1" fmla="*/ 83555 w 167431"/>
                <a:gd name="connsiteY1" fmla="*/ 167431 h 167431"/>
                <a:gd name="connsiteX2" fmla="*/ 0 w 167431"/>
                <a:gd name="connsiteY2" fmla="*/ 83554 h 167431"/>
                <a:gd name="connsiteX3" fmla="*/ 83877 w 167431"/>
                <a:gd name="connsiteY3" fmla="*/ 0 h 167431"/>
                <a:gd name="connsiteX4" fmla="*/ 167432 w 167431"/>
                <a:gd name="connsiteY4" fmla="*/ 83877 h 1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431" h="167431" fill="norm" stroke="1" extrusionOk="0">
                  <a:moveTo>
                    <a:pt x="167432" y="83877"/>
                  </a:moveTo>
                  <a:cubicBezTo>
                    <a:pt x="89060" y="83726"/>
                    <a:pt x="83705" y="89059"/>
                    <a:pt x="83555" y="167431"/>
                  </a:cubicBezTo>
                  <a:cubicBezTo>
                    <a:pt x="83705" y="89059"/>
                    <a:pt x="78372" y="83705"/>
                    <a:pt x="0" y="83554"/>
                  </a:cubicBezTo>
                  <a:cubicBezTo>
                    <a:pt x="78372" y="83705"/>
                    <a:pt x="83727" y="78372"/>
                    <a:pt x="83877" y="0"/>
                  </a:cubicBezTo>
                  <a:cubicBezTo>
                    <a:pt x="83727" y="78372"/>
                    <a:pt x="89060" y="83726"/>
                    <a:pt x="167432" y="83877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22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6" name="Полилиния: Фигура 5"/>
            <p:cNvSpPr/>
            <p:nvPr userDrawn="1"/>
          </p:nvSpPr>
          <p:spPr bwMode="auto">
            <a:xfrm>
              <a:off x="2037858" y="3554040"/>
              <a:ext cx="474373" cy="548049"/>
            </a:xfrm>
            <a:custGeom>
              <a:avLst/>
              <a:gdLst>
                <a:gd name="connsiteX0" fmla="*/ 167432 w 167431"/>
                <a:gd name="connsiteY0" fmla="*/ 83877 h 167431"/>
                <a:gd name="connsiteX1" fmla="*/ 83555 w 167431"/>
                <a:gd name="connsiteY1" fmla="*/ 167431 h 167431"/>
                <a:gd name="connsiteX2" fmla="*/ 0 w 167431"/>
                <a:gd name="connsiteY2" fmla="*/ 83554 h 167431"/>
                <a:gd name="connsiteX3" fmla="*/ 83877 w 167431"/>
                <a:gd name="connsiteY3" fmla="*/ 0 h 167431"/>
                <a:gd name="connsiteX4" fmla="*/ 167432 w 167431"/>
                <a:gd name="connsiteY4" fmla="*/ 83877 h 1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431" h="167431" fill="norm" stroke="1" extrusionOk="0">
                  <a:moveTo>
                    <a:pt x="167432" y="83877"/>
                  </a:moveTo>
                  <a:cubicBezTo>
                    <a:pt x="89060" y="83726"/>
                    <a:pt x="83705" y="89059"/>
                    <a:pt x="83555" y="167431"/>
                  </a:cubicBezTo>
                  <a:cubicBezTo>
                    <a:pt x="83705" y="89059"/>
                    <a:pt x="78372" y="83705"/>
                    <a:pt x="0" y="83554"/>
                  </a:cubicBezTo>
                  <a:cubicBezTo>
                    <a:pt x="78372" y="83705"/>
                    <a:pt x="83727" y="78372"/>
                    <a:pt x="83877" y="0"/>
                  </a:cubicBezTo>
                  <a:cubicBezTo>
                    <a:pt x="83727" y="78372"/>
                    <a:pt x="89060" y="83726"/>
                    <a:pt x="167432" y="83877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22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0" name="Полилиния: Фигура 9"/>
            <p:cNvSpPr/>
            <p:nvPr userDrawn="1"/>
          </p:nvSpPr>
          <p:spPr bwMode="auto">
            <a:xfrm>
              <a:off x="3575100" y="3554040"/>
              <a:ext cx="474373" cy="548049"/>
            </a:xfrm>
            <a:custGeom>
              <a:avLst/>
              <a:gdLst>
                <a:gd name="connsiteX0" fmla="*/ 167432 w 167431"/>
                <a:gd name="connsiteY0" fmla="*/ 83877 h 167431"/>
                <a:gd name="connsiteX1" fmla="*/ 83555 w 167431"/>
                <a:gd name="connsiteY1" fmla="*/ 167431 h 167431"/>
                <a:gd name="connsiteX2" fmla="*/ 0 w 167431"/>
                <a:gd name="connsiteY2" fmla="*/ 83554 h 167431"/>
                <a:gd name="connsiteX3" fmla="*/ 83877 w 167431"/>
                <a:gd name="connsiteY3" fmla="*/ 0 h 167431"/>
                <a:gd name="connsiteX4" fmla="*/ 167432 w 167431"/>
                <a:gd name="connsiteY4" fmla="*/ 83877 h 1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431" h="167431" fill="norm" stroke="1" extrusionOk="0">
                  <a:moveTo>
                    <a:pt x="167432" y="83877"/>
                  </a:moveTo>
                  <a:cubicBezTo>
                    <a:pt x="89060" y="83726"/>
                    <a:pt x="83705" y="89059"/>
                    <a:pt x="83555" y="167431"/>
                  </a:cubicBezTo>
                  <a:cubicBezTo>
                    <a:pt x="83705" y="89059"/>
                    <a:pt x="78372" y="83705"/>
                    <a:pt x="0" y="83554"/>
                  </a:cubicBezTo>
                  <a:cubicBezTo>
                    <a:pt x="78372" y="83705"/>
                    <a:pt x="83727" y="78372"/>
                    <a:pt x="83877" y="0"/>
                  </a:cubicBezTo>
                  <a:cubicBezTo>
                    <a:pt x="83727" y="78372"/>
                    <a:pt x="89060" y="83726"/>
                    <a:pt x="167432" y="83877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22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  <p:sp>
        <p:nvSpPr>
          <p:cNvPr id="7" name="Объект 2"/>
          <p:cNvSpPr>
            <a:spLocks noGrp="1"/>
          </p:cNvSpPr>
          <p:nvPr>
            <p:ph sz="quarter" idx="14" hasCustomPrompt="1"/>
          </p:nvPr>
        </p:nvSpPr>
        <p:spPr bwMode="auto">
          <a:xfrm>
            <a:off x="0" y="4501111"/>
            <a:ext cx="6090613" cy="1759090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400">
                <a:solidFill>
                  <a:schemeClr val="tx1"/>
                </a:solidFill>
              </a:defRPr>
            </a:lvl1pPr>
            <a:lvl2pPr marL="457200" indent="0" algn="ctr">
              <a:buNone/>
              <a:defRPr lang="ru-RU" sz="2000">
                <a:solidFill>
                  <a:schemeClr val="tx1"/>
                </a:solidFill>
              </a:defRPr>
            </a:lvl2pPr>
            <a:lvl3pPr marL="914400" indent="0" algn="ctr">
              <a:buNone/>
              <a:defRPr lang="ru-RU" sz="1800">
                <a:solidFill>
                  <a:schemeClr val="tx1"/>
                </a:solidFill>
              </a:defRPr>
            </a:lvl3pPr>
            <a:lvl4pPr marL="1371600" indent="0" algn="ctr">
              <a:buNone/>
              <a:defRPr lang="ru-RU" sz="1600">
                <a:solidFill>
                  <a:schemeClr val="tx1"/>
                </a:solidFill>
              </a:defRPr>
            </a:lvl4pPr>
            <a:lvl5pPr marL="1828800" indent="0" algn="ctr">
              <a:buNone/>
              <a:defRPr lang="ru-RU" sz="16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3176589" y="6356350"/>
            <a:ext cx="2532147" cy="365125"/>
          </a:xfrm>
        </p:spPr>
        <p:txBody>
          <a:bodyPr rtlCol="0"/>
          <a:lstStyle>
            <a:lvl1pPr algn="r"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  <p:sp>
        <p:nvSpPr>
          <p:cNvPr id="4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76489" y="6356350"/>
            <a:ext cx="2800099" cy="365125"/>
          </a:xfrm>
        </p:spPr>
        <p:txBody>
          <a:bodyPr rtlCol="0"/>
          <a:lstStyle>
            <a:lvl1pPr algn="l">
              <a:defRPr lang="ru-RU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Рисунок 9"/>
          <p:cNvSpPr>
            <a:spLocks noGrp="1"/>
          </p:cNvSpPr>
          <p:nvPr>
            <p:ph type="pic" sz="quarter" idx="13"/>
          </p:nvPr>
        </p:nvSpPr>
        <p:spPr bwMode="auto">
          <a:xfrm>
            <a:off x="6924587" y="701734"/>
            <a:ext cx="4442352" cy="5454529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, содержимое и изображение 2">
    <p:bg>
      <p:bgPr shadeToTitle="0">
        <a:solidFill>
          <a:schemeClr val="accent4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 userDrawn="1"/>
        </p:nvSpPr>
        <p:spPr bwMode="auto">
          <a:xfrm>
            <a:off x="-1" y="1778"/>
            <a:ext cx="6096001" cy="6856222"/>
          </a:xfrm>
          <a:prstGeom prst="rect">
            <a:avLst/>
          </a:prstGeom>
          <a:solidFill>
            <a:schemeClr val="accent4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75971" y="427841"/>
            <a:ext cx="4893375" cy="190260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3200" cap="all" spc="15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quarter" idx="13" hasCustomPrompt="1"/>
          </p:nvPr>
        </p:nvSpPr>
        <p:spPr bwMode="auto">
          <a:xfrm>
            <a:off x="575561" y="2569052"/>
            <a:ext cx="4893377" cy="3761964"/>
          </a:xfrm>
        </p:spPr>
        <p:txBody>
          <a:bodyPr rtlCol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81000" y="6356350"/>
            <a:ext cx="3200400" cy="365125"/>
          </a:xfrm>
        </p:spPr>
        <p:txBody>
          <a:bodyPr rtlCol="0"/>
          <a:lstStyle>
            <a:lvl1pPr algn="l">
              <a:defRPr lang="ru-RU"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2" y="388927"/>
            <a:ext cx="5312664" cy="5967422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>
            <a:lvl1pPr>
              <a:defRPr lang="ru-RU"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, содержимое и изображение 5">
    <p:bg>
      <p:bgPr shadeToTitle="0">
        <a:solidFill>
          <a:schemeClr val="accen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auto">
          <a:xfrm>
            <a:off x="0" y="0"/>
            <a:ext cx="6090613" cy="68580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0" y="660400"/>
            <a:ext cx="6090613" cy="2608578"/>
          </a:xfrm>
        </p:spPr>
        <p:txBody>
          <a:bodyPr rtlCol="0" anchor="b">
            <a:noAutofit/>
          </a:bodyPr>
          <a:lstStyle>
            <a:lvl1pPr algn="ctr">
              <a:lnSpc>
                <a:spcPts val="4500"/>
              </a:lnSpc>
              <a:defRPr lang="ru-RU" sz="3600" cap="all" spc="300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quarter" idx="14" hasCustomPrompt="1"/>
          </p:nvPr>
        </p:nvSpPr>
        <p:spPr bwMode="auto">
          <a:xfrm>
            <a:off x="0" y="4501111"/>
            <a:ext cx="6090613" cy="1759090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400">
                <a:solidFill>
                  <a:schemeClr val="tx1"/>
                </a:solidFill>
              </a:defRPr>
            </a:lvl1pPr>
            <a:lvl2pPr marL="457200" indent="0" algn="ctr">
              <a:buNone/>
              <a:defRPr lang="ru-RU" sz="2000">
                <a:solidFill>
                  <a:schemeClr val="tx1"/>
                </a:solidFill>
              </a:defRPr>
            </a:lvl2pPr>
            <a:lvl3pPr marL="914400" indent="0" algn="ctr">
              <a:buNone/>
              <a:defRPr lang="ru-RU" sz="1800">
                <a:solidFill>
                  <a:schemeClr val="tx1"/>
                </a:solidFill>
              </a:defRPr>
            </a:lvl3pPr>
            <a:lvl4pPr marL="1371600" indent="0" algn="ctr">
              <a:buNone/>
              <a:defRPr lang="ru-RU" sz="1600">
                <a:solidFill>
                  <a:schemeClr val="tx1"/>
                </a:solidFill>
              </a:defRPr>
            </a:lvl4pPr>
            <a:lvl5pPr marL="1828800" indent="0" algn="ctr">
              <a:buNone/>
              <a:defRPr lang="ru-RU" sz="16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76489" y="6356350"/>
            <a:ext cx="2800099" cy="365125"/>
          </a:xfrm>
        </p:spPr>
        <p:txBody>
          <a:bodyPr rtlCol="0"/>
          <a:lstStyle>
            <a:lvl1pPr algn="l">
              <a:defRPr lang="ru-RU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3176589" y="6356350"/>
            <a:ext cx="2532147" cy="365125"/>
          </a:xfrm>
        </p:spPr>
        <p:txBody>
          <a:bodyPr rtlCol="0"/>
          <a:lstStyle>
            <a:lvl1pPr algn="r"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 bwMode="auto">
          <a:xfrm>
            <a:off x="6705600" y="660400"/>
            <a:ext cx="4857750" cy="5537200"/>
          </a:xfr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/>
          </a:p>
        </p:txBody>
      </p:sp>
      <p:sp>
        <p:nvSpPr>
          <p:cNvPr id="5" name="Полилиния: фигура 4"/>
          <p:cNvSpPr/>
          <p:nvPr userDrawn="1"/>
        </p:nvSpPr>
        <p:spPr bwMode="auto">
          <a:xfrm>
            <a:off x="2726408" y="3459638"/>
            <a:ext cx="637795" cy="736852"/>
          </a:xfrm>
          <a:custGeom>
            <a:avLst/>
            <a:gdLst>
              <a:gd name="connsiteX0" fmla="*/ 167432 w 167431"/>
              <a:gd name="connsiteY0" fmla="*/ 83877 h 167431"/>
              <a:gd name="connsiteX1" fmla="*/ 83555 w 167431"/>
              <a:gd name="connsiteY1" fmla="*/ 167431 h 167431"/>
              <a:gd name="connsiteX2" fmla="*/ 0 w 167431"/>
              <a:gd name="connsiteY2" fmla="*/ 83554 h 167431"/>
              <a:gd name="connsiteX3" fmla="*/ 83877 w 167431"/>
              <a:gd name="connsiteY3" fmla="*/ 0 h 167431"/>
              <a:gd name="connsiteX4" fmla="*/ 167432 w 167431"/>
              <a:gd name="connsiteY4" fmla="*/ 83877 h 16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431" h="167431" fill="norm" stroke="1" extrusionOk="0">
                <a:moveTo>
                  <a:pt x="167432" y="83877"/>
                </a:moveTo>
                <a:cubicBezTo>
                  <a:pt x="89060" y="83726"/>
                  <a:pt x="83705" y="89059"/>
                  <a:pt x="83555" y="167431"/>
                </a:cubicBezTo>
                <a:cubicBezTo>
                  <a:pt x="83705" y="89059"/>
                  <a:pt x="78372" y="83705"/>
                  <a:pt x="0" y="83554"/>
                </a:cubicBezTo>
                <a:cubicBezTo>
                  <a:pt x="78372" y="83705"/>
                  <a:pt x="83727" y="78372"/>
                  <a:pt x="83877" y="0"/>
                </a:cubicBezTo>
                <a:cubicBezTo>
                  <a:pt x="83727" y="78372"/>
                  <a:pt x="89060" y="83726"/>
                  <a:pt x="167432" y="838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22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>
              <a:defRPr/>
            </a:pPr>
            <a:endParaRPr lang="ru-RU"/>
          </a:p>
        </p:txBody>
      </p:sp>
      <p:sp>
        <p:nvSpPr>
          <p:cNvPr id="6" name="Полилиния: Фигура 5"/>
          <p:cNvSpPr/>
          <p:nvPr userDrawn="1"/>
        </p:nvSpPr>
        <p:spPr bwMode="auto">
          <a:xfrm>
            <a:off x="2037858" y="3554040"/>
            <a:ext cx="474373" cy="548049"/>
          </a:xfrm>
          <a:custGeom>
            <a:avLst/>
            <a:gdLst>
              <a:gd name="connsiteX0" fmla="*/ 167432 w 167431"/>
              <a:gd name="connsiteY0" fmla="*/ 83877 h 167431"/>
              <a:gd name="connsiteX1" fmla="*/ 83555 w 167431"/>
              <a:gd name="connsiteY1" fmla="*/ 167431 h 167431"/>
              <a:gd name="connsiteX2" fmla="*/ 0 w 167431"/>
              <a:gd name="connsiteY2" fmla="*/ 83554 h 167431"/>
              <a:gd name="connsiteX3" fmla="*/ 83877 w 167431"/>
              <a:gd name="connsiteY3" fmla="*/ 0 h 167431"/>
              <a:gd name="connsiteX4" fmla="*/ 167432 w 167431"/>
              <a:gd name="connsiteY4" fmla="*/ 83877 h 16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431" h="167431" fill="norm" stroke="1" extrusionOk="0">
                <a:moveTo>
                  <a:pt x="167432" y="83877"/>
                </a:moveTo>
                <a:cubicBezTo>
                  <a:pt x="89060" y="83726"/>
                  <a:pt x="83705" y="89059"/>
                  <a:pt x="83555" y="167431"/>
                </a:cubicBezTo>
                <a:cubicBezTo>
                  <a:pt x="83705" y="89059"/>
                  <a:pt x="78372" y="83705"/>
                  <a:pt x="0" y="83554"/>
                </a:cubicBezTo>
                <a:cubicBezTo>
                  <a:pt x="78372" y="83705"/>
                  <a:pt x="83727" y="78372"/>
                  <a:pt x="83877" y="0"/>
                </a:cubicBezTo>
                <a:cubicBezTo>
                  <a:pt x="83727" y="78372"/>
                  <a:pt x="89060" y="83726"/>
                  <a:pt x="167432" y="838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22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>
              <a:defRPr/>
            </a:pPr>
            <a:endParaRPr lang="ru-RU"/>
          </a:p>
        </p:txBody>
      </p:sp>
      <p:sp>
        <p:nvSpPr>
          <p:cNvPr id="10" name="Полилиния: Фигура 9"/>
          <p:cNvSpPr/>
          <p:nvPr userDrawn="1"/>
        </p:nvSpPr>
        <p:spPr bwMode="auto">
          <a:xfrm>
            <a:off x="3575100" y="3554040"/>
            <a:ext cx="474373" cy="548049"/>
          </a:xfrm>
          <a:custGeom>
            <a:avLst/>
            <a:gdLst>
              <a:gd name="connsiteX0" fmla="*/ 167432 w 167431"/>
              <a:gd name="connsiteY0" fmla="*/ 83877 h 167431"/>
              <a:gd name="connsiteX1" fmla="*/ 83555 w 167431"/>
              <a:gd name="connsiteY1" fmla="*/ 167431 h 167431"/>
              <a:gd name="connsiteX2" fmla="*/ 0 w 167431"/>
              <a:gd name="connsiteY2" fmla="*/ 83554 h 167431"/>
              <a:gd name="connsiteX3" fmla="*/ 83877 w 167431"/>
              <a:gd name="connsiteY3" fmla="*/ 0 h 167431"/>
              <a:gd name="connsiteX4" fmla="*/ 167432 w 167431"/>
              <a:gd name="connsiteY4" fmla="*/ 83877 h 16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431" h="167431" fill="norm" stroke="1" extrusionOk="0">
                <a:moveTo>
                  <a:pt x="167432" y="83877"/>
                </a:moveTo>
                <a:cubicBezTo>
                  <a:pt x="89060" y="83726"/>
                  <a:pt x="83705" y="89059"/>
                  <a:pt x="83555" y="167431"/>
                </a:cubicBezTo>
                <a:cubicBezTo>
                  <a:pt x="83705" y="89059"/>
                  <a:pt x="78372" y="83705"/>
                  <a:pt x="0" y="83554"/>
                </a:cubicBezTo>
                <a:cubicBezTo>
                  <a:pt x="78372" y="83705"/>
                  <a:pt x="83727" y="78372"/>
                  <a:pt x="83877" y="0"/>
                </a:cubicBezTo>
                <a:cubicBezTo>
                  <a:pt x="83727" y="78372"/>
                  <a:pt x="89060" y="83726"/>
                  <a:pt x="167432" y="838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22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Содержимое и таблица 1">
    <p:bg>
      <p:bgPr shadeToTitle="0">
        <a:solidFill>
          <a:schemeClr val="accent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 bwMode="auto">
          <a:xfrm>
            <a:off x="0" y="1"/>
            <a:ext cx="12192000" cy="17055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Графический объект 15"/>
          <p:cNvPicPr>
            <a:picLocks noChangeAspect="1"/>
          </p:cNvPicPr>
          <p:nvPr userDrawn="1"/>
        </p:nvPicPr>
        <p:blipFill>
          <a:blip r:embed="rId2"/>
          <a:srcRect l="0" t="0" r="24958" b="20801"/>
          <a:stretch/>
        </p:blipFill>
        <p:spPr bwMode="auto">
          <a:xfrm rot="16199999">
            <a:off x="9321852" y="-693689"/>
            <a:ext cx="2176466" cy="35638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37566" y="1"/>
            <a:ext cx="7842884" cy="1705585"/>
          </a:xfrm>
        </p:spPr>
        <p:txBody>
          <a:bodyPr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lang="ru-RU" sz="3200" cap="all" spc="150">
                <a:solidFill>
                  <a:schemeClr val="bg1"/>
                </a:solidFill>
                <a:latin typeface="+mj-cs"/>
                <a:ea typeface="+mj-ea"/>
                <a:cs typeface="+mj-cs"/>
              </a:defRPr>
            </a:lvl1pPr>
          </a:lstStyle>
          <a:p>
            <a:pPr lvl="0" algn="l" defTabSz="91440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37566" y="2721428"/>
            <a:ext cx="5188584" cy="3199151"/>
          </a:xfrm>
        </p:spPr>
        <p:txBody>
          <a:bodyPr rtlCol="0">
            <a:normAutofit/>
          </a:bodyPr>
          <a:lstStyle>
            <a:lvl1pPr>
              <a:defRPr lang="ru-RU" sz="1800">
                <a:solidFill>
                  <a:schemeClr val="bg1"/>
                </a:solidFill>
              </a:defRPr>
            </a:lvl1pPr>
            <a:lvl2pPr>
              <a:defRPr lang="ru-RU" sz="1800">
                <a:solidFill>
                  <a:schemeClr val="bg1"/>
                </a:solidFill>
              </a:defRPr>
            </a:lvl2pPr>
            <a:lvl3pPr>
              <a:defRPr lang="ru-RU" sz="1800">
                <a:solidFill>
                  <a:schemeClr val="bg1"/>
                </a:solidFill>
              </a:defRPr>
            </a:lvl3pPr>
            <a:lvl4pPr>
              <a:defRPr lang="ru-RU" sz="1800">
                <a:solidFill>
                  <a:schemeClr val="bg1"/>
                </a:solidFill>
              </a:defRPr>
            </a:lvl4pPr>
            <a:lvl5pPr>
              <a:defRPr lang="ru-RU" sz="18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" name="Местозаполнитель для диаграммы 9"/>
          <p:cNvSpPr>
            <a:spLocks noGrp="1"/>
          </p:cNvSpPr>
          <p:nvPr>
            <p:ph type="chart" sz="quarter" idx="13"/>
          </p:nvPr>
        </p:nvSpPr>
        <p:spPr bwMode="auto">
          <a:xfrm>
            <a:off x="6510070" y="2285999"/>
            <a:ext cx="4745038" cy="3634581"/>
          </a:xfrm>
        </p:spPr>
        <p:txBody>
          <a:bodyPr rtlCol="0"/>
          <a:lstStyle>
            <a:lvl1pPr marL="0" indent="0">
              <a:buNone/>
              <a:defRPr lang="ru-RU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Щелкните значок, чтобы добавить диаграмму</a:t>
            </a:r>
            <a:endParaRPr/>
          </a:p>
        </p:txBody>
      </p:sp>
      <p:sp>
        <p:nvSpPr>
          <p:cNvPr id="4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81000" y="6356350"/>
            <a:ext cx="3200400" cy="365125"/>
          </a:xfrm>
        </p:spPr>
        <p:txBody>
          <a:bodyPr rtlCol="0"/>
          <a:lstStyle>
            <a:lvl1pPr algn="l">
              <a:defRPr lang="ru-RU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3200400" cy="365125"/>
          </a:xfrm>
        </p:spPr>
        <p:txBody>
          <a:bodyPr rtlCol="0"/>
          <a:lstStyle>
            <a:lvl1pPr>
              <a:defRPr lang="ru-RU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, изображение и содержимое 1">
    <p:bg>
      <p:bgPr shadeToTitle="0">
        <a:solidFill>
          <a:schemeClr val="accent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 userDrawn="1"/>
        </p:nvSpPr>
        <p:spPr bwMode="auto">
          <a:xfrm>
            <a:off x="6096000" y="0"/>
            <a:ext cx="6096001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6804723" y="427841"/>
            <a:ext cx="4893375" cy="190260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3200" cap="all" spc="15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3"/>
          </p:nvPr>
        </p:nvSpPr>
        <p:spPr bwMode="auto">
          <a:xfrm>
            <a:off x="584200" y="615950"/>
            <a:ext cx="5130800" cy="5740400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81000" y="6356350"/>
            <a:ext cx="3200400" cy="365125"/>
          </a:xfrm>
        </p:spPr>
        <p:txBody>
          <a:bodyPr rtlCol="0"/>
          <a:lstStyle>
            <a:lvl1pPr algn="l">
              <a:defRPr lang="ru-RU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4" hasCustomPrompt="1"/>
          </p:nvPr>
        </p:nvSpPr>
        <p:spPr bwMode="auto">
          <a:xfrm>
            <a:off x="6804722" y="2576302"/>
            <a:ext cx="4893377" cy="3787298"/>
          </a:xfrm>
        </p:spPr>
        <p:txBody>
          <a:bodyPr rtlCol="0">
            <a:normAutofit/>
          </a:bodyPr>
          <a:lstStyle>
            <a:lvl1pPr marL="283464" indent="-283464">
              <a:defRPr lang="ru-RU" sz="1800">
                <a:solidFill>
                  <a:schemeClr val="bg1"/>
                </a:solidFill>
              </a:defRPr>
            </a:lvl1pPr>
            <a:lvl2pPr>
              <a:defRPr lang="ru-RU" sz="1600">
                <a:solidFill>
                  <a:schemeClr val="bg1"/>
                </a:solidFill>
              </a:defRPr>
            </a:lvl2pPr>
            <a:lvl3pPr>
              <a:defRPr lang="ru-RU" sz="1400">
                <a:solidFill>
                  <a:schemeClr val="bg1"/>
                </a:solidFill>
              </a:defRPr>
            </a:lvl3pPr>
            <a:lvl4pPr>
              <a:defRPr lang="ru-RU" sz="1200">
                <a:solidFill>
                  <a:schemeClr val="bg1"/>
                </a:solidFill>
              </a:defRPr>
            </a:lvl4pPr>
            <a:lvl5pPr>
              <a:defRPr lang="ru-RU" sz="12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3200400" cy="365125"/>
          </a:xfrm>
        </p:spPr>
        <p:txBody>
          <a:bodyPr rtlCol="0"/>
          <a:lstStyle>
            <a:lvl1pPr>
              <a:defRPr lang="ru-RU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Сравнение 1">
    <p:bg>
      <p:bgPr shadeToTitle="0">
        <a:solidFill>
          <a:schemeClr val="accent4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 bwMode="auto">
          <a:xfrm>
            <a:off x="0" y="1"/>
            <a:ext cx="12192000" cy="1705586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Графический объект 6"/>
          <p:cNvPicPr>
            <a:picLocks noChangeAspect="1"/>
          </p:cNvPicPr>
          <p:nvPr userDrawn="1"/>
        </p:nvPicPr>
        <p:blipFill>
          <a:blip r:embed="rId2"/>
          <a:srcRect l="0" t="0" r="20679" b="5725"/>
          <a:stretch/>
        </p:blipFill>
        <p:spPr bwMode="auto">
          <a:xfrm rot="16199999">
            <a:off x="9283061" y="-672462"/>
            <a:ext cx="2236482" cy="3581403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39788" y="0"/>
            <a:ext cx="7694612" cy="1705586"/>
          </a:xfrm>
        </p:spPr>
        <p:txBody>
          <a:bodyPr rtlCol="0" anchor="ctr">
            <a:normAutofit/>
          </a:bodyPr>
          <a:lstStyle>
            <a:lvl1pPr>
              <a:defRPr lang="ru-RU" sz="3200" cap="all" spc="150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 bwMode="auto">
          <a:xfrm>
            <a:off x="839788" y="2444085"/>
            <a:ext cx="5157787" cy="3609410"/>
          </a:xfrm>
        </p:spPr>
        <p:txBody>
          <a:bodyPr rtlCol="0">
            <a:normAutofit/>
          </a:bodyPr>
          <a:lstStyle>
            <a:lvl1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 bwMode="auto">
          <a:xfrm>
            <a:off x="6172200" y="2444085"/>
            <a:ext cx="5183188" cy="3609410"/>
          </a:xfrm>
        </p:spPr>
        <p:txBody>
          <a:bodyPr rtlCol="0">
            <a:normAutofit/>
          </a:bodyPr>
          <a:lstStyle>
            <a:lvl1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81000" y="6356350"/>
            <a:ext cx="3200400" cy="365125"/>
          </a:xfrm>
        </p:spPr>
        <p:txBody>
          <a:bodyPr rtlCol="0"/>
          <a:lstStyle>
            <a:lvl1pPr algn="l">
              <a:defRPr lang="ru-RU"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3200400" cy="365125"/>
          </a:xfrm>
        </p:spPr>
        <p:txBody>
          <a:bodyPr rtlCol="0"/>
          <a:lstStyle>
            <a:lvl1pPr>
              <a:defRPr lang="ru-RU"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, содержимое и таблица">
    <p:bg>
      <p:bgPr shadeToTitle="0">
        <a:solidFill>
          <a:schemeClr val="accent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 bwMode="auto">
          <a:xfrm>
            <a:off x="0" y="1"/>
            <a:ext cx="12192000" cy="17055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Графический объект 15"/>
          <p:cNvPicPr>
            <a:picLocks noChangeAspect="1"/>
          </p:cNvPicPr>
          <p:nvPr userDrawn="1"/>
        </p:nvPicPr>
        <p:blipFill>
          <a:blip r:embed="rId2"/>
          <a:srcRect l="0" t="0" r="24958" b="20801"/>
          <a:stretch/>
        </p:blipFill>
        <p:spPr bwMode="auto">
          <a:xfrm rot="16199999">
            <a:off x="9321852" y="-693689"/>
            <a:ext cx="2176466" cy="35638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37566" y="1"/>
            <a:ext cx="7861934" cy="1705585"/>
          </a:xfrm>
        </p:spPr>
        <p:txBody>
          <a:bodyPr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lang="ru-RU" sz="3200" cap="all" spc="150">
                <a:solidFill>
                  <a:schemeClr val="bg1"/>
                </a:solidFill>
                <a:latin typeface="+mj-cs"/>
                <a:ea typeface="+mj-ea"/>
                <a:cs typeface="+mj-cs"/>
              </a:defRPr>
            </a:lvl1pPr>
          </a:lstStyle>
          <a:p>
            <a:pPr lvl="0" algn="l" defTabSz="91440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37566" y="2721428"/>
            <a:ext cx="2743834" cy="3199151"/>
          </a:xfrm>
        </p:spPr>
        <p:txBody>
          <a:bodyPr rtlCol="0">
            <a:normAutofit/>
          </a:bodyPr>
          <a:lstStyle>
            <a:lvl1pPr>
              <a:defRPr lang="ru-RU" sz="1800">
                <a:solidFill>
                  <a:schemeClr val="bg1"/>
                </a:solidFill>
              </a:defRPr>
            </a:lvl1pPr>
            <a:lvl2pPr>
              <a:defRPr lang="ru-RU" sz="1800">
                <a:solidFill>
                  <a:schemeClr val="bg1"/>
                </a:solidFill>
              </a:defRPr>
            </a:lvl2pPr>
            <a:lvl3pPr>
              <a:defRPr lang="ru-RU" sz="1800">
                <a:solidFill>
                  <a:schemeClr val="bg1"/>
                </a:solidFill>
              </a:defRPr>
            </a:lvl3pPr>
            <a:lvl4pPr>
              <a:defRPr lang="ru-RU" sz="1800">
                <a:solidFill>
                  <a:schemeClr val="bg1"/>
                </a:solidFill>
              </a:defRPr>
            </a:lvl4pPr>
            <a:lvl5pPr>
              <a:defRPr lang="ru-RU" sz="18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" name="Местозаполнитель таблицы 7"/>
          <p:cNvSpPr>
            <a:spLocks noGrp="1"/>
          </p:cNvSpPr>
          <p:nvPr>
            <p:ph type="tbl" sz="quarter" idx="15"/>
          </p:nvPr>
        </p:nvSpPr>
        <p:spPr bwMode="auto">
          <a:xfrm>
            <a:off x="3879850" y="2720975"/>
            <a:ext cx="7473950" cy="3198813"/>
          </a:xfrm>
        </p:spPr>
        <p:txBody>
          <a:bodyPr rtlCol="0"/>
          <a:lstStyle>
            <a:lvl1pPr>
              <a:defRPr lang="ru-RU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ru-RU"/>
              <a:t>Щелкните значок, чтобы добавить таблицу</a:t>
            </a:r>
            <a:endParaRPr/>
          </a:p>
        </p:txBody>
      </p:sp>
      <p:sp>
        <p:nvSpPr>
          <p:cNvPr id="4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81000" y="6356350"/>
            <a:ext cx="3200400" cy="365125"/>
          </a:xfrm>
        </p:spPr>
        <p:txBody>
          <a:bodyPr rtlCol="0"/>
          <a:lstStyle>
            <a:lvl1pPr algn="l">
              <a:defRPr lang="ru-RU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3200400" cy="365125"/>
          </a:xfrm>
        </p:spPr>
        <p:txBody>
          <a:bodyPr rtlCol="0"/>
          <a:lstStyle>
            <a:lvl1pPr>
              <a:defRPr lang="ru-RU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3810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lvl1pPr algn="l" defTabSz="914400">
        <a:lnSpc>
          <a:spcPct val="90000"/>
        </a:lnSpc>
        <a:spcBef>
          <a:spcPts val="0"/>
        </a:spcBef>
        <a:buNone/>
        <a:defRPr lang="ru-RU" sz="4400">
          <a:solidFill>
            <a:schemeClr val="accent6">
              <a:lumMod val="50000"/>
            </a:schemeClr>
          </a:solidFill>
          <a:latin typeface="+mj-cs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lang="ru-RU" sz="2800">
          <a:solidFill>
            <a:schemeClr val="accent6">
              <a:lumMod val="50000"/>
            </a:schemeClr>
          </a:solidFill>
          <a:latin typeface="+mn-cs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2400">
          <a:solidFill>
            <a:schemeClr val="accent6">
              <a:lumMod val="50000"/>
            </a:schemeClr>
          </a:solidFill>
          <a:latin typeface="+mn-cs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2000">
          <a:solidFill>
            <a:schemeClr val="accent6">
              <a:lumMod val="50000"/>
            </a:schemeClr>
          </a:solidFill>
          <a:latin typeface="+mn-cs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>
          <a:solidFill>
            <a:schemeClr val="accent6">
              <a:lumMod val="50000"/>
            </a:schemeClr>
          </a:solidFill>
          <a:latin typeface="+mn-cs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>
          <a:solidFill>
            <a:schemeClr val="accent6">
              <a:lumMod val="50000"/>
            </a:schemeClr>
          </a:solidFill>
          <a:latin typeface="+mn-cs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>
          <a:solidFill>
            <a:schemeClr val="tx1"/>
          </a:solidFill>
          <a:latin typeface="+mn-cs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>
          <a:solidFill>
            <a:schemeClr val="tx1"/>
          </a:solidFill>
          <a:latin typeface="+mn-cs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>
          <a:solidFill>
            <a:schemeClr val="tx1"/>
          </a:solidFill>
          <a:latin typeface="+mn-cs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>
          <a:solidFill>
            <a:schemeClr val="tx1"/>
          </a:solidFill>
          <a:latin typeface="+mn-cs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lang="ru-RU" sz="1800">
          <a:solidFill>
            <a:schemeClr val="tx1"/>
          </a:solidFill>
          <a:latin typeface="+mn-cs"/>
          <a:ea typeface="+mn-ea"/>
          <a:cs typeface="+mn-cs"/>
        </a:defRPr>
      </a:lvl1pPr>
      <a:lvl2pPr marL="457200" algn="l" defTabSz="914400">
        <a:defRPr lang="ru-RU" sz="1800">
          <a:solidFill>
            <a:schemeClr val="tx1"/>
          </a:solidFill>
          <a:latin typeface="+mn-cs"/>
          <a:ea typeface="+mn-ea"/>
          <a:cs typeface="+mn-cs"/>
        </a:defRPr>
      </a:lvl2pPr>
      <a:lvl3pPr marL="914400" algn="l" defTabSz="914400">
        <a:defRPr lang="ru-RU" sz="1800">
          <a:solidFill>
            <a:schemeClr val="tx1"/>
          </a:solidFill>
          <a:latin typeface="+mn-cs"/>
          <a:ea typeface="+mn-ea"/>
          <a:cs typeface="+mn-cs"/>
        </a:defRPr>
      </a:lvl3pPr>
      <a:lvl4pPr marL="1371600" algn="l" defTabSz="914400">
        <a:defRPr lang="ru-RU" sz="1800">
          <a:solidFill>
            <a:schemeClr val="tx1"/>
          </a:solidFill>
          <a:latin typeface="+mn-cs"/>
          <a:ea typeface="+mn-ea"/>
          <a:cs typeface="+mn-cs"/>
        </a:defRPr>
      </a:lvl4pPr>
      <a:lvl5pPr marL="1828800" algn="l" defTabSz="914400">
        <a:defRPr lang="ru-RU" sz="1800">
          <a:solidFill>
            <a:schemeClr val="tx1"/>
          </a:solidFill>
          <a:latin typeface="+mn-cs"/>
          <a:ea typeface="+mn-ea"/>
          <a:cs typeface="+mn-cs"/>
        </a:defRPr>
      </a:lvl5pPr>
      <a:lvl6pPr marL="2286000" algn="l" defTabSz="914400">
        <a:defRPr lang="ru-RU" sz="1800">
          <a:solidFill>
            <a:schemeClr val="tx1"/>
          </a:solidFill>
          <a:latin typeface="+mn-cs"/>
          <a:ea typeface="+mn-ea"/>
          <a:cs typeface="+mn-cs"/>
        </a:defRPr>
      </a:lvl6pPr>
      <a:lvl7pPr marL="2743200" algn="l" defTabSz="914400">
        <a:defRPr lang="ru-RU" sz="1800">
          <a:solidFill>
            <a:schemeClr val="tx1"/>
          </a:solidFill>
          <a:latin typeface="+mn-cs"/>
          <a:ea typeface="+mn-ea"/>
          <a:cs typeface="+mn-cs"/>
        </a:defRPr>
      </a:lvl7pPr>
      <a:lvl8pPr marL="3200400" algn="l" defTabSz="914400">
        <a:defRPr lang="ru-RU" sz="1800">
          <a:solidFill>
            <a:schemeClr val="tx1"/>
          </a:solidFill>
          <a:latin typeface="+mn-cs"/>
          <a:ea typeface="+mn-ea"/>
          <a:cs typeface="+mn-cs"/>
        </a:defRPr>
      </a:lvl8pPr>
      <a:lvl9pPr marL="3657600" algn="l" defTabSz="914400">
        <a:defRPr lang="ru-RU" sz="1800">
          <a:solidFill>
            <a:schemeClr val="tx1"/>
          </a:solidFill>
          <a:latin typeface="+mn-cs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 /><Relationship Id="rId3" Type="http://schemas.microsoft.com/office/2007/relationships/diagramDrawing" Target="../diagrams/drawing1.xml" /><Relationship Id="rId4" Type="http://schemas.openxmlformats.org/officeDocument/2006/relationships/diagramColors" Target="../diagrams/colors1.xml" /><Relationship Id="rId5" Type="http://schemas.openxmlformats.org/officeDocument/2006/relationships/diagramLayout" Target="../diagrams/layout1.xml" /><Relationship Id="rId6" Type="http://schemas.openxmlformats.org/officeDocument/2006/relationships/diagramQuickStyle" Target="../diagrams/quickStyle1.xml" 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learningapps.org/16180405" TargetMode="External"/><Relationship Id="rId3" Type="http://schemas.openxmlformats.org/officeDocument/2006/relationships/hyperlink" Target="https://learningapps.org/3988154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 flipH="0" flipV="0">
            <a:off x="1480557" y="665825"/>
            <a:ext cx="8942402" cy="5298859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>
              <a:defRPr/>
            </a:pPr>
            <a:r>
              <a:rPr lang="ru-RU" b="1">
                <a:solidFill>
                  <a:srgbClr val="FFFF00"/>
                </a:solidFill>
              </a:rPr>
              <a:t>РАЗВИТИЕ КУЛЬТУРЫ В РАННЕМ И ВЫСОКОМ СРЕДНЕВЕКОВЬЕ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74670531" name=""/>
          <p:cNvSpPr txBox="1"/>
          <p:nvPr/>
        </p:nvSpPr>
        <p:spPr bwMode="auto">
          <a:xfrm flipH="0" flipV="0">
            <a:off x="7325024" y="5807475"/>
            <a:ext cx="3931622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b="1">
                <a:solidFill>
                  <a:srgbClr val="FFFF00"/>
                </a:solidFill>
              </a:rPr>
              <a:t>Елисеенко О.А., учитель истории</a:t>
            </a:r>
            <a:endParaRPr b="1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5228648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75970" y="427841"/>
            <a:ext cx="4893374" cy="190260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3200" cap="all" spc="14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36903706" name="Объект 2"/>
          <p:cNvSpPr>
            <a:spLocks noGrp="1"/>
          </p:cNvSpPr>
          <p:nvPr>
            <p:ph sz="quarter" idx="13" hasCustomPrompt="1"/>
          </p:nvPr>
        </p:nvSpPr>
        <p:spPr bwMode="auto">
          <a:xfrm flipH="0" flipV="0">
            <a:off x="222888" y="2569051"/>
            <a:ext cx="5881456" cy="3761964"/>
          </a:xfrm>
        </p:spPr>
        <p:txBody>
          <a:bodyPr rtlCol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endParaRPr/>
          </a:p>
          <a:p>
            <a:pPr>
              <a:defRPr/>
            </a:pP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Венецианец Марко Поло совершил много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летнее путешествие в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Китай и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Центральную Азию, 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итоги которого описал в знаменитой «Книге о разно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образии мира».</a:t>
            </a:r>
            <a:endParaRPr sz="2400"/>
          </a:p>
        </p:txBody>
      </p:sp>
      <p:sp>
        <p:nvSpPr>
          <p:cNvPr id="1050494817" name="Рисунок 9"/>
          <p:cNvSpPr>
            <a:spLocks noGrp="1"/>
          </p:cNvSpPr>
          <p:nvPr>
            <p:ph type="pic" sz="quarter" idx="14"/>
          </p:nvPr>
        </p:nvSpPr>
        <p:spPr bwMode="auto">
          <a:xfrm flipH="0" flipV="0">
            <a:off x="6196820" y="184951"/>
            <a:ext cx="5807475" cy="6171398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  <a:p>
            <a:pPr algn="l">
              <a:defRPr/>
            </a:pPr>
            <a:r>
              <a:rPr lang="ru-RU" sz="2400" b="0" i="0" u="none" strike="noStrike" cap="none" spc="0">
                <a:solidFill>
                  <a:srgbClr val="000000"/>
                </a:solidFill>
                <a:latin typeface="Times New Roman"/>
                <a:cs typeface="Times New Roman"/>
              </a:rPr>
              <a:t>В Византии</a:t>
            </a:r>
            <a:r>
              <a:rPr lang="ru-RU" sz="24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на развитие </a:t>
            </a:r>
            <a:r>
              <a:rPr lang="ru-RU" sz="24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образования существенно влияла церковь. В</a:t>
            </a:r>
            <a:r>
              <a:rPr lang="ru-RU" sz="24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XI</a:t>
            </a:r>
            <a:r>
              <a:rPr lang="ru-RU" sz="24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в. </a:t>
            </a:r>
            <a:r>
              <a:rPr lang="ru-RU" sz="24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Константинополе на базе высше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й школы, основан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ной императором Феодосием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II еще в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в., был соз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дан университет. Он имел два факультета —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юриди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ческий и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философский (богословский). Сегодня его 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часто называют Константинопольским университе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том, или Магнаврской высшей школой. Первый рек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тор университета известный ученый Лев Матема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тик. </a:t>
            </a:r>
            <a:endParaRPr sz="2400"/>
          </a:p>
        </p:txBody>
      </p:sp>
      <p:pic>
        <p:nvPicPr>
          <p:cNvPr id="177322236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491795" y="4524014"/>
            <a:ext cx="1634668" cy="2214044"/>
          </a:xfrm>
          <a:prstGeom prst="rect">
            <a:avLst/>
          </a:prstGeom>
        </p:spPr>
      </p:pic>
      <p:pic>
        <p:nvPicPr>
          <p:cNvPr id="137245722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86674" y="184951"/>
            <a:ext cx="5182263" cy="2591131"/>
          </a:xfrm>
          <a:prstGeom prst="rect">
            <a:avLst/>
          </a:prstGeom>
        </p:spPr>
      </p:pic>
      <p:pic>
        <p:nvPicPr>
          <p:cNvPr id="485932361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222888" y="4296709"/>
            <a:ext cx="5039926" cy="244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5015215" name="Объект 2"/>
          <p:cNvSpPr>
            <a:spLocks noGrp="1"/>
          </p:cNvSpPr>
          <p:nvPr>
            <p:ph sz="quarter" idx="13" hasCustomPrompt="1"/>
          </p:nvPr>
        </p:nvSpPr>
        <p:spPr bwMode="auto">
          <a:xfrm flipH="0" flipV="0">
            <a:off x="213640" y="277427"/>
            <a:ext cx="5844465" cy="6510291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 развитием школ и образования расширялся спрос на книги. В Раннем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средневековье они были предметом роскоши.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С XII в. открываются городские мастерские по переписыванию книг</a:t>
            </a:r>
            <a:endParaRPr sz="2200">
              <a:latin typeface="Times New Roman"/>
              <a:cs typeface="Times New Roman"/>
            </a:endParaRPr>
          </a:p>
          <a:p>
            <a:pPr>
              <a:defRPr/>
            </a:pP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Влияние христианской идеологии проявилось в формирующейся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церковной литературе, основными жанрами которой стали жития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святых, духовные гимны, литургическая драма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Среди светской литературы особенно выделялись произведения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героического эпоса, которые повествовали о великих героях прошлого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Самые известные из них — французская «Песнь о Роланде», испанская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«Песнь о Сиде», немецкая «Песнь о Нибелунгах»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008739953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1" y="388927"/>
            <a:ext cx="5312664" cy="596742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51517515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909760" y="497660"/>
            <a:ext cx="3257443" cy="3689781"/>
          </a:xfrm>
          <a:prstGeom prst="rect">
            <a:avLst/>
          </a:prstGeom>
        </p:spPr>
      </p:pic>
      <p:pic>
        <p:nvPicPr>
          <p:cNvPr id="132641556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0" flipH="0" flipV="0">
            <a:off x="9091310" y="2342551"/>
            <a:ext cx="3104040" cy="4318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535037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575970" y="427841"/>
            <a:ext cx="5176965" cy="110725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>
            <a:lvl1pPr>
              <a:defRPr lang="ru-RU" sz="3200" cap="all" spc="14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 sz="3200" b="1" i="0" u="none" strike="noStrike" cap="all" spc="149">
                <a:solidFill>
                  <a:schemeClr val="tx1"/>
                </a:solidFill>
                <a:latin typeface="Times New Roman"/>
                <a:cs typeface="Times New Roman"/>
              </a:rPr>
              <a:t>Достижения в науке и культуре Византии</a:t>
            </a:r>
            <a:endParaRPr/>
          </a:p>
        </p:txBody>
      </p:sp>
      <p:sp>
        <p:nvSpPr>
          <p:cNvPr id="1397770204" name="Объект 2"/>
          <p:cNvSpPr>
            <a:spLocks noGrp="1"/>
          </p:cNvSpPr>
          <p:nvPr>
            <p:ph sz="quarter" idx="13" hasCustomPrompt="1"/>
          </p:nvPr>
        </p:nvSpPr>
        <p:spPr bwMode="auto">
          <a:xfrm flipH="0" flipV="0">
            <a:off x="315363" y="1636820"/>
            <a:ext cx="5659514" cy="503992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r>
              <a:rPr lang="ru-RU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Византия была центром значительных научных и культурных </a:t>
            </a:r>
            <a:r>
              <a:rPr lang="ru-RU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достижений Раннего и Высокого средневековья</a:t>
            </a:r>
            <a:endParaRPr sz="24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Так, один из основоположников алгебры Лев Математик изобрел </a:t>
            </a:r>
            <a:r>
              <a:rPr lang="ru-RU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световой телеграф</a:t>
            </a:r>
            <a:endParaRPr sz="24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Используя античное наследие, византийцы создали богатую библиотеку </a:t>
            </a:r>
            <a:r>
              <a:rPr lang="ru-RU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научных и философских текстов.</a:t>
            </a:r>
            <a:endParaRPr sz="24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Получили распространение жанры исторических хроник («Хроника» </a:t>
            </a:r>
            <a:r>
              <a:rPr lang="ru-RU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Евсевия Кесарийского), жизнеописаний великих правителей и военной </a:t>
            </a:r>
            <a:r>
              <a:rPr lang="ru-RU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истории («История войн Юстиниана» Прокопия Кесарийского)</a:t>
            </a:r>
            <a:endParaRPr sz="24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389522675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1" y="388927"/>
            <a:ext cx="5312664" cy="596742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310757072" name="Picture 2"/>
          <p:cNvPicPr>
            <a:picLocks noChangeAspect="1" noChangeArrowheads="1"/>
          </p:cNvPicPr>
          <p:nvPr/>
        </p:nvPicPr>
        <p:blipFill>
          <a:blip r:embed="rId2"/>
          <a:srcRect l="26569" t="0" r="3138" b="0"/>
          <a:stretch/>
        </p:blipFill>
        <p:spPr bwMode="auto">
          <a:xfrm flipH="0" flipV="0">
            <a:off x="6252305" y="310406"/>
            <a:ext cx="3181164" cy="225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88123981" name=""/>
          <p:cNvSpPr txBox="1"/>
          <p:nvPr/>
        </p:nvSpPr>
        <p:spPr bwMode="auto">
          <a:xfrm flipH="0" flipV="0">
            <a:off x="9641830" y="712063"/>
            <a:ext cx="2534554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>
                <a:latin typeface="Times New Roman"/>
                <a:cs typeface="Times New Roman"/>
              </a:rPr>
              <a:t>Евсевий Кесарийский</a:t>
            </a:r>
            <a:endParaRPr>
              <a:latin typeface="Times New Roman"/>
              <a:cs typeface="Times New Roman"/>
            </a:endParaRPr>
          </a:p>
        </p:txBody>
      </p:sp>
      <p:pic>
        <p:nvPicPr>
          <p:cNvPr id="1867814920" name="Picture 6"/>
          <p:cNvPicPr>
            <a:picLocks noChangeAspect="1" noChangeArrowheads="1"/>
          </p:cNvPicPr>
          <p:nvPr/>
        </p:nvPicPr>
        <p:blipFill>
          <a:blip r:embed="rId3"/>
          <a:srcRect l="8771" t="8084" r="10241" b="10245"/>
          <a:stretch/>
        </p:blipFill>
        <p:spPr bwMode="auto">
          <a:xfrm flipH="0" flipV="0">
            <a:off x="6460665" y="2835498"/>
            <a:ext cx="2898824" cy="3890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6143590" name=""/>
          <p:cNvSpPr txBox="1"/>
          <p:nvPr/>
        </p:nvSpPr>
        <p:spPr bwMode="auto">
          <a:xfrm flipH="0" flipV="0">
            <a:off x="9794126" y="3615800"/>
            <a:ext cx="2081207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>
                <a:latin typeface="Times New Roman"/>
                <a:cs typeface="Times New Roman"/>
              </a:rPr>
              <a:t>Лев Математик</a:t>
            </a:r>
            <a:endParaRPr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3013220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250630" y="277427"/>
            <a:ext cx="5872208" cy="2053022"/>
          </a:xfrm>
          <a:prstGeom prst="rect">
            <a:avLst/>
          </a:prstGeom>
          <a:solidFill>
            <a:schemeClr val="bg2"/>
          </a:solidFill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>
            <a:lvl1pPr>
              <a:defRPr lang="ru-RU" sz="3200" cap="all" spc="14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 sz="1600" b="1" i="0" u="none" strike="noStrike" cap="all" spc="149">
                <a:solidFill>
                  <a:schemeClr val="tx1"/>
                </a:solidFill>
                <a:latin typeface="Times New Roman"/>
                <a:cs typeface="Times New Roman"/>
              </a:rPr>
              <a:t>Период с VIII по XIII в. принято называть</a:t>
            </a:r>
            <a:endParaRPr sz="1600" b="1" i="0" u="none" strike="noStrike" cap="all" spc="149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600" b="1" i="0" u="none" strike="noStrike" cap="all" spc="149">
                <a:solidFill>
                  <a:schemeClr val="tx1"/>
                </a:solidFill>
                <a:latin typeface="Times New Roman"/>
                <a:cs typeface="Times New Roman"/>
              </a:rPr>
              <a:t>мусульманским Возрождением, или «Золотым веком ислама». Именно тогда</a:t>
            </a:r>
            <a:endParaRPr sz="1600" b="1" i="0" u="none" strike="noStrike" cap="all" spc="149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600" b="1" i="0" u="none" strike="noStrike" cap="all" spc="149">
                <a:solidFill>
                  <a:schemeClr val="tx1"/>
                </a:solidFill>
                <a:latin typeface="Times New Roman"/>
                <a:cs typeface="Times New Roman"/>
              </a:rPr>
              <a:t>древние научные труды, сохраненные в Византии и Персии, были переведены</a:t>
            </a:r>
            <a:endParaRPr sz="1600" b="1" i="0" u="none" strike="noStrike" cap="all" spc="149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600" b="1" i="0" u="none" strike="noStrike" cap="all" spc="149">
                <a:solidFill>
                  <a:schemeClr val="tx1"/>
                </a:solidFill>
                <a:latin typeface="Times New Roman"/>
                <a:cs typeface="Times New Roman"/>
              </a:rPr>
              <a:t>на арабский язык</a:t>
            </a:r>
            <a:endParaRPr sz="1600" b="1"/>
          </a:p>
        </p:txBody>
      </p:sp>
      <p:sp>
        <p:nvSpPr>
          <p:cNvPr id="2118770413" name="Объект 2"/>
          <p:cNvSpPr>
            <a:spLocks noGrp="1"/>
          </p:cNvSpPr>
          <p:nvPr>
            <p:ph sz="quarter" idx="13" hasCustomPrompt="1"/>
          </p:nvPr>
        </p:nvSpPr>
        <p:spPr bwMode="auto">
          <a:xfrm>
            <a:off x="575560" y="2569051"/>
            <a:ext cx="4893376" cy="3761964"/>
          </a:xfrm>
        </p:spPr>
        <p:txBody>
          <a:bodyPr rtlCol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endParaRPr/>
          </a:p>
        </p:txBody>
      </p:sp>
      <p:sp>
        <p:nvSpPr>
          <p:cNvPr id="1610006984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1" y="388927"/>
            <a:ext cx="5312664" cy="596742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75898609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38713" y="1979899"/>
            <a:ext cx="6733179" cy="4762088"/>
          </a:xfrm>
          <a:prstGeom prst="rect">
            <a:avLst/>
          </a:prstGeom>
        </p:spPr>
      </p:pic>
      <p:pic>
        <p:nvPicPr>
          <p:cNvPr id="189775104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10871" y="130651"/>
            <a:ext cx="3705224" cy="2438399"/>
          </a:xfrm>
          <a:prstGeom prst="rect">
            <a:avLst/>
          </a:prstGeom>
        </p:spPr>
      </p:pic>
      <p:pic>
        <p:nvPicPr>
          <p:cNvPr id="508115844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102135" y="2413616"/>
            <a:ext cx="3752849" cy="2895599"/>
          </a:xfrm>
          <a:prstGeom prst="rect">
            <a:avLst/>
          </a:prstGeom>
        </p:spPr>
      </p:pic>
      <p:sp>
        <p:nvSpPr>
          <p:cNvPr id="407777262" name=""/>
          <p:cNvSpPr txBox="1"/>
          <p:nvPr/>
        </p:nvSpPr>
        <p:spPr bwMode="auto">
          <a:xfrm flipH="0" flipV="0">
            <a:off x="7029101" y="5076917"/>
            <a:ext cx="4753540" cy="1120175"/>
          </a:xfrm>
          <a:prstGeom prst="rect">
            <a:avLst/>
          </a:prstGeom>
          <a:solidFill>
            <a:schemeClr val="bg2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  <a:p>
            <a:pPr>
              <a:defRPr/>
            </a:pPr>
            <a:r>
              <a:rPr sz="165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Книга Ибн Сины (Авицен</a:t>
            </a:r>
            <a:r>
              <a:rPr sz="165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ны) «Канон врачебной науки» была главным учебником</a:t>
            </a:r>
            <a:r>
              <a:rPr sz="165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для врачей в Европе вплоть до XVII в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951123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75970" y="427841"/>
            <a:ext cx="4893374" cy="190260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3200" cap="all" spc="14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970369110" name="Объект 2"/>
          <p:cNvSpPr>
            <a:spLocks noGrp="1"/>
          </p:cNvSpPr>
          <p:nvPr>
            <p:ph sz="quarter" idx="13" hasCustomPrompt="1"/>
          </p:nvPr>
        </p:nvSpPr>
        <p:spPr bwMode="auto">
          <a:xfrm flipH="0" flipV="0">
            <a:off x="204392" y="4337111"/>
            <a:ext cx="5641019" cy="2339635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endParaRPr/>
          </a:p>
          <a:p>
            <a:pPr>
              <a:defRPr/>
            </a:pPr>
            <a:r>
              <a:rPr sz="2400"/>
              <a:t> </a:t>
            </a:r>
            <a:r>
              <a:rPr lang="ru-RU" sz="2200" b="0" i="0" u="none" strike="noStrike" cap="none" spc="0">
                <a:solidFill>
                  <a:srgbClr val="000000"/>
                </a:solidFill>
                <a:latin typeface="Times New Roman"/>
                <a:cs typeface="Times New Roman"/>
              </a:rPr>
              <a:t>Астроном и математик </a:t>
            </a:r>
            <a:r>
              <a:rPr lang="ru-RU" sz="22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Омар Хайям, возглавивший обсерваторию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составивший солнечный календарь, получил миро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вую известность благодаря поэтическим произведени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ям, наполненным жизненной мудростью и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любовью 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 человеку</a:t>
            </a:r>
            <a:endParaRPr sz="2400"/>
          </a:p>
        </p:txBody>
      </p:sp>
      <p:sp>
        <p:nvSpPr>
          <p:cNvPr id="1227028517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1" y="388927"/>
            <a:ext cx="5312664" cy="596742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 algn="l">
              <a:defRPr/>
            </a:pPr>
            <a:r>
              <a:rPr sz="2200">
                <a:latin typeface="Times New Roman"/>
                <a:cs typeface="Times New Roman"/>
              </a:rPr>
              <a:t>Особенности мусульманской культуры</a:t>
            </a:r>
            <a:endParaRPr sz="22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200">
                <a:latin typeface="Times New Roman"/>
                <a:cs typeface="Times New Roman"/>
              </a:rPr>
              <a:t>-Почтительное отношение к знаниям</a:t>
            </a:r>
            <a:endParaRPr sz="22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200">
                <a:latin typeface="Times New Roman"/>
                <a:cs typeface="Times New Roman"/>
              </a:rPr>
              <a:t>-Сохранение и использование достижений античности и Древнего Востока</a:t>
            </a:r>
            <a:endParaRPr sz="22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200">
                <a:latin typeface="Times New Roman"/>
                <a:cs typeface="Times New Roman"/>
              </a:rPr>
              <a:t>-Запрет на изображение людей и животных. Нет икон и картин</a:t>
            </a:r>
            <a:endParaRPr sz="22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200">
                <a:latin typeface="Times New Roman"/>
                <a:cs typeface="Times New Roman"/>
              </a:rPr>
              <a:t>-Распространение каллиграфии, растительных, геометрических орнаментов</a:t>
            </a:r>
            <a:endParaRPr sz="22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200">
                <a:latin typeface="Times New Roman"/>
                <a:cs typeface="Times New Roman"/>
              </a:rPr>
              <a:t>-Арабский язык стал языком культа, права и науки</a:t>
            </a:r>
            <a:endParaRPr sz="22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200">
                <a:latin typeface="Times New Roman"/>
                <a:cs typeface="Times New Roman"/>
              </a:rPr>
              <a:t>-Культурные центры –Дамаск, Багдад, Каир</a:t>
            </a:r>
            <a:endParaRPr sz="22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200">
                <a:latin typeface="Times New Roman"/>
                <a:cs typeface="Times New Roman"/>
              </a:rPr>
              <a:t>Ученые: Ибрахим аль Фазари, Мухаммед аль Баттани, Ибн Сина</a:t>
            </a:r>
            <a:endParaRPr sz="2200">
              <a:latin typeface="Times New Roman"/>
              <a:cs typeface="Times New Roman"/>
            </a:endParaRPr>
          </a:p>
        </p:txBody>
      </p:sp>
      <p:pic>
        <p:nvPicPr>
          <p:cNvPr id="138398807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5485" y="55485"/>
            <a:ext cx="5484756" cy="43850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2392055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75970" y="427841"/>
            <a:ext cx="4893374" cy="190260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3200" cap="all" spc="14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957218737" name="Объект 2"/>
          <p:cNvSpPr>
            <a:spLocks noGrp="1"/>
          </p:cNvSpPr>
          <p:nvPr>
            <p:ph sz="quarter" idx="13" hasCustomPrompt="1"/>
          </p:nvPr>
        </p:nvSpPr>
        <p:spPr bwMode="auto">
          <a:xfrm>
            <a:off x="575560" y="2569051"/>
            <a:ext cx="4893376" cy="3761964"/>
          </a:xfrm>
        </p:spPr>
        <p:txBody>
          <a:bodyPr rtlCol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endParaRPr/>
          </a:p>
        </p:txBody>
      </p:sp>
      <p:sp>
        <p:nvSpPr>
          <p:cNvPr id="1783100303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1" y="388927"/>
            <a:ext cx="5312664" cy="596742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20902806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94855" y="-62750"/>
            <a:ext cx="10581236" cy="68707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1165860"/>
            <a:ext cx="6090613" cy="2103118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Расширение доли </a:t>
            </a:r>
            <a:br>
              <a:rPr lang="ru-RU"/>
            </a:br>
            <a:r>
              <a:rPr lang="ru-RU"/>
              <a:t>на рынке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sz="quarter" idx="14"/>
          </p:nvPr>
        </p:nvSpPr>
        <p:spPr bwMode="auto">
          <a:xfrm>
            <a:off x="0" y="4501111"/>
            <a:ext cx="6090613" cy="1759090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Открытие новых горизонтов</a:t>
            </a:r>
            <a:endParaRPr/>
          </a:p>
        </p:txBody>
      </p:sp>
      <p:pic>
        <p:nvPicPr>
          <p:cNvPr id="17" name="Рисунок 16" descr="Павлин"/>
          <p:cNvPicPr>
            <a:picLocks noChangeAspect="1" noGrp="1"/>
          </p:cNvPicPr>
          <p:nvPr>
            <p:ph type="pic" sz="quarter" idx="13"/>
          </p:nvPr>
        </p:nvPicPr>
        <p:blipFill>
          <a:blip r:embed="rId2"/>
          <a:stretch/>
        </p:blipFill>
        <p:spPr bwMode="auto">
          <a:xfrm>
            <a:off x="6705600" y="660400"/>
            <a:ext cx="4857750" cy="553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837566" y="1"/>
            <a:ext cx="7842884" cy="1705585"/>
          </a:xfrm>
        </p:spPr>
        <p:txBody>
          <a:bodyPr rtlCol="0" anchor="ctr"/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Запуск продукта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 bwMode="auto">
          <a:xfrm>
            <a:off x="837566" y="2721428"/>
            <a:ext cx="5188584" cy="3199151"/>
          </a:xfrm>
        </p:spPr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В настоящее время мы работаем над запуском революционного продукта </a:t>
            </a:r>
            <a:endParaRPr/>
          </a:p>
          <a:p>
            <a:pPr>
              <a:defRPr/>
            </a:pPr>
            <a:r>
              <a:rPr lang="ru-RU"/>
              <a:t>Наши новые предложения позволят захватить рынок</a:t>
            </a:r>
            <a:endParaRPr/>
          </a:p>
          <a:p>
            <a:pPr>
              <a:defRPr/>
            </a:pPr>
            <a:r>
              <a:rPr lang="ru-RU"/>
              <a:t>Наша маркетинговая кампания вызовет у потребителя дрожь предвкушения</a:t>
            </a:r>
            <a:endParaRPr/>
          </a:p>
        </p:txBody>
      </p:sp>
      <p:graphicFrame>
        <p:nvGraphicFramePr>
          <p:cNvPr id="11" name="Местозаполнитель для диаграммы 10" descr="Временная шкала запуска продукта"/>
          <p:cNvGraphicFramePr>
            <a:graphicFrameLocks xmlns:a="http://schemas.openxmlformats.org/drawingml/2006/main" noGrp="1"/>
          </p:cNvGraphicFramePr>
          <p:nvPr>
            <p:ph type="chart" sz="quarter" idx="13"/>
          </p:nvPr>
        </p:nvGraphicFramePr>
        <p:xfrm>
          <a:off x="6510338" y="2286000"/>
          <a:ext cx="4745037" cy="3633788"/>
          <a:chOff x="0" y="0"/>
          <a:chExt cx="4745037" cy="3633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5" r:qs="rId6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804723" y="427841"/>
            <a:ext cx="4893375" cy="1902608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Маркетинговые стратегии</a:t>
            </a:r>
            <a:endParaRPr/>
          </a:p>
        </p:txBody>
      </p:sp>
      <p:pic>
        <p:nvPicPr>
          <p:cNvPr id="14" name="Рисунок 13" descr="Птица стоит рядом с деревом"/>
          <p:cNvPicPr>
            <a:picLocks noChangeAspect="1" noGrp="1"/>
          </p:cNvPicPr>
          <p:nvPr>
            <p:ph type="pic" sz="quarter" idx="13"/>
          </p:nvPr>
        </p:nvPicPr>
        <p:blipFill>
          <a:blip r:embed="rId2"/>
          <a:stretch/>
        </p:blipFill>
        <p:spPr bwMode="auto">
          <a:xfrm>
            <a:off x="584200" y="615950"/>
            <a:ext cx="5130800" cy="57404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 bwMode="auto">
          <a:xfrm>
            <a:off x="6804722" y="2576302"/>
            <a:ext cx="4893377" cy="3787298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Реализовать персонализированные стратегии вовлечения</a:t>
            </a:r>
            <a:endParaRPr/>
          </a:p>
          <a:p>
            <a:pPr>
              <a:defRPr/>
            </a:pPr>
            <a:r>
              <a:rPr lang="ru-RU"/>
              <a:t>Настраивать кампании так, чтобы они резонировали с ценностями определенных демографических групп, развивая у потребителей ощущение важности и личной связи с этими продуктами.</a:t>
            </a:r>
            <a:endParaRPr/>
          </a:p>
          <a:p>
            <a:pPr>
              <a:defRPr/>
            </a:pPr>
            <a:r>
              <a:rPr lang="ru-RU"/>
              <a:t>Сотрудничать с </a:t>
            </a:r>
            <a:r>
              <a:rPr lang="ru-RU"/>
              <a:t>инфлюэнсерами</a:t>
            </a:r>
            <a:r>
              <a:rPr lang="ru-RU"/>
              <a:t> и лидерами мнений, чтобы подкрепить сообщение нашего бренда.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4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0"/>
            <a:ext cx="7694612" cy="1705586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Области, на которых следует сосредоточиться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444085"/>
            <a:ext cx="5157787" cy="3609410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Финансовый обзор отражает надежное и устойчивое положение фирмы.</a:t>
            </a:r>
            <a:endParaRPr/>
          </a:p>
          <a:p>
            <a:pPr>
              <a:defRPr/>
            </a:pPr>
            <a:r>
              <a:rPr lang="ru-RU"/>
              <a:t>Основные индикаторы показывают согласованный рост выручки за последний квартал. Мы объясняем это стратегическим управлением затратами и успешным маркетингом.</a:t>
            </a:r>
            <a:endParaRPr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 bwMode="auto">
          <a:xfrm>
            <a:off x="6172200" y="2444085"/>
            <a:ext cx="5183188" cy="3609410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Операционная рентабельность повысилась, что свидетельствует об эффективности работы и укреплении резервов.</a:t>
            </a:r>
            <a:endParaRPr/>
          </a:p>
          <a:p>
            <a:pPr>
              <a:defRPr/>
            </a:pPr>
            <a:r>
              <a:rPr lang="ru-RU"/>
              <a:t>Это доказывает, что мы делаем все возможное для обеспечения финансовой стабильности, позволяющей нам обеспечить устойчивый рост. 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746066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65663" y="0"/>
            <a:ext cx="10460671" cy="1705585"/>
          </a:xfrm>
        </p:spPr>
        <p:txBody>
          <a:bodyPr rtlCol="0" anchor="ctr">
            <a:normAutofit/>
          </a:bodyPr>
          <a:lstStyle>
            <a:lvl1pPr algn="ctr">
              <a:defRPr lang="ru-RU" sz="3200" cap="all" spc="149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04862481" name="Местозаполнитель таблицы 7"/>
          <p:cNvSpPr>
            <a:spLocks noGrp="1"/>
          </p:cNvSpPr>
          <p:nvPr>
            <p:ph type="tbl" sz="quarter" idx="12"/>
          </p:nvPr>
        </p:nvSpPr>
        <p:spPr bwMode="auto">
          <a:xfrm>
            <a:off x="2104641" y="2112961"/>
            <a:ext cx="7981951" cy="3740310"/>
          </a:xfrm>
        </p:spPr>
        <p:txBody>
          <a:bodyPr rtlCol="0"/>
          <a:lstStyle>
            <a:lvl1pPr marL="0" indent="0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28626600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0"/>
            <a:ext cx="12078276" cy="6878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7566" y="1"/>
            <a:ext cx="7861934" cy="1705585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Целевые показатели на квартал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 bwMode="auto">
          <a:xfrm>
            <a:off x="837566" y="2721428"/>
            <a:ext cx="2743834" cy="3199151"/>
          </a:xfrm>
        </p:spPr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Расширение доли на рынке</a:t>
            </a:r>
            <a:endParaRPr/>
          </a:p>
          <a:p>
            <a:pPr>
              <a:defRPr/>
            </a:pPr>
            <a:r>
              <a:rPr lang="ru-RU"/>
              <a:t>Новаторство в области продуктов</a:t>
            </a:r>
            <a:endParaRPr/>
          </a:p>
          <a:p>
            <a:pPr>
              <a:defRPr/>
            </a:pPr>
            <a:r>
              <a:rPr lang="ru-RU"/>
              <a:t>Лояльность клиентов</a:t>
            </a:r>
            <a:endParaRPr/>
          </a:p>
          <a:p>
            <a:pPr>
              <a:defRPr/>
            </a:pPr>
            <a:r>
              <a:rPr lang="ru-RU"/>
              <a:t>Эффективность работы</a:t>
            </a:r>
            <a:endParaRPr/>
          </a:p>
          <a:p>
            <a:pPr>
              <a:defRPr/>
            </a:pPr>
            <a:endParaRPr lang="ru-RU"/>
          </a:p>
        </p:txBody>
      </p:sp>
      <p:graphicFrame>
        <p:nvGraphicFramePr>
          <p:cNvPr id="6" name="Местозаполнитель таблицы 5"/>
          <p:cNvGraphicFramePr>
            <a:graphicFrameLocks xmlns:a="http://schemas.openxmlformats.org/drawingml/2006/main" noGrp="1"/>
          </p:cNvGraphicFramePr>
          <p:nvPr>
            <p:ph type="tbl" sz="quarter" idx="15"/>
          </p:nvPr>
        </p:nvGraphicFramePr>
        <p:xfrm>
          <a:off x="3879850" y="2720975"/>
          <a:ext cx="7464615" cy="3199149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{1EFB3FB0-9FE7-9C84-6A2F-05CC0D49413F}</a:tableStyleId>
              </a:tblPr>
              <a:tblGrid>
                <a:gridCol w="1865376"/>
                <a:gridCol w="1865376"/>
                <a:gridCol w="1865376"/>
                <a:gridCol w="1868487"/>
              </a:tblGrid>
              <a:tr h="964337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Квартал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Рост дохода (%)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Рост нашей доли рынка (%)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Привлечение клиентов</a:t>
                      </a:r>
                      <a:endParaRPr/>
                    </a:p>
                  </a:txBody>
                  <a:tcPr anchor="ctr"/>
                </a:tc>
              </a:tr>
              <a:tr h="558703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1-й кв.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12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2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500</a:t>
                      </a:r>
                      <a:endParaRPr/>
                    </a:p>
                  </a:txBody>
                  <a:tcPr anchor="ctr"/>
                </a:tc>
              </a:tr>
              <a:tr h="558703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2-й кв.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15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3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600</a:t>
                      </a:r>
                      <a:endParaRPr/>
                    </a:p>
                  </a:txBody>
                  <a:tcPr anchor="ctr"/>
                </a:tc>
              </a:tr>
              <a:tr h="558703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3-й кв.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18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4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700</a:t>
                      </a:r>
                      <a:endParaRPr/>
                    </a:p>
                  </a:txBody>
                  <a:tcPr anchor="ctr"/>
                </a:tc>
              </a:tr>
              <a:tr h="558703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4-й кв.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20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5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800</a:t>
                      </a:r>
                      <a:endParaRPr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accent4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65664" y="0"/>
            <a:ext cx="10460672" cy="1705586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Финансовая картина</a:t>
            </a:r>
            <a:endParaRPr/>
          </a:p>
        </p:txBody>
      </p:sp>
      <p:graphicFrame>
        <p:nvGraphicFramePr>
          <p:cNvPr id="10" name="Таблица 4"/>
          <p:cNvGraphicFramePr>
            <a:graphicFrameLocks xmlns:a="http://schemas.openxmlformats.org/drawingml/2006/main" noGrp="1"/>
          </p:cNvGraphicFramePr>
          <p:nvPr>
            <p:ph type="tbl" sz="quarter" idx="12"/>
          </p:nvPr>
        </p:nvGraphicFramePr>
        <p:xfrm>
          <a:off x="2105025" y="1901367"/>
          <a:ext cx="7981952" cy="4240080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{1EFB3FB0-9FE7-9C84-6A2F-05CC0D49413F}</a:tableStyleId>
              </a:tblPr>
              <a:tblGrid>
                <a:gridCol w="1995488"/>
                <a:gridCol w="1995488"/>
                <a:gridCol w="1995488"/>
                <a:gridCol w="1995488"/>
              </a:tblGrid>
              <a:tr h="606689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Показатель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Текущая стоимость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Предыдущий квартал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Изменение (%)</a:t>
                      </a:r>
                      <a:endParaRPr/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Доход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2 500 000 ₽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2 200 000 ₽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+14 %</a:t>
                      </a:r>
                      <a:endParaRPr/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Накладные расходы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1 200 000 ₽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1 400 000 ₽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-14 %</a:t>
                      </a:r>
                      <a:endParaRPr/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Чистая прибыль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1 000 000</a:t>
                      </a:r>
                      <a:r>
                        <a:rPr lang="ru-RU" b="1"/>
                        <a:t> </a:t>
                      </a:r>
                      <a:r>
                        <a:rPr lang="ru-RU"/>
                        <a:t>₽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800 000 ₽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+25 %</a:t>
                      </a:r>
                      <a:endParaRPr/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Операционная рентабельность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40 %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36 %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+4 %</a:t>
                      </a:r>
                      <a:endParaRPr/>
                    </a:p>
                  </a:txBody>
                  <a:tcPr anchor="ctr"/>
                </a:tc>
              </a:tr>
              <a:tr h="72000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Резерв денежных средств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5 000 000</a:t>
                      </a:r>
                      <a:r>
                        <a:rPr lang="ru-RU" b="1"/>
                        <a:t> </a:t>
                      </a:r>
                      <a:r>
                        <a:rPr lang="ru-RU"/>
                        <a:t>₽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4 500 000</a:t>
                      </a:r>
                      <a:r>
                        <a:rPr lang="ru-RU" b="1"/>
                        <a:t> </a:t>
                      </a:r>
                      <a:r>
                        <a:rPr lang="ru-RU"/>
                        <a:t>₽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/>
                        <a:t>+11%</a:t>
                      </a:r>
                      <a:endParaRPr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5999" y="2921000"/>
            <a:ext cx="6090613" cy="2628900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Новаторские решения</a:t>
            </a:r>
            <a:endParaRPr/>
          </a:p>
        </p:txBody>
      </p:sp>
      <p:pic>
        <p:nvPicPr>
          <p:cNvPr id="21" name="Рисунок 20" descr="Дерево с листьями"/>
          <p:cNvPicPr>
            <a:picLocks noChangeAspect="1" noGrp="1"/>
          </p:cNvPicPr>
          <p:nvPr>
            <p:ph type="pic" sz="quarter" idx="13"/>
          </p:nvPr>
        </p:nvPicPr>
        <p:blipFill>
          <a:blip r:embed="rId2"/>
          <a:stretch/>
        </p:blipFill>
        <p:spPr bwMode="auto">
          <a:xfrm>
            <a:off x="627314" y="660400"/>
            <a:ext cx="4857750" cy="553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839788" y="0"/>
            <a:ext cx="7770812" cy="1705586"/>
          </a:xfrm>
        </p:spPr>
        <p:txBody>
          <a:bodyPr rtlCol="0" anchor="ctr"/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Новые инициативы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sz="half" idx="1"/>
          </p:nvPr>
        </p:nvSpPr>
        <p:spPr bwMode="auto">
          <a:xfrm>
            <a:off x="839786" y="2443049"/>
            <a:ext cx="6856413" cy="3659187"/>
          </a:xfrm>
        </p:spPr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Улучшение продукта. Представлять регулярные обновления и функции для повышения привлекательности продукта.</a:t>
            </a:r>
            <a:endParaRPr/>
          </a:p>
          <a:p>
            <a:pPr>
              <a:defRPr/>
            </a:pPr>
            <a:r>
              <a:rPr lang="ru-RU"/>
              <a:t>Интеграция технологий. Изучать новые технологии для возможного использования в работе.</a:t>
            </a:r>
            <a:endParaRPr/>
          </a:p>
          <a:p>
            <a:pPr>
              <a:defRPr/>
            </a:pPr>
            <a:r>
              <a:rPr lang="ru-RU"/>
              <a:t>Сотрудничество и партнерство. Развивать сотрудничество с техническими новаторами и лидерами отрасли для стимуляции новаторства.</a:t>
            </a:r>
            <a:endParaRPr/>
          </a:p>
        </p:txBody>
      </p:sp>
      <p:sp>
        <p:nvSpPr>
          <p:cNvPr id="2" name="Текст 1"/>
          <p:cNvSpPr>
            <a:spLocks noGrp="1"/>
          </p:cNvSpPr>
          <p:nvPr>
            <p:ph sz="half" idx="13"/>
          </p:nvPr>
        </p:nvSpPr>
        <p:spPr bwMode="auto">
          <a:xfrm>
            <a:off x="8077200" y="2443049"/>
            <a:ext cx="3276600" cy="3659187"/>
          </a:xfrm>
        </p:spPr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Зеленая цепочка поставок</a:t>
            </a:r>
            <a:endParaRPr/>
          </a:p>
          <a:p>
            <a:pPr>
              <a:defRPr/>
            </a:pPr>
            <a:r>
              <a:rPr lang="ru-RU"/>
              <a:t>Снижение выбросов углекислого газа</a:t>
            </a:r>
            <a:endParaRPr/>
          </a:p>
          <a:p>
            <a:pPr>
              <a:defRPr/>
            </a:pPr>
            <a:r>
              <a:rPr lang="ru-RU"/>
              <a:t>Снижение объема отходов</a:t>
            </a:r>
            <a:endParaRPr/>
          </a:p>
          <a:p>
            <a:pPr>
              <a:defRPr/>
            </a:pPr>
            <a:r>
              <a:rPr lang="ru-RU"/>
              <a:t>Снижение потребления воды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450850"/>
            <a:ext cx="6096000" cy="1850853"/>
          </a:xfrm>
        </p:spPr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СПАСИБО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" y="3002351"/>
            <a:ext cx="6095999" cy="2952134"/>
          </a:xfrm>
        </p:spPr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Мария Анисимова</a:t>
            </a:r>
            <a:endParaRPr/>
          </a:p>
          <a:p>
            <a:pPr>
              <a:defRPr/>
            </a:pPr>
            <a:r>
              <a:rPr lang="ru-RU"/>
              <a:t>maria@contoso.com</a:t>
            </a:r>
            <a:endParaRPr/>
          </a:p>
          <a:p>
            <a:pPr>
              <a:defRPr/>
            </a:pPr>
            <a:r>
              <a:rPr lang="ru-RU"/>
              <a:t>contoso.com</a:t>
            </a:r>
            <a:endParaRPr/>
          </a:p>
        </p:txBody>
      </p:sp>
      <p:pic>
        <p:nvPicPr>
          <p:cNvPr id="14" name="Рисунок 13" descr="Графический рисунок растения"/>
          <p:cNvPicPr>
            <a:picLocks noChangeAspect="1" noGrp="1"/>
          </p:cNvPicPr>
          <p:nvPr>
            <p:ph type="pic" sz="quarter" idx="13"/>
          </p:nvPr>
        </p:nvPicPr>
        <p:blipFill>
          <a:blip r:embed="rId2"/>
          <a:stretch/>
        </p:blipFill>
        <p:spPr bwMode="auto">
          <a:xfrm>
            <a:off x="7441159" y="618310"/>
            <a:ext cx="3405679" cy="5620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0" y="129465"/>
            <a:ext cx="6095999" cy="1553591"/>
          </a:xfrm>
        </p:spPr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ПРОВЕРКА ДОМАШНЕГО ЗАДАНИЯ: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380097" y="1609077"/>
            <a:ext cx="5899951" cy="5049174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ru-RU"/>
            </a:defPPr>
          </a:lstStyle>
          <a:p>
            <a:pPr algn="l">
              <a:lnSpc>
                <a:spcPct val="100000"/>
              </a:lnSpc>
              <a:defRPr/>
            </a:pPr>
            <a:r>
              <a:rPr sz="2600" b="1"/>
              <a:t>1.Расскажите о процессе </a:t>
            </a:r>
            <a:r>
              <a:rPr sz="2600" b="1"/>
              <a:t>христ</a:t>
            </a:r>
            <a:r>
              <a:rPr lang="ru-RU" sz="2600" b="1" i="0" u="none" strike="noStrike" cap="none" spc="0">
                <a:solidFill>
                  <a:schemeClr val="tx1"/>
                </a:solidFill>
                <a:latin typeface="Calibri Light"/>
                <a:cs typeface="Calibri Light"/>
              </a:rPr>
              <a:t>ианизации </a:t>
            </a:r>
            <a:r>
              <a:rPr lang="ru-RU" sz="2600" b="1" i="0" u="none" strike="noStrike" cap="none" spc="0">
                <a:solidFill>
                  <a:schemeClr val="tx1"/>
                </a:solidFill>
                <a:latin typeface="Calibri Light"/>
                <a:cs typeface="Calibri Light"/>
              </a:rPr>
              <a:t>Е</a:t>
            </a:r>
            <a:r>
              <a:rPr lang="ru-RU" sz="2600" b="1" i="0" u="none" strike="noStrike" cap="none" spc="0">
                <a:solidFill>
                  <a:schemeClr val="tx1"/>
                </a:solidFill>
                <a:latin typeface="Calibri Light"/>
                <a:cs typeface="Calibri Light"/>
              </a:rPr>
              <a:t>вроп</a:t>
            </a:r>
            <a:r>
              <a:rPr lang="ru-RU" sz="2600" b="1" i="0" u="none" strike="noStrike" cap="none" spc="0">
                <a:solidFill>
                  <a:schemeClr val="tx1"/>
                </a:solidFill>
                <a:latin typeface="Calibri Light"/>
                <a:cs typeface="Calibri Light"/>
              </a:rPr>
              <a:t>ы</a:t>
            </a:r>
            <a:r>
              <a:rPr/>
              <a:t>(прием «Снежный ком»-повторяем основную мысль начинающего, добавляя в ответ новое)</a:t>
            </a:r>
            <a:endParaRPr/>
          </a:p>
          <a:p>
            <a:pPr algn="l">
              <a:lnSpc>
                <a:spcPct val="100000"/>
              </a:lnSpc>
              <a:defRPr/>
            </a:pPr>
            <a:r>
              <a:rPr lang="ru-RU" sz="2600" b="1" i="0" u="none" strike="noStrike" cap="none" spc="0">
                <a:solidFill>
                  <a:schemeClr val="tx1"/>
                </a:solidFill>
                <a:latin typeface="Calibri Light"/>
                <a:cs typeface="Calibri Light"/>
              </a:rPr>
              <a:t>2.Слушаем проект по теме «Крестовые походы»</a:t>
            </a:r>
            <a:endParaRPr lang="ru-RU" sz="2600" b="1" i="0" u="none" strike="noStrike" cap="none" spc="0">
              <a:solidFill>
                <a:schemeClr val="tx1"/>
              </a:solidFill>
              <a:latin typeface="Calibri Light"/>
              <a:cs typeface="Calibri Light"/>
            </a:endParaRPr>
          </a:p>
          <a:p>
            <a:pPr algn="l">
              <a:lnSpc>
                <a:spcPct val="100000"/>
              </a:lnSpc>
              <a:defRPr/>
            </a:pPr>
            <a:r>
              <a:rPr lang="ru-RU" sz="2600" b="1" i="0" u="none" strike="noStrike" cap="none" spc="0">
                <a:solidFill>
                  <a:schemeClr val="tx1"/>
                </a:solidFill>
                <a:latin typeface="Calibri Light"/>
                <a:cs typeface="Calibri Light"/>
              </a:rPr>
              <a:t>3.Выполняем интерактивное упражнение по восточным религиям</a:t>
            </a:r>
            <a:endParaRPr lang="ru-RU" sz="2600" b="1" i="0" u="none" strike="noStrike" cap="none" spc="0">
              <a:solidFill>
                <a:schemeClr val="tx1"/>
              </a:solidFill>
              <a:latin typeface="Calibri Light"/>
              <a:cs typeface="Calibri Light"/>
            </a:endParaRPr>
          </a:p>
          <a:p>
            <a:pPr algn="l">
              <a:lnSpc>
                <a:spcPct val="100000"/>
              </a:lnSpc>
              <a:defRPr/>
            </a:pPr>
            <a:r>
              <a:rPr lang="ru-RU" sz="2800" b="1" i="0" u="sng" strike="noStrike" cap="none" spc="0">
                <a:solidFill>
                  <a:schemeClr val="tx1"/>
                </a:solidFill>
                <a:latin typeface="Calibri Light"/>
                <a:cs typeface="Calibri Light"/>
                <a:hlinkClick r:id="rId2" tooltip="https://learningapps.org/16180405"/>
              </a:rPr>
              <a:t>https://learningapps.org/16180405</a:t>
            </a:r>
            <a:endParaRPr sz="2800" b="1" i="0" u="none" strike="noStrike" cap="none" spc="0">
              <a:solidFill>
                <a:schemeClr val="tx1"/>
              </a:solidFill>
              <a:latin typeface="Calibri Light"/>
              <a:cs typeface="Calibri Light"/>
            </a:endParaRPr>
          </a:p>
          <a:p>
            <a:pPr algn="l">
              <a:lnSpc>
                <a:spcPct val="100000"/>
              </a:lnSpc>
              <a:defRPr/>
            </a:pPr>
            <a:r>
              <a:rPr lang="ru-RU" sz="2800" b="1" i="0" u="sng" strike="noStrike" cap="none" spc="0">
                <a:solidFill>
                  <a:schemeClr val="tx1"/>
                </a:solidFill>
                <a:latin typeface="Calibri Light"/>
                <a:cs typeface="Calibri Light"/>
                <a:hlinkClick r:id="rId3" tooltip="https://learningapps.org/3988154"/>
              </a:rPr>
              <a:t>https://learningapps.org/3988154</a:t>
            </a:r>
            <a:endParaRPr lang="ru-RU" sz="2600" b="1" i="0" u="none" strike="noStrike" cap="none" spc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  <p:pic>
        <p:nvPicPr>
          <p:cNvPr id="16" name="Рисунок 15" descr="Пальма на синем фоне со звездами"/>
          <p:cNvPicPr>
            <a:picLocks noChangeAspect="1" noGrp="1"/>
          </p:cNvPicPr>
          <p:nvPr>
            <p:ph type="pic" sz="quarter" idx="13"/>
          </p:nvPr>
        </p:nvPicPr>
        <p:blipFill>
          <a:blip r:embed="rId4"/>
          <a:stretch/>
        </p:blipFill>
        <p:spPr bwMode="auto">
          <a:xfrm>
            <a:off x="7167978" y="623262"/>
            <a:ext cx="3785570" cy="5473362"/>
          </a:xfrm>
          <a:prstGeom prst="rect">
            <a:avLst/>
          </a:prstGeom>
        </p:spPr>
      </p:pic>
      <p:sp>
        <p:nvSpPr>
          <p:cNvPr id="1577573334" name=""/>
          <p:cNvSpPr txBox="1"/>
          <p:nvPr/>
        </p:nvSpPr>
        <p:spPr bwMode="auto">
          <a:xfrm flipH="0" flipV="0">
            <a:off x="6659198" y="554854"/>
            <a:ext cx="5013696" cy="822995"/>
          </a:xfrm>
          <a:prstGeom prst="rect">
            <a:avLst/>
          </a:prstGeom>
          <a:solidFill>
            <a:schemeClr val="accent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400" b="1"/>
              <a:t>РЕЛИГИИ В ЖИЗНИ СРЕДНЕВЕКОВЫХ ОБЩЕСТВ</a:t>
            </a:r>
            <a:endParaRPr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0" y="610339"/>
            <a:ext cx="6631455" cy="665825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>
              <a:defRPr/>
            </a:pPr>
            <a:r>
              <a:rPr lang="ru-RU" b="1"/>
              <a:t>Европейское средневековье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sz="quarter" idx="14"/>
          </p:nvPr>
        </p:nvSpPr>
        <p:spPr bwMode="auto">
          <a:xfrm flipH="0" flipV="0">
            <a:off x="213640" y="1368640"/>
            <a:ext cx="5788980" cy="526186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defPPr>
              <a:defRPr lang="ru-RU"/>
            </a:defPPr>
          </a:lstStyle>
          <a:p>
            <a:pPr algn="l"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Сохранение античного наследия:</a:t>
            </a:r>
            <a:endParaRPr sz="24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• Для эпохи Средневековья характерно взаимодействие элементов</a:t>
            </a:r>
            <a:endParaRPr sz="24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античной, христианской и «варварской» культур</a:t>
            </a:r>
            <a:endParaRPr sz="24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• В Византии сохранение древнего наследия носило системный характер</a:t>
            </a:r>
            <a:endParaRPr sz="24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• Важнейшую роль в преемственности античной и средневековой</a:t>
            </a:r>
            <a:endParaRPr sz="24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культуры сыграл латинский язык</a:t>
            </a:r>
            <a:endParaRPr sz="24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• Именно латынь стала основой для развития европейских национальных</a:t>
            </a:r>
            <a:endParaRPr sz="24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языков</a:t>
            </a:r>
            <a:endParaRPr b="1">
              <a:latin typeface="Times New Roman"/>
              <a:cs typeface="Times New Roman"/>
            </a:endParaRPr>
          </a:p>
        </p:txBody>
      </p:sp>
      <p:pic>
        <p:nvPicPr>
          <p:cNvPr id="41" name="Рисунок 40" descr="Птица в полете с открытым клювом"/>
          <p:cNvPicPr>
            <a:picLocks noChangeAspect="1" noGrp="1"/>
          </p:cNvPicPr>
          <p:nvPr>
            <p:ph type="pic" sz="quarter" idx="13"/>
          </p:nvPr>
        </p:nvPicPr>
        <p:blipFill>
          <a:blip r:embed="rId2"/>
          <a:srcRect l="430" t="0" r="430" b="0"/>
          <a:stretch/>
        </p:blipFill>
        <p:spPr bwMode="auto">
          <a:xfrm>
            <a:off x="6933834" y="757219"/>
            <a:ext cx="4442352" cy="5454529"/>
          </a:xfrm>
          <a:prstGeom prst="rect">
            <a:avLst/>
          </a:prstGeom>
        </p:spPr>
      </p:pic>
      <p:pic>
        <p:nvPicPr>
          <p:cNvPr id="144925012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770169" y="1016151"/>
            <a:ext cx="4606016" cy="5373117"/>
          </a:xfrm>
          <a:prstGeom prst="rect">
            <a:avLst/>
          </a:prstGeom>
        </p:spPr>
      </p:pic>
      <p:sp>
        <p:nvSpPr>
          <p:cNvPr id="1782601528" name=""/>
          <p:cNvSpPr txBox="1"/>
          <p:nvPr/>
        </p:nvSpPr>
        <p:spPr bwMode="auto">
          <a:xfrm flipH="0" flipV="0">
            <a:off x="6270800" y="249684"/>
            <a:ext cx="5752134" cy="4877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600" b="1"/>
              <a:t>КАРОЛИНГСКОЕ ВОЗРОЖДЕНИЕ</a:t>
            </a:r>
            <a:endParaRPr sz="2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8267904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575970" y="427841"/>
            <a:ext cx="4893374" cy="128295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3200" cap="all" spc="14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/>
              <a:t>Каролингское возрождение</a:t>
            </a:r>
            <a:endParaRPr/>
          </a:p>
        </p:txBody>
      </p:sp>
      <p:sp>
        <p:nvSpPr>
          <p:cNvPr id="33384350" name="Объект 2"/>
          <p:cNvSpPr>
            <a:spLocks noGrp="1"/>
          </p:cNvSpPr>
          <p:nvPr>
            <p:ph sz="quarter" idx="13" hasCustomPrompt="1"/>
          </p:nvPr>
        </p:nvSpPr>
        <p:spPr bwMode="auto">
          <a:xfrm flipH="0" flipV="0">
            <a:off x="65679" y="1146699"/>
            <a:ext cx="4263130" cy="5184316"/>
          </a:xfrm>
        </p:spPr>
        <p:txBody>
          <a:bodyPr rtlCol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endParaRPr/>
          </a:p>
          <a:p>
            <a:pPr>
              <a:defRPr/>
            </a:pPr>
            <a:r>
              <a:rPr sz="2200" b="0" i="0" u="none">
                <a:solidFill>
                  <a:srgbClr val="212121"/>
                </a:solidFill>
                <a:latin typeface="Arial"/>
                <a:ea typeface="Arial"/>
                <a:cs typeface="Arial"/>
              </a:rPr>
              <a:t>это период культурного подъёма в империи Карла Великого и королевствах династии Каролингов в VIII-IX вв. после упадка Римской империи.</a:t>
            </a:r>
            <a:endParaRPr sz="2200"/>
          </a:p>
          <a:p>
            <a:pPr>
              <a:defRPr/>
            </a:pPr>
            <a:endParaRPr sz="2200"/>
          </a:p>
        </p:txBody>
      </p:sp>
      <p:sp>
        <p:nvSpPr>
          <p:cNvPr id="1981343000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1" y="388927"/>
            <a:ext cx="5312664" cy="596742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198605797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43373" y="55485"/>
            <a:ext cx="6886575" cy="4962524"/>
          </a:xfrm>
          <a:prstGeom prst="rect">
            <a:avLst/>
          </a:prstGeom>
        </p:spPr>
      </p:pic>
      <p:pic>
        <p:nvPicPr>
          <p:cNvPr id="39389188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71027" y="3563223"/>
            <a:ext cx="4383171" cy="2909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5585979" name="Объект 2"/>
          <p:cNvSpPr>
            <a:spLocks noGrp="1"/>
          </p:cNvSpPr>
          <p:nvPr>
            <p:ph sz="quarter" idx="13" hasCustomPrompt="1"/>
          </p:nvPr>
        </p:nvSpPr>
        <p:spPr bwMode="auto">
          <a:xfrm flipH="0" flipV="0">
            <a:off x="575560" y="508616"/>
            <a:ext cx="4893376" cy="5822399"/>
          </a:xfrm>
        </p:spPr>
        <p:txBody>
          <a:bodyPr rtlCol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 marL="0" indent="0">
              <a:buFont typeface="Arial"/>
              <a:buNone/>
              <a:defRPr/>
            </a:pPr>
            <a:r>
              <a:rPr lang="ru-RU" sz="2600" b="1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Роль церкви в сохранении античного наследия:</a:t>
            </a:r>
            <a:endParaRPr lang="ru-RU" sz="1800" b="0" i="0" u="none" strike="noStrike" cap="none" spc="0">
              <a:solidFill>
                <a:schemeClr val="accent6">
                  <a:lumMod val="50000"/>
                </a:schemeClr>
              </a:solidFill>
              <a:latin typeface="Calibri Light"/>
              <a:cs typeface="Calibri Light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В условиях варваризации Западной Европы церковь превратилась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в единственную хранительницу античного наследия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Долгое время самыми образованными людьми являлись священники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и монахи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Часто монастыри оставались единственным местом хранения древних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рукописей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359840258" name="Рисунок 9"/>
          <p:cNvSpPr>
            <a:spLocks noGrp="1"/>
          </p:cNvSpPr>
          <p:nvPr>
            <p:ph type="pic" sz="quarter" idx="14"/>
          </p:nvPr>
        </p:nvSpPr>
        <p:spPr bwMode="auto">
          <a:xfrm flipH="0" flipV="0">
            <a:off x="6510871" y="147961"/>
            <a:ext cx="5312664" cy="6208388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 algn="l"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Средневековое образование:</a:t>
            </a:r>
            <a:endParaRPr sz="24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0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• В начале Средневековья количество грамотных людей резко</a:t>
            </a:r>
            <a:endParaRPr sz="24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0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сократилось. Неграмотными были многие короли и верхушка</a:t>
            </a:r>
            <a:endParaRPr sz="24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0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общества — знать и чиновники</a:t>
            </a:r>
            <a:endParaRPr sz="24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0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• Существующее положение пыталась исправить церковь. Открывались</a:t>
            </a:r>
            <a:endParaRPr sz="24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0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школы, первые из которых были основаны монашескими орденами</a:t>
            </a:r>
            <a:endParaRPr sz="24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0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• С ростом городов и расцветом цехов стали возникать частные школы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81737079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75560" y="4693586"/>
            <a:ext cx="3642278" cy="2023883"/>
          </a:xfrm>
          <a:prstGeom prst="rect">
            <a:avLst/>
          </a:prstGeom>
        </p:spPr>
      </p:pic>
      <p:pic>
        <p:nvPicPr>
          <p:cNvPr id="111674195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120630" y="4645382"/>
            <a:ext cx="3357815" cy="1988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75971" y="427841"/>
            <a:ext cx="4893375" cy="1902608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>
              <a:defRPr/>
            </a:pP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 bwMode="auto">
          <a:xfrm>
            <a:off x="575561" y="2431143"/>
            <a:ext cx="4893377" cy="4158343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</a:lstStyle>
          <a:p>
            <a:pPr>
              <a:defRPr/>
            </a:pPr>
            <a:endParaRPr/>
          </a:p>
        </p:txBody>
      </p:sp>
      <p:pic>
        <p:nvPicPr>
          <p:cNvPr id="20" name="Рисунок 19" descr="Птица стоит под деревом"/>
          <p:cNvPicPr>
            <a:picLocks noChangeAspect="1" noGrp="1"/>
          </p:cNvPicPr>
          <p:nvPr>
            <p:ph type="pic" sz="quarter" idx="14"/>
          </p:nvPr>
        </p:nvPicPr>
        <p:blipFill>
          <a:blip r:embed="rId2"/>
          <a:srcRect l="0" t="331" r="0" b="331"/>
          <a:stretch/>
        </p:blipFill>
        <p:spPr bwMode="auto">
          <a:xfrm flipH="0" flipV="0">
            <a:off x="8572008" y="388927"/>
            <a:ext cx="3251527" cy="3652261"/>
          </a:xfrm>
          <a:prstGeom prst="rect">
            <a:avLst/>
          </a:prstGeom>
        </p:spPr>
      </p:pic>
      <p:pic>
        <p:nvPicPr>
          <p:cNvPr id="161488413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66456" y="75292"/>
            <a:ext cx="7875702" cy="4510314"/>
          </a:xfrm>
          <a:prstGeom prst="rect">
            <a:avLst/>
          </a:prstGeom>
        </p:spPr>
      </p:pic>
      <p:pic>
        <p:nvPicPr>
          <p:cNvPr id="140062435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8139858" y="290739"/>
            <a:ext cx="3986726" cy="4360789"/>
          </a:xfrm>
          <a:prstGeom prst="rect">
            <a:avLst/>
          </a:prstGeom>
        </p:spPr>
      </p:pic>
      <p:pic>
        <p:nvPicPr>
          <p:cNvPr id="128754537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628834" y="3689781"/>
            <a:ext cx="3071140" cy="3064096"/>
          </a:xfrm>
          <a:prstGeom prst="rect">
            <a:avLst/>
          </a:prstGeom>
        </p:spPr>
      </p:pic>
      <p:pic>
        <p:nvPicPr>
          <p:cNvPr id="1860811636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6518986" y="4510314"/>
            <a:ext cx="3376863" cy="22435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6593557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75970" y="427841"/>
            <a:ext cx="4893374" cy="190260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3200" cap="all" spc="14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32242436" name="Объект 2"/>
          <p:cNvSpPr>
            <a:spLocks noGrp="1"/>
          </p:cNvSpPr>
          <p:nvPr>
            <p:ph sz="quarter" idx="13" hasCustomPrompt="1"/>
          </p:nvPr>
        </p:nvSpPr>
        <p:spPr bwMode="auto">
          <a:xfrm>
            <a:off x="575560" y="2569051"/>
            <a:ext cx="4893376" cy="3761964"/>
          </a:xfrm>
        </p:spPr>
        <p:txBody>
          <a:bodyPr rtlCol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endParaRPr/>
          </a:p>
        </p:txBody>
      </p:sp>
      <p:sp>
        <p:nvSpPr>
          <p:cNvPr id="1087142203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1" y="388927"/>
            <a:ext cx="5312664" cy="596742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44650987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34635" y="240436"/>
            <a:ext cx="11809128" cy="58907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8934666" name="Объект 2"/>
          <p:cNvSpPr>
            <a:spLocks noGrp="1"/>
          </p:cNvSpPr>
          <p:nvPr>
            <p:ph sz="quarter" idx="13" hasCustomPrompt="1"/>
          </p:nvPr>
        </p:nvSpPr>
        <p:spPr bwMode="auto">
          <a:xfrm flipH="0" flipV="0">
            <a:off x="398591" y="138713"/>
            <a:ext cx="6593519" cy="6528786"/>
          </a:xfrm>
          <a:prstGeom prst="rect">
            <a:avLst/>
          </a:prstGeom>
          <a:solidFill>
            <a:schemeClr val="accent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В Высокое Средневековье отдельные кафедральные и монастырские школы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превращались в крупные учебные центры, которые затем стали 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первыми университетами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Они представляли собой средневековые корпорации — объединения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учащихся и преподавателей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На подготовительном факультете происходило освоение «семи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свободных искусств»: грамматики, риторики, диалектики, арифметики,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геометрии, астрономии, музыки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После овладения этими дисциплинами студент мог продолжить учебу,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выбрав один из трех высших факультетов университета: богословский,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медицинский или юридический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- Болонский университет – итальянский государственный университет,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старейший университет в западном мире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- Аль-Карауин в г. Фес в Марокко, открывший свои двери в IX в. –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старейший в мире университет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356069016" name="Рисунок 9"/>
          <p:cNvSpPr>
            <a:spLocks noGrp="1"/>
          </p:cNvSpPr>
          <p:nvPr>
            <p:ph type="pic" sz="quarter" idx="14"/>
          </p:nvPr>
        </p:nvSpPr>
        <p:spPr bwMode="auto">
          <a:xfrm flipH="0" flipV="0">
            <a:off x="7075339" y="388927"/>
            <a:ext cx="4748195" cy="5908668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82724396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231601" y="31626"/>
            <a:ext cx="2419349" cy="2724149"/>
          </a:xfrm>
          <a:prstGeom prst="rect">
            <a:avLst/>
          </a:prstGeom>
        </p:spPr>
      </p:pic>
      <p:pic>
        <p:nvPicPr>
          <p:cNvPr id="197693316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253925" y="2607815"/>
            <a:ext cx="4391024" cy="4152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Пользовательская">
  <a:themeElements>
    <a:clrScheme name="Custom 171">
      <a:dk1>
        <a:sysClr val="windowText" lastClr="000000"/>
      </a:dk1>
      <a:lt1>
        <a:sysClr val="window" lastClr="FFFFFF"/>
      </a:lt1>
      <a:dk2>
        <a:srgbClr val="A5B592"/>
      </a:dk2>
      <a:lt2>
        <a:srgbClr val="FEFAC9"/>
      </a:lt2>
      <a:accent1>
        <a:srgbClr val="C69E93"/>
      </a:accent1>
      <a:accent2>
        <a:srgbClr val="B7C4C1"/>
      </a:accent2>
      <a:accent3>
        <a:srgbClr val="7C8A8B"/>
      </a:accent3>
      <a:accent4>
        <a:srgbClr val="E2CDBC"/>
      </a:accent4>
      <a:accent5>
        <a:srgbClr val="959E89"/>
      </a:accent5>
      <a:accent6>
        <a:srgbClr val="545C6E"/>
      </a:accent6>
      <a:hlink>
        <a:srgbClr val="8E58B6"/>
      </a:hlink>
      <a:folHlink>
        <a:srgbClr val="7F6F6F"/>
      </a:folHlink>
    </a:clrScheme>
    <a:fontScheme name="Custom 76">
      <a:majorFont>
        <a:latin typeface="Times New Roman"/>
        <a:ea typeface="Arial"/>
        <a:cs typeface="Times New Roman"/>
      </a:majorFont>
      <a:minorFont>
        <a:latin typeface="Calibri Light"/>
        <a:ea typeface="Arial"/>
        <a:cs typeface="Calibri Light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customXml/_rels/item1.xml.rels><?xml version="1.0" encoding="UTF-8" standalone="yes"?><Relationships xmlns="http://schemas.openxmlformats.org/package/2006/relationships"><Relationship  Id="rId1" Type="http://schemas.openxmlformats.org/officeDocument/2006/relationships/customXmlProps" Target="itemProps1.xml"/></Relationships>
</file>

<file path=customXml/_rels/item2.xml.rels><?xml version="1.0" encoding="UTF-8" standalone="yes"?><Relationships xmlns="http://schemas.openxmlformats.org/package/2006/relationships"><Relationship  Id="rId1" Type="http://schemas.openxmlformats.org/officeDocument/2006/relationships/customXmlProps" Target="itemProps2.xml"/></Relationships>
</file>

<file path=customXml/_rels/item3.xml.rels><?xml version="1.0" encoding="UTF-8" standalone="yes"?><Relationships xmlns="http://schemas.openxmlformats.org/package/2006/relationships"><Relationship 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6F0044-0063-0075-6D00-65006E007400}"/>
</file>

<file path=customXml/itemProps2.xml><?xml version="1.0" encoding="utf-8"?>
<ds:datastoreItem xmlns:ds="http://schemas.openxmlformats.org/officeDocument/2006/customXml" ds:itemID="{006F0044-0063-0075-6D00-65006E007400}"/>
</file>

<file path=customXml/itemProps3.xml><?xml version="1.0" encoding="utf-8"?>
<ds:datastoreItem xmlns:ds="http://schemas.openxmlformats.org/officeDocument/2006/customXml" ds:itemID="{006F0044-0063-0075-6D00-65006E00740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ONLYOFFICE/7.2.1.36</Application>
  <DocSecurity>0</DocSecurity>
  <PresentationFormat/>
  <Paragraphs>0</Paragraphs>
  <Slides>24</Slides>
  <Notes>24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1</cp:revision>
  <dcterms:created xsi:type="dcterms:W3CDTF">2024-01-27T20:47:16Z</dcterms:created>
  <dcterms:modified xsi:type="dcterms:W3CDTF">2025-08-17T18:59:47Z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