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6" r:id="rId2"/>
    <p:sldId id="258" r:id="rId3"/>
    <p:sldId id="305" r:id="rId4"/>
    <p:sldId id="300" r:id="rId5"/>
    <p:sldId id="307" r:id="rId6"/>
    <p:sldId id="310" r:id="rId7"/>
    <p:sldId id="311" r:id="rId8"/>
    <p:sldId id="312" r:id="rId9"/>
    <p:sldId id="259" r:id="rId10"/>
    <p:sldId id="301" r:id="rId11"/>
    <p:sldId id="292" r:id="rId12"/>
    <p:sldId id="293" r:id="rId13"/>
    <p:sldId id="260" r:id="rId14"/>
    <p:sldId id="299" r:id="rId15"/>
    <p:sldId id="296" r:id="rId16"/>
    <p:sldId id="302" r:id="rId17"/>
    <p:sldId id="294" r:id="rId18"/>
    <p:sldId id="308" r:id="rId19"/>
    <p:sldId id="309" r:id="rId20"/>
    <p:sldId id="313" r:id="rId21"/>
    <p:sldId id="295" r:id="rId22"/>
    <p:sldId id="297" r:id="rId23"/>
    <p:sldId id="315" r:id="rId24"/>
    <p:sldId id="317" r:id="rId25"/>
    <p:sldId id="318" r:id="rId26"/>
    <p:sldId id="298" r:id="rId27"/>
    <p:sldId id="30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2437" autoAdjust="0"/>
  </p:normalViewPr>
  <p:slideViewPr>
    <p:cSldViewPr>
      <p:cViewPr varScale="1">
        <p:scale>
          <a:sx n="60" d="100"/>
          <a:sy n="60" d="100"/>
        </p:scale>
        <p:origin x="-16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18DA7-C355-4A60-BE49-790657C974C3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5ED86-4A27-42C1-A91E-FFF6E8AA02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1027" name="Picture 3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0"/>
            <a:ext cx="885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1920" y="29249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508518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0" y="1412315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/>
              <a:t> </a:t>
            </a:r>
            <a:r>
              <a:rPr lang="ru-RU" sz="2800" b="1" dirty="0" smtClean="0"/>
              <a:t>ВЗАИМОДЕЙСТВИЯ ДОО                                  </a:t>
            </a:r>
            <a:endParaRPr lang="ru-RU" sz="2800" b="1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/>
              <a:t>  </a:t>
            </a:r>
            <a:r>
              <a:rPr lang="ru-RU" sz="2800" b="1" dirty="0" smtClean="0"/>
              <a:t>И  РОДИТЕЛЬСКОЙ ОБЩЕСТВЕННОСТИ                              </a:t>
            </a:r>
            <a:r>
              <a:rPr lang="ru-RU" sz="2800" b="1" dirty="0" smtClean="0"/>
              <a:t>В ОРГАНИЗАЦИИ </a:t>
            </a:r>
            <a:r>
              <a:rPr lang="ru-RU" sz="2800" b="1" dirty="0" smtClean="0"/>
              <a:t>ДЕЯТЕЛЬНОСТИ  ДОО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27784" y="4293096"/>
            <a:ext cx="65162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МДОАУ «Детский сад № 59  комбинированного вида «Ручеёк»                          г. Орска</a:t>
            </a:r>
          </a:p>
          <a:p>
            <a:pPr algn="r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Филимонова С.М.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963488"/>
            <a:ext cx="11430000" cy="857250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880492" y="-894782"/>
            <a:ext cx="18473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404664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Социально – значимые акции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052736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муниципальные акции «Вся земля наш дом – чистота кругом!», «Цветами улыбается Земля»,  «Подари детям книгу»; акции внутри ДО: «Покормите птиц зимой», «Спасём лесную красавицу» , «Береги природу», </a:t>
            </a:r>
            <a:endParaRPr lang="ru-RU" dirty="0"/>
          </a:p>
        </p:txBody>
      </p:sp>
      <p:pic>
        <p:nvPicPr>
          <p:cNvPr id="7" name="Рисунок 6" descr="C:\Users\admin\Desktop\фото детский сад\акция\МДОАУ № 59 (5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2592288" cy="33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564904"/>
            <a:ext cx="2664296" cy="34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2564904"/>
            <a:ext cx="2437004" cy="34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891480"/>
            <a:ext cx="11430000" cy="857250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07829" y="-892841"/>
            <a:ext cx="89167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0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Проект как условие повышения педагогической компетентности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родителей и включенности в образовательную деятельность ДО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268760"/>
            <a:ext cx="6102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Проекты «Секреты моей родословной», «Наследники Победы», «С чего начинается Родина», «Ребятишкам маленьким про русские валенки», «От малого спорта к большим победам», «Спасем планету добрыми делами», «Этот удивительный космос» </a:t>
            </a:r>
            <a:endParaRPr lang="ru-RU" dirty="0"/>
          </a:p>
        </p:txBody>
      </p:sp>
      <p:pic>
        <p:nvPicPr>
          <p:cNvPr id="6" name="Рисунок 5" descr="C:\Users\admin\Downloads\PB260001.JPG"/>
          <p:cNvPicPr/>
          <p:nvPr/>
        </p:nvPicPr>
        <p:blipFill>
          <a:blip r:embed="rId3" cstate="print"/>
          <a:srcRect l="4490" t="16962" r="7322"/>
          <a:stretch>
            <a:fillRect/>
          </a:stretch>
        </p:blipFill>
        <p:spPr bwMode="auto">
          <a:xfrm>
            <a:off x="5580112" y="2780928"/>
            <a:ext cx="4590128" cy="3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708920"/>
            <a:ext cx="302433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464496" cy="298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-267766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altLang="ru-RU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>
              <a:lnSpc>
                <a:spcPct val="80000"/>
              </a:lnSpc>
              <a:buNone/>
            </a:pPr>
            <a:r>
              <a:rPr lang="ru-RU" altLang="ru-RU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«Наследники Победы»</a:t>
            </a:r>
            <a:endParaRPr lang="en-US" altLang="ru-RU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3538" y="476672"/>
            <a:ext cx="432046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mila_shapovalova-318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3645024"/>
            <a:ext cx="4860520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-891480"/>
            <a:ext cx="11430000" cy="85725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79712" y="1"/>
            <a:ext cx="487828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«Спасём планету добрыми делами»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019259" cy="30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9129" y="548680"/>
            <a:ext cx="4454871" cy="30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37200"/>
            <a:ext cx="3494769" cy="26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esktop\фото детский сад\акция\МДОАУ № 59 (4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861048"/>
            <a:ext cx="2377570" cy="33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-891480"/>
            <a:ext cx="11430000" cy="85725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22881" y="332656"/>
            <a:ext cx="409823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«Этот удивительный космос»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8332334" cy="55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-819472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684584" y="-243407"/>
            <a:ext cx="101531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endParaRPr lang="ru-RU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«Этот удивительный космос»</a:t>
            </a: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83568" y="309808"/>
            <a:ext cx="77048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1872430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407895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4552273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140966"/>
            <a:ext cx="3456384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64316" y="260648"/>
            <a:ext cx="3215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День </a:t>
            </a:r>
            <a:r>
              <a:rPr lang="ru-RU" b="1" dirty="0" err="1" smtClean="0"/>
              <a:t>соуправления</a:t>
            </a:r>
            <a:r>
              <a:rPr lang="ru-RU" b="1" dirty="0" smtClean="0"/>
              <a:t> в ДОО 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39243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36912"/>
            <a:ext cx="3861000" cy="25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47664" y="0"/>
            <a:ext cx="5688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Творческая мастерская – территория партнерского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взаимодействия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4020251" cy="30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фото детский сад 2\квест\рисуем с мамой\photo1700814749 (1)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5" y="1196752"/>
            <a:ext cx="4499995" cy="33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фото детский сад 2\квест\шляпная мастерская\photo1700814750 (1)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077072"/>
            <a:ext cx="4020251" cy="30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47664" y="0"/>
            <a:ext cx="5688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Родительские клубы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Клуб дружбы «Мы разные, но мы вместе»</a:t>
            </a:r>
            <a:endParaRPr lang="ru-RU" sz="2000" dirty="0"/>
          </a:p>
        </p:txBody>
      </p:sp>
      <p:pic>
        <p:nvPicPr>
          <p:cNvPr id="7" name="Рисунок 6" descr="C:\Users\admin\Desktop\фото детский сад 2\квест\Клуб дружбы\photo1700814750 (3)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499995" cy="33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фото детский сад 2\квест\Клуб дружбы\photo1700814113 (2)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5" y="3481200"/>
            <a:ext cx="4499995" cy="33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47664" y="1"/>
            <a:ext cx="5688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Родительские клубы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Женский клуб лучших знатоков детей  «</a:t>
            </a:r>
            <a:r>
              <a:rPr lang="ru-RU" sz="2000" b="1" dirty="0" err="1" smtClean="0"/>
              <a:t>Понимашки</a:t>
            </a:r>
            <a:r>
              <a:rPr lang="ru-RU" sz="2000" b="1" dirty="0" smtClean="0"/>
              <a:t>»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4979738" cy="37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284984"/>
            <a:ext cx="4020251" cy="30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0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8846"/>
            <a:ext cx="95405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ЦЕЛЬ:</a:t>
            </a:r>
            <a:r>
              <a:rPr lang="ru-RU" sz="2400" dirty="0" smtClean="0"/>
              <a:t> обеспечение психолого-педагогической поддержки семьи и повышение компетентности родителей (законных представителей) в вопросах образования, охраны и укрепления здоровья детей дошкольного возраста; обеспечение единства подходов к воспитанию и обучению детей в условиях ДОО и семьи и повышение воспитательного потенциала семьи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ОСНОВНЫЕ  ЗАДАЧИ:</a:t>
            </a:r>
            <a:r>
              <a:rPr lang="ru-RU" sz="2400" dirty="0" smtClean="0"/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/>
              <a:t> </a:t>
            </a:r>
            <a:r>
              <a:rPr lang="ru-RU" sz="2400" b="1" dirty="0" smtClean="0"/>
              <a:t>информирование родителей </a:t>
            </a:r>
            <a:r>
              <a:rPr lang="ru-RU" sz="2400" dirty="0" smtClean="0"/>
              <a:t>(о целях ДО, мерах господдержки семьям, образовательных программах ДО);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/>
              <a:t> </a:t>
            </a:r>
            <a:r>
              <a:rPr lang="ru-RU" sz="2400" b="1" dirty="0" smtClean="0"/>
              <a:t>просвещение родителей  </a:t>
            </a:r>
            <a:r>
              <a:rPr lang="ru-RU" sz="2400" dirty="0" smtClean="0"/>
              <a:t>(повышение правовой, психолого-педагогической компетентности в вопросах охраны и укрепления здоровья, развития и образования детей);</a:t>
            </a:r>
            <a:r>
              <a:rPr lang="ru-RU" sz="2400" b="1" dirty="0" smtClean="0"/>
              <a:t>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/>
              <a:t> </a:t>
            </a:r>
            <a:r>
              <a:rPr lang="ru-RU" sz="2400" b="1" dirty="0" smtClean="0"/>
              <a:t>способствование развитию ответственного  и осознанного </a:t>
            </a:r>
            <a:r>
              <a:rPr lang="ru-RU" sz="2400" b="1" dirty="0" err="1" smtClean="0"/>
              <a:t>родительства</a:t>
            </a:r>
            <a:r>
              <a:rPr lang="ru-RU" sz="2400" b="1" dirty="0" smtClean="0"/>
              <a:t> как базовой основы благополучия семьи 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 smtClean="0"/>
              <a:t> построение взаимодействия в форме сотрудничества;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 smtClean="0"/>
              <a:t>вовлечение родителей   в образовательный процесс.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47664" y="1"/>
            <a:ext cx="5688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Родительские клубы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Клуб «</a:t>
            </a:r>
            <a:r>
              <a:rPr lang="ru-RU" sz="2000" b="1" dirty="0" err="1" smtClean="0"/>
              <a:t>Супер</a:t>
            </a:r>
            <a:r>
              <a:rPr lang="ru-RU" sz="2000" b="1" dirty="0" smtClean="0"/>
              <a:t> мама»</a:t>
            </a:r>
            <a:endParaRPr lang="ru-RU" sz="2000" dirty="0"/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980728"/>
            <a:ext cx="4499995" cy="33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фото детский сад 2\квест\фитнес\photo1700814682 (4)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573016"/>
            <a:ext cx="5296369" cy="298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819472"/>
            <a:ext cx="10944000" cy="820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1"/>
            <a:ext cx="4572000" cy="646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Детско-родительские праздники и развлечения</a:t>
            </a:r>
            <a:endParaRPr lang="ru-RU" dirty="0"/>
          </a:p>
        </p:txBody>
      </p:sp>
      <p:pic>
        <p:nvPicPr>
          <p:cNvPr id="7" name="Рисунок 6" descr="C:\Users\admin\Desktop\фото детский сад\8 марта\IMG_13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5119200" cy="34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фото детский сад\23 февраля\IMG_11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0" y="4077072"/>
            <a:ext cx="4500000" cy="252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387424"/>
            <a:ext cx="10944000" cy="784796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-1525723"/>
            <a:ext cx="8964488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476673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Детско-родительские праздники и развлечения</a:t>
            </a:r>
            <a:endParaRPr lang="ru-RU" sz="2000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4011069" cy="30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196752"/>
            <a:ext cx="1890908" cy="33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фото детский сад\8 марта\изображение_viber_2023-03-13_11-46-45-5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149080"/>
            <a:ext cx="4499995" cy="30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387424"/>
            <a:ext cx="10944000" cy="784796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-1525723"/>
            <a:ext cx="8964488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47667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Семейные творческие гостиные</a:t>
            </a:r>
            <a:endParaRPr lang="ru-RU" sz="2000" dirty="0"/>
          </a:p>
        </p:txBody>
      </p:sp>
      <p:pic>
        <p:nvPicPr>
          <p:cNvPr id="11" name="Содержимое 3" descr="Музыкальная гостина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24744"/>
            <a:ext cx="4200000" cy="3150000"/>
          </a:xfrm>
          <a:prstGeom prst="rect">
            <a:avLst/>
          </a:prstGeom>
        </p:spPr>
      </p:pic>
      <p:pic>
        <p:nvPicPr>
          <p:cNvPr id="12" name="Рисунок 11" descr="Творческая гостиная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1" y="1196752"/>
            <a:ext cx="4094400" cy="3070800"/>
          </a:xfrm>
          <a:prstGeom prst="rect">
            <a:avLst/>
          </a:prstGeom>
        </p:spPr>
      </p:pic>
      <p:pic>
        <p:nvPicPr>
          <p:cNvPr id="13" name="Рисунок 12" descr="Музыкальная гостиная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4507200"/>
            <a:ext cx="3134400" cy="235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387424"/>
            <a:ext cx="10944000" cy="784796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-1525723"/>
            <a:ext cx="8964488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47667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Ярмарки</a:t>
            </a:r>
            <a:endParaRPr lang="ru-RU" sz="2000" dirty="0"/>
          </a:p>
        </p:txBody>
      </p:sp>
      <p:pic>
        <p:nvPicPr>
          <p:cNvPr id="9" name="Рисунок 8" descr="Ярмарка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4265712"/>
            <a:ext cx="3456384" cy="2592288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980728"/>
            <a:ext cx="4020251" cy="30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Ярмарка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79" y="1052736"/>
            <a:ext cx="3998400" cy="299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387424"/>
            <a:ext cx="10944000" cy="784796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-1525723"/>
            <a:ext cx="8964488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0963" algn="l"/>
              </a:tabLst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76673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ОЦЕНКА УРОВНЯ УДОВЛЕТВОРЁННОСТИ РОДИТЕЛЕЙ ДЕЯТЕЛЬНОСТЬЮ ДОШКОЛЬНОГО УЧРЕЖДЕНИЯ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 2021-2022 и 2022-2023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2132856"/>
          <a:ext cx="9144000" cy="33843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2672"/>
                <a:gridCol w="1394470"/>
                <a:gridCol w="1386746"/>
                <a:gridCol w="1516111"/>
                <a:gridCol w="1016000"/>
                <a:gridCol w="1016000"/>
                <a:gridCol w="966763"/>
                <a:gridCol w="1065238"/>
              </a:tblGrid>
              <a:tr h="1404219">
                <a:tc>
                  <a:txBody>
                    <a:bodyPr/>
                    <a:lstStyle/>
                    <a:p>
                      <a:endParaRPr lang="ru-RU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Уч.год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комфортных и безопасных условий пребывания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Качество образовательных услуг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питания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оздоровительной работы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Профессионализм педагогов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взаимодействие с персоналом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Дополнительные образовательные услуги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Открытость и доступность информации о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ДО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261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2021-2022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93 %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91 %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90%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91 %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90 %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775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2022-2023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93 %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95 %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95 %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94 %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93 %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2060848"/>
            <a:ext cx="51125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СЕМЬЯ+ ДОО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</a:rPr>
              <a:t> =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</a:rPr>
              <a:t>СТАБИЛЬНОЕ ФУНКЦИОНИРОВАНИЕ ДОО В РЕЖИМЕ РАЗВИТИЯ</a:t>
            </a:r>
            <a:endParaRPr lang="ru-RU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2060848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СПАСИБО ЗА ВНИМАНИЕ</a:t>
            </a:r>
            <a:endParaRPr lang="ru-RU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0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8846"/>
            <a:ext cx="95405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ПРИНЦИПЫ ВЗАИМОДЕЙСТВИЯ С РОДИТЕЛЯМИ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Приоритет семьи в воспитании, обучении и развитии ребёнка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Открытость для родителей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Взаимное доверие, уважение и доброжелательность во взаимоотношениях педагогов и родителей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Индивидуально-дифференцированный подход к каждой семье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Возрастосообразность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212976"/>
            <a:ext cx="4499995" cy="33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0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404664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/>
              <a:t>СИСТЕМА  ВЗАИМОДЕЙСТВИЯ ДОО                                    И  РОДИТЕЛЬСКОЙ ОБЩЕСТВЕННОСТИ</a:t>
            </a: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484784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/>
              <a:t>В УПРАВЛЕНИИ ДОО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1484784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/>
              <a:t>В ОРГАНИЗАЦИИ ДЕЯТЕЛЬНОСТИ ДОО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555776" y="1052736"/>
            <a:ext cx="36004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868144" y="1052736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0" y="1988839"/>
            <a:ext cx="4139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СОВЕТ РОДИТЕЛЕЙ МДОАУ №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59</a:t>
            </a:r>
            <a:r>
              <a:rPr lang="ru-RU" sz="1400" b="1" dirty="0" smtClean="0"/>
              <a:t>  </a:t>
            </a:r>
            <a:r>
              <a:rPr lang="ru-RU" sz="1400" dirty="0" smtClean="0"/>
              <a:t>создан </a:t>
            </a:r>
          </a:p>
          <a:p>
            <a:pPr algn="just"/>
            <a:r>
              <a:rPr lang="ru-RU" sz="1400" dirty="0" smtClean="0"/>
              <a:t>в целях учета мнения родителей (законных представителей) несовершеннолетних обучающихся по вопросам управления образовательной организацией и при принятии образовательной организацией локальных нормативных актов, затрагивающих их права и законные интересы, по инициативе родителей (законных представителей) несовершеннолетних обучающихся</a:t>
            </a:r>
          </a:p>
          <a:p>
            <a:pPr algn="just"/>
            <a:r>
              <a:rPr lang="ru-RU" sz="1400" b="1" dirty="0" smtClean="0"/>
              <a:t>РОДИТЕЛЬСКИЙ КОМИТЕТ МДОАУ №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59 </a:t>
            </a:r>
            <a:r>
              <a:rPr lang="ru-RU" sz="1400" dirty="0" smtClean="0"/>
              <a:t> - выборный орган В обязанности </a:t>
            </a:r>
            <a:r>
              <a:rPr lang="ru-RU" sz="1400" b="1" dirty="0" smtClean="0"/>
              <a:t>родительского</a:t>
            </a:r>
            <a:r>
              <a:rPr lang="ru-RU" sz="1400" dirty="0" smtClean="0"/>
              <a:t> </a:t>
            </a:r>
            <a:r>
              <a:rPr lang="ru-RU" sz="1400" b="1" dirty="0" smtClean="0"/>
              <a:t>комитета</a:t>
            </a:r>
            <a:r>
              <a:rPr lang="ru-RU" sz="1400" dirty="0" smtClean="0"/>
              <a:t> входит помощь работникам </a:t>
            </a:r>
            <a:r>
              <a:rPr lang="ru-RU" sz="1400" b="1" dirty="0" smtClean="0"/>
              <a:t>ДОО</a:t>
            </a:r>
            <a:r>
              <a:rPr lang="ru-RU" sz="1400" dirty="0" smtClean="0"/>
              <a:t> в организации обратной связи с родителями, содействие педагогической пропаганде для успешного решения задачи всестороннего развития детей </a:t>
            </a:r>
            <a:r>
              <a:rPr lang="ru-RU" sz="1400" b="1" dirty="0" smtClean="0"/>
              <a:t>дошкольного</a:t>
            </a:r>
            <a:r>
              <a:rPr lang="ru-RU" sz="1400" dirty="0" smtClean="0"/>
              <a:t> возраста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860032" y="2141239"/>
            <a:ext cx="4283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 smtClean="0"/>
              <a:t>Диагностико-аналитическое</a:t>
            </a:r>
            <a:r>
              <a:rPr lang="ru-RU" sz="1600" b="1" dirty="0" smtClean="0"/>
              <a:t> направление </a:t>
            </a:r>
            <a:r>
              <a:rPr lang="ru-RU" sz="1400" dirty="0" smtClean="0"/>
              <a:t>(анкетирование, опрос, тесты, интервьюирование, наблюдение, «Почтовый ящик», информационные корзины, педагогические беседы)</a:t>
            </a:r>
          </a:p>
          <a:p>
            <a:pPr algn="just"/>
            <a:r>
              <a:rPr lang="ru-RU" sz="1600" b="1" dirty="0" smtClean="0"/>
              <a:t>Просветительское направление </a:t>
            </a:r>
            <a:r>
              <a:rPr lang="ru-RU" sz="1400" dirty="0" smtClean="0"/>
              <a:t>(родительские конференции, групповые собрания,  педагогические гостиные, мастер-классы, семинары-практикумы, проекты, творческие мастерские, родительские клубы, круглые столы, акции, консультации)</a:t>
            </a:r>
          </a:p>
          <a:p>
            <a:pPr algn="just"/>
            <a:r>
              <a:rPr lang="ru-RU" sz="1600" b="1" dirty="0" smtClean="0"/>
              <a:t>Консультационное направление </a:t>
            </a:r>
            <a:r>
              <a:rPr lang="ru-RU" sz="1600" dirty="0" smtClean="0"/>
              <a:t>(консультации, информационные проспекты, стенды, ширмы, педагогические библиотеки для родителей, социальные группы в сети Интернет), выставки совместных  работ родителей и детей, совместные праздники и развлечения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3688" y="188640"/>
            <a:ext cx="54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Родительская конференция как эффективная форма</a:t>
            </a:r>
            <a:br>
              <a:rPr lang="ru-RU" b="1" dirty="0" smtClean="0"/>
            </a:br>
            <a:r>
              <a:rPr lang="ru-RU" b="1" dirty="0" smtClean="0"/>
              <a:t>проявления инициативы</a:t>
            </a:r>
            <a:endParaRPr lang="ru-RU" dirty="0"/>
          </a:p>
        </p:txBody>
      </p:sp>
      <p:pic>
        <p:nvPicPr>
          <p:cNvPr id="5" name="Picture 1" descr="C:\Users\admin\Desktop\изображение_viber_2021-01-21_10-30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7"/>
            <a:ext cx="3779912" cy="2952327"/>
          </a:xfrm>
          <a:prstGeom prst="rect">
            <a:avLst/>
          </a:prstGeom>
          <a:noFill/>
        </p:spPr>
      </p:pic>
      <p:pic>
        <p:nvPicPr>
          <p:cNvPr id="6" name="Picture 1" descr="C:\Users\admin\Desktop\изображение_viber_2021-01-21_10-29-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844824"/>
            <a:ext cx="3706813" cy="2076450"/>
          </a:xfrm>
          <a:prstGeom prst="rect">
            <a:avLst/>
          </a:prstGeom>
          <a:noFill/>
        </p:spPr>
      </p:pic>
      <p:pic>
        <p:nvPicPr>
          <p:cNvPr id="7" name="Picture 1" descr="C:\Users\admin\Desktop\изображение_viber_2021-01-21_13-56-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221088"/>
            <a:ext cx="2795587" cy="1801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260648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Групповые родительские собрания</a:t>
            </a:r>
            <a:endParaRPr lang="ru-RU" sz="2000" b="1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4499995" cy="33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052736"/>
            <a:ext cx="4499995" cy="33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365104"/>
            <a:ext cx="4020251" cy="30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3688" y="188640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Консультации, педагогические гостиные, семинары-практикумы</a:t>
            </a:r>
            <a:endParaRPr lang="ru-RU" dirty="0"/>
          </a:p>
        </p:txBody>
      </p:sp>
      <p:pic>
        <p:nvPicPr>
          <p:cNvPr id="8" name="Picture 1" descr="C:\Users\admin\Desktop\моя аттестация\Аттестация Филимоновой С. М\DSCN9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3806093" cy="2854800"/>
          </a:xfrm>
          <a:prstGeom prst="rect">
            <a:avLst/>
          </a:prstGeom>
          <a:noFill/>
        </p:spPr>
      </p:pic>
      <p:pic>
        <p:nvPicPr>
          <p:cNvPr id="10" name="Picture 2" descr="C:\Users\Nacho\Desktop\работа\фото с работы\родительское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268759"/>
            <a:ext cx="2903044" cy="362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3688" y="188640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Дни открытых дверей, открытые просмотры занятий</a:t>
            </a:r>
            <a:endParaRPr lang="ru-RU" dirty="0"/>
          </a:p>
        </p:txBody>
      </p:sp>
      <p:pic>
        <p:nvPicPr>
          <p:cNvPr id="1027" name="Picture 3" descr="C:\Users\admin\Desktop\фото детский сад 2\квест\музей сказок\photo1700814750 (4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1052736"/>
            <a:ext cx="4512000" cy="3384000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3749" y="1052736"/>
            <a:ext cx="4020251" cy="30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077072"/>
            <a:ext cx="4020251" cy="30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880492" y="-894782"/>
            <a:ext cx="18473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0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Социально – значимые акции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692696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Всероссийские  акции:  «Наследники Победы», «Окна Победы», «Свеча памяти»</a:t>
            </a:r>
            <a:endParaRPr lang="ru-RU" dirty="0"/>
          </a:p>
        </p:txBody>
      </p:sp>
      <p:pic>
        <p:nvPicPr>
          <p:cNvPr id="7" name="Рисунок 6" descr="C:\Users\admin\Desktop\mila_shapovalova-36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4869516" cy="32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фото детский сад\окна\изображение_viber_2023-05-05_13-40-27-6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3795" y="1556792"/>
            <a:ext cx="3060205" cy="229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sun9-3.userapi.com/impg/c_iI4nhjSfWFBigLP4CIKXPf2qG5YLSfmaQpdA/zZ_blLVoDaI.jpg?size=1280x960&amp;quality=95&amp;sign=62e9794ca21b9f114978023a0f707b49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293096"/>
            <a:ext cx="3059832" cy="265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C4EEFF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2713</TotalTime>
  <Words>620</Words>
  <Application>Microsoft Office PowerPoint</Application>
  <PresentationFormat>Экран (4:3)</PresentationFormat>
  <Paragraphs>167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281</cp:revision>
  <dcterms:created xsi:type="dcterms:W3CDTF">2021-05-11T05:59:05Z</dcterms:created>
  <dcterms:modified xsi:type="dcterms:W3CDTF">2024-02-22T07:09:35Z</dcterms:modified>
</cp:coreProperties>
</file>