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9" r:id="rId7"/>
    <p:sldId id="258" r:id="rId8"/>
    <p:sldId id="261" r:id="rId9"/>
    <p:sldId id="260"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Antraštė 28"/>
          <p:cNvSpPr>
            <a:spLocks noGrp="1"/>
          </p:cNvSpPr>
          <p:nvPr>
            <p:ph type="ctrTitle"/>
          </p:nvPr>
        </p:nvSpPr>
        <p:spPr>
          <a:xfrm>
            <a:off x="381000" y="4853411"/>
            <a:ext cx="8458200" cy="1222375"/>
          </a:xfrm>
        </p:spPr>
        <p:txBody>
          <a:bodyPr anchor="t"/>
          <a:lstStyle/>
          <a:p>
            <a:r>
              <a:rPr kumimoji="0" lang="lt-LT"/>
              <a:t>Spustelėję redag. ruoš. pavad. stilių</a:t>
            </a:r>
            <a:endParaRPr kumimoji="0" lang="en-US"/>
          </a:p>
        </p:txBody>
      </p:sp>
      <p:sp>
        <p:nvSpPr>
          <p:cNvPr id="9" name="Antrinis pavadinima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a:t>Spustelėję redag. ruoš. paantrš. stilių</a:t>
            </a:r>
            <a:endParaRPr kumimoji="0" lang="en-US"/>
          </a:p>
        </p:txBody>
      </p:sp>
      <p:sp>
        <p:nvSpPr>
          <p:cNvPr id="16" name="Datos vietos rezervavimo ženklas 15"/>
          <p:cNvSpPr>
            <a:spLocks noGrp="1"/>
          </p:cNvSpPr>
          <p:nvPr>
            <p:ph type="dt" sz="half" idx="10"/>
          </p:nvPr>
        </p:nvSpPr>
        <p:spPr/>
        <p:txBody>
          <a:bodyPr/>
          <a:lstStyle/>
          <a:p>
            <a:fld id="{DEA4B2DE-5844-4298-B950-D93DF4D2EC1A}" type="datetimeFigureOut">
              <a:rPr lang="lt-LT" smtClean="0"/>
              <a:t>2023-10-29</a:t>
            </a:fld>
            <a:endParaRPr lang="lt-LT"/>
          </a:p>
        </p:txBody>
      </p:sp>
      <p:sp>
        <p:nvSpPr>
          <p:cNvPr id="2" name="Poraštės vietos rezervavimo ženklas 1"/>
          <p:cNvSpPr>
            <a:spLocks noGrp="1"/>
          </p:cNvSpPr>
          <p:nvPr>
            <p:ph type="ftr" sz="quarter" idx="11"/>
          </p:nvPr>
        </p:nvSpPr>
        <p:spPr/>
        <p:txBody>
          <a:bodyPr/>
          <a:lstStyle/>
          <a:p>
            <a:endParaRPr lang="lt-LT"/>
          </a:p>
        </p:txBody>
      </p:sp>
      <p:sp>
        <p:nvSpPr>
          <p:cNvPr id="15" name="Skaidrės numerio vietos rezervavimo ženklas 14"/>
          <p:cNvSpPr>
            <a:spLocks noGrp="1"/>
          </p:cNvSpPr>
          <p:nvPr>
            <p:ph type="sldNum" sz="quarter" idx="12"/>
          </p:nvPr>
        </p:nvSpPr>
        <p:spPr>
          <a:xfrm>
            <a:off x="8229600" y="6473952"/>
            <a:ext cx="758952" cy="246888"/>
          </a:xfrm>
        </p:spPr>
        <p:txBody>
          <a:bodyPr/>
          <a:lstStyle/>
          <a:p>
            <a:fld id="{957CCCA6-FD9E-4133-A33C-07A947030B11}"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4" name="Datos vietos rezervavimo ženklas 3"/>
          <p:cNvSpPr>
            <a:spLocks noGrp="1"/>
          </p:cNvSpPr>
          <p:nvPr>
            <p:ph type="dt" sz="half" idx="10"/>
          </p:nvPr>
        </p:nvSpPr>
        <p:spPr/>
        <p:txBody>
          <a:bodyPr/>
          <a:lstStyle/>
          <a:p>
            <a:fld id="{DEA4B2DE-5844-4298-B950-D93DF4D2EC1A}" type="datetimeFigureOut">
              <a:rPr lang="lt-LT" smtClean="0"/>
              <a:t>2023-10-29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57CCCA6-FD9E-4133-A33C-07A947030B11}"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58000" y="549276"/>
            <a:ext cx="1828800" cy="5851525"/>
          </a:xfrm>
        </p:spPr>
        <p:txBody>
          <a:bodyPr vert="eaVert"/>
          <a:lstStyle/>
          <a:p>
            <a:r>
              <a:rPr kumimoji="0" lang="lt-LT"/>
              <a:t>Spustelėję redag. ruoš. pavad. stilių</a:t>
            </a:r>
            <a:endParaRPr kumimoji="0" lang="en-US"/>
          </a:p>
        </p:txBody>
      </p:sp>
      <p:sp>
        <p:nvSpPr>
          <p:cNvPr id="3" name="Vertikalaus teksto vietos rezervavimo ženklas 2"/>
          <p:cNvSpPr>
            <a:spLocks noGrp="1"/>
          </p:cNvSpPr>
          <p:nvPr>
            <p:ph type="body" orient="vert" idx="1"/>
          </p:nvPr>
        </p:nvSpPr>
        <p:spPr>
          <a:xfrm>
            <a:off x="457200" y="549276"/>
            <a:ext cx="6248400" cy="5851525"/>
          </a:xfrm>
        </p:spPr>
        <p:txBody>
          <a:bodyPr vert="eaVert"/>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4" name="Datos vietos rezervavimo ženklas 3"/>
          <p:cNvSpPr>
            <a:spLocks noGrp="1"/>
          </p:cNvSpPr>
          <p:nvPr>
            <p:ph type="dt" sz="half" idx="10"/>
          </p:nvPr>
        </p:nvSpPr>
        <p:spPr/>
        <p:txBody>
          <a:bodyPr/>
          <a:lstStyle/>
          <a:p>
            <a:fld id="{DEA4B2DE-5844-4298-B950-D93DF4D2EC1A}" type="datetimeFigureOut">
              <a:rPr lang="lt-LT" smtClean="0"/>
              <a:t>2023-10-29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57CCCA6-FD9E-4133-A33C-07A947030B11}"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2" name="Antraštė 21"/>
          <p:cNvSpPr>
            <a:spLocks noGrp="1"/>
          </p:cNvSpPr>
          <p:nvPr>
            <p:ph type="title"/>
          </p:nvPr>
        </p:nvSpPr>
        <p:spPr/>
        <p:txBody>
          <a:bodyPr/>
          <a:lstStyle/>
          <a:p>
            <a:r>
              <a:rPr kumimoji="0" lang="lt-LT"/>
              <a:t>Spustelėję redag. ruoš. pavad. stilių</a:t>
            </a:r>
            <a:endParaRPr kumimoji="0" lang="en-US"/>
          </a:p>
        </p:txBody>
      </p:sp>
      <p:sp>
        <p:nvSpPr>
          <p:cNvPr id="27" name="Turinio vietos rezervavimo ženklas 26"/>
          <p:cNvSpPr>
            <a:spLocks noGrp="1"/>
          </p:cNvSpPr>
          <p:nvPr>
            <p:ph idx="1"/>
          </p:nvPr>
        </p:nvSpPr>
        <p:spPr/>
        <p:txBody>
          <a:body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25" name="Datos vietos rezervavimo ženklas 24"/>
          <p:cNvSpPr>
            <a:spLocks noGrp="1"/>
          </p:cNvSpPr>
          <p:nvPr>
            <p:ph type="dt" sz="half" idx="10"/>
          </p:nvPr>
        </p:nvSpPr>
        <p:spPr/>
        <p:txBody>
          <a:bodyPr/>
          <a:lstStyle/>
          <a:p>
            <a:fld id="{DEA4B2DE-5844-4298-B950-D93DF4D2EC1A}" type="datetimeFigureOut">
              <a:rPr lang="lt-LT" smtClean="0"/>
              <a:t>2023-10-29</a:t>
            </a:fld>
            <a:endParaRPr lang="lt-LT"/>
          </a:p>
        </p:txBody>
      </p:sp>
      <p:sp>
        <p:nvSpPr>
          <p:cNvPr id="19" name="Poraštės vietos rezervavimo ženklas 18"/>
          <p:cNvSpPr>
            <a:spLocks noGrp="1"/>
          </p:cNvSpPr>
          <p:nvPr>
            <p:ph type="ftr" sz="quarter" idx="11"/>
          </p:nvPr>
        </p:nvSpPr>
        <p:spPr>
          <a:xfrm>
            <a:off x="3581400" y="76200"/>
            <a:ext cx="2895600" cy="288925"/>
          </a:xfrm>
        </p:spPr>
        <p:txBody>
          <a:bodyPr/>
          <a:lstStyle/>
          <a:p>
            <a:endParaRPr lang="lt-LT"/>
          </a:p>
        </p:txBody>
      </p:sp>
      <p:sp>
        <p:nvSpPr>
          <p:cNvPr id="16" name="Skaidrės numerio vietos rezervavimo ženklas 15"/>
          <p:cNvSpPr>
            <a:spLocks noGrp="1"/>
          </p:cNvSpPr>
          <p:nvPr>
            <p:ph type="sldNum" sz="quarter" idx="12"/>
          </p:nvPr>
        </p:nvSpPr>
        <p:spPr>
          <a:xfrm>
            <a:off x="8229600" y="6473952"/>
            <a:ext cx="758952" cy="246888"/>
          </a:xfrm>
        </p:spPr>
        <p:txBody>
          <a:bodyPr/>
          <a:lstStyle/>
          <a:p>
            <a:fld id="{957CCCA6-FD9E-4133-A33C-07A947030B11}"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3">
        <a:schemeClr val="bg2"/>
      </p:bgRef>
    </p:bg>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ksto vietos rezervavimo ženklas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a:t>Spustelėję redag. ruoš. teksto stilių</a:t>
            </a:r>
          </a:p>
        </p:txBody>
      </p:sp>
      <p:sp>
        <p:nvSpPr>
          <p:cNvPr id="19" name="Datos vietos rezervavimo ženklas 18"/>
          <p:cNvSpPr>
            <a:spLocks noGrp="1"/>
          </p:cNvSpPr>
          <p:nvPr>
            <p:ph type="dt" sz="half" idx="10"/>
          </p:nvPr>
        </p:nvSpPr>
        <p:spPr/>
        <p:txBody>
          <a:bodyPr/>
          <a:lstStyle/>
          <a:p>
            <a:fld id="{DEA4B2DE-5844-4298-B950-D93DF4D2EC1A}" type="datetimeFigureOut">
              <a:rPr lang="lt-LT" smtClean="0"/>
              <a:t>2023-10-29</a:t>
            </a:fld>
            <a:endParaRPr lang="lt-LT"/>
          </a:p>
        </p:txBody>
      </p:sp>
      <p:sp>
        <p:nvSpPr>
          <p:cNvPr id="11" name="Poraštės vietos rezervavimo ženklas 10"/>
          <p:cNvSpPr>
            <a:spLocks noGrp="1"/>
          </p:cNvSpPr>
          <p:nvPr>
            <p:ph type="ftr" sz="quarter" idx="11"/>
          </p:nvPr>
        </p:nvSpPr>
        <p:spPr/>
        <p:txBody>
          <a:bodyPr/>
          <a:lstStyle/>
          <a:p>
            <a:endParaRPr lang="lt-LT"/>
          </a:p>
        </p:txBody>
      </p:sp>
      <p:sp>
        <p:nvSpPr>
          <p:cNvPr id="16" name="Skaidrės numerio vietos rezervavimo ženklas 15"/>
          <p:cNvSpPr>
            <a:spLocks noGrp="1"/>
          </p:cNvSpPr>
          <p:nvPr>
            <p:ph type="sldNum" sz="quarter" idx="12"/>
          </p:nvPr>
        </p:nvSpPr>
        <p:spPr/>
        <p:txBody>
          <a:bodyPr/>
          <a:lstStyle/>
          <a:p>
            <a:fld id="{957CCCA6-FD9E-4133-A33C-07A947030B11}" type="slidenum">
              <a:rPr lang="lt-LT" smtClean="0"/>
              <a:t>‹#›</a:t>
            </a:fld>
            <a:endParaRPr lang="lt-LT"/>
          </a:p>
        </p:txBody>
      </p:sp>
      <p:sp>
        <p:nvSpPr>
          <p:cNvPr id="8" name="Antraštė 7"/>
          <p:cNvSpPr>
            <a:spLocks noGrp="1"/>
          </p:cNvSpPr>
          <p:nvPr>
            <p:ph type="title"/>
          </p:nvPr>
        </p:nvSpPr>
        <p:spPr>
          <a:xfrm>
            <a:off x="180475" y="2947085"/>
            <a:ext cx="8686800" cy="1184825"/>
          </a:xfrm>
        </p:spPr>
        <p:txBody>
          <a:bodyPr rtlCol="0" anchor="t"/>
          <a:lstStyle>
            <a:lvl1pPr algn="r">
              <a:defRPr/>
            </a:lvl1pPr>
          </a:lstStyle>
          <a:p>
            <a:r>
              <a:rPr kumimoji="0" lang="lt-LT"/>
              <a:t>Spustelėję redag. ruoš. pavad.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0" name="Antraštė 19"/>
          <p:cNvSpPr>
            <a:spLocks noGrp="1"/>
          </p:cNvSpPr>
          <p:nvPr>
            <p:ph type="title"/>
          </p:nvPr>
        </p:nvSpPr>
        <p:spPr>
          <a:xfrm>
            <a:off x="301752" y="457200"/>
            <a:ext cx="8686800" cy="841248"/>
          </a:xfrm>
        </p:spPr>
        <p:txBody>
          <a:bodyPr/>
          <a:lstStyle/>
          <a:p>
            <a:r>
              <a:rPr kumimoji="0" lang="lt-LT"/>
              <a:t>Spustelėję redag. ruoš. pavad. stilių</a:t>
            </a:r>
            <a:endParaRPr kumimoji="0" lang="en-US"/>
          </a:p>
        </p:txBody>
      </p:sp>
      <p:sp>
        <p:nvSpPr>
          <p:cNvPr id="14" name="Turinio vietos rezervavimo ženklas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13" name="Turinio vietos rezervavimo ženklas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21" name="Datos vietos rezervavimo ženklas 20"/>
          <p:cNvSpPr>
            <a:spLocks noGrp="1"/>
          </p:cNvSpPr>
          <p:nvPr>
            <p:ph type="dt" sz="half" idx="10"/>
          </p:nvPr>
        </p:nvSpPr>
        <p:spPr/>
        <p:txBody>
          <a:bodyPr/>
          <a:lstStyle/>
          <a:p>
            <a:fld id="{DEA4B2DE-5844-4298-B950-D93DF4D2EC1A}" type="datetimeFigureOut">
              <a:rPr lang="lt-LT" smtClean="0"/>
              <a:t>2023-10-29</a:t>
            </a:fld>
            <a:endParaRPr lang="lt-LT"/>
          </a:p>
        </p:txBody>
      </p:sp>
      <p:sp>
        <p:nvSpPr>
          <p:cNvPr id="10" name="Poraštės vietos rezervavimo ženklas 9"/>
          <p:cNvSpPr>
            <a:spLocks noGrp="1"/>
          </p:cNvSpPr>
          <p:nvPr>
            <p:ph type="ftr" sz="quarter" idx="11"/>
          </p:nvPr>
        </p:nvSpPr>
        <p:spPr/>
        <p:txBody>
          <a:bodyPr/>
          <a:lstStyle/>
          <a:p>
            <a:endParaRPr lang="lt-LT"/>
          </a:p>
        </p:txBody>
      </p:sp>
      <p:sp>
        <p:nvSpPr>
          <p:cNvPr id="31" name="Skaidrės numerio vietos rezervavimo ženklas 30"/>
          <p:cNvSpPr>
            <a:spLocks noGrp="1"/>
          </p:cNvSpPr>
          <p:nvPr>
            <p:ph type="sldNum" sz="quarter" idx="12"/>
          </p:nvPr>
        </p:nvSpPr>
        <p:spPr/>
        <p:txBody>
          <a:bodyPr/>
          <a:lstStyle/>
          <a:p>
            <a:fld id="{957CCCA6-FD9E-4133-A33C-07A947030B11}"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spTree>
      <p:nvGrpSpPr>
        <p:cNvPr id="1" name=""/>
        <p:cNvGrpSpPr/>
        <p:nvPr/>
      </p:nvGrpSpPr>
      <p:grpSpPr>
        <a:xfrm>
          <a:off x="0" y="0"/>
          <a:ext cx="0" cy="0"/>
          <a:chOff x="0" y="0"/>
          <a:chExt cx="0" cy="0"/>
        </a:xfrm>
      </p:grpSpPr>
      <p:sp>
        <p:nvSpPr>
          <p:cNvPr id="29" name="Antraštė 28"/>
          <p:cNvSpPr>
            <a:spLocks noGrp="1"/>
          </p:cNvSpPr>
          <p:nvPr>
            <p:ph type="title"/>
          </p:nvPr>
        </p:nvSpPr>
        <p:spPr>
          <a:xfrm>
            <a:off x="304800" y="5410200"/>
            <a:ext cx="8610600" cy="882650"/>
          </a:xfrm>
        </p:spPr>
        <p:txBody>
          <a:bodyPr anchor="ctr"/>
          <a:lstStyle>
            <a:lvl1pPr>
              <a:defRPr/>
            </a:lvl1pPr>
          </a:lstStyle>
          <a:p>
            <a:r>
              <a:rPr kumimoji="0" lang="lt-LT"/>
              <a:t>Spustelėję redag. ruoš. pavad. stilių</a:t>
            </a:r>
            <a:endParaRPr kumimoji="0" lang="en-US"/>
          </a:p>
        </p:txBody>
      </p:sp>
      <p:sp>
        <p:nvSpPr>
          <p:cNvPr id="13" name="Teksto vietos rezervavimo ženklas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t-LT"/>
              <a:t>Spustelėję redag. ruoš. teksto stilių</a:t>
            </a:r>
          </a:p>
        </p:txBody>
      </p:sp>
      <p:sp>
        <p:nvSpPr>
          <p:cNvPr id="25" name="Teksto vietos rezervavimo ženklas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t-LT"/>
              <a:t>Spustelėję redag. ruoš. teksto stilių</a:t>
            </a:r>
          </a:p>
        </p:txBody>
      </p:sp>
      <p:sp>
        <p:nvSpPr>
          <p:cNvPr id="4" name="Turinio vietos rezervavimo ženklas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28" name="Turinio vietos rezervavimo ženklas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10" name="Datos vietos rezervavimo ženklas 9"/>
          <p:cNvSpPr>
            <a:spLocks noGrp="1"/>
          </p:cNvSpPr>
          <p:nvPr>
            <p:ph type="dt" sz="half" idx="10"/>
          </p:nvPr>
        </p:nvSpPr>
        <p:spPr/>
        <p:txBody>
          <a:bodyPr/>
          <a:lstStyle/>
          <a:p>
            <a:fld id="{DEA4B2DE-5844-4298-B950-D93DF4D2EC1A}" type="datetimeFigureOut">
              <a:rPr lang="lt-LT" smtClean="0"/>
              <a:t>2023-10-29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a:xfrm>
            <a:off x="8229600" y="6477000"/>
            <a:ext cx="762000" cy="246888"/>
          </a:xfrm>
        </p:spPr>
        <p:txBody>
          <a:bodyPr/>
          <a:lstStyle/>
          <a:p>
            <a:fld id="{957CCCA6-FD9E-4133-A33C-07A947030B11}" type="slidenum">
              <a:rPr lang="lt-LT" smtClean="0"/>
              <a:t>‹#›</a:t>
            </a:fld>
            <a:endParaRPr lang="lt-LT"/>
          </a:p>
        </p:txBody>
      </p:sp>
      <p:sp>
        <p:nvSpPr>
          <p:cNvPr id="11" name="Tiesioji jungtis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0" name="Antraštė 29"/>
          <p:cNvSpPr>
            <a:spLocks noGrp="1"/>
          </p:cNvSpPr>
          <p:nvPr>
            <p:ph type="title"/>
          </p:nvPr>
        </p:nvSpPr>
        <p:spPr>
          <a:xfrm>
            <a:off x="301752" y="457200"/>
            <a:ext cx="8686800" cy="841248"/>
          </a:xfrm>
        </p:spPr>
        <p:txBody>
          <a:bodyPr/>
          <a:lstStyle/>
          <a:p>
            <a:r>
              <a:rPr kumimoji="0" lang="lt-LT"/>
              <a:t>Spustelėję redag. ruoš. pavad. stilių</a:t>
            </a:r>
            <a:endParaRPr kumimoji="0" lang="en-US"/>
          </a:p>
        </p:txBody>
      </p:sp>
      <p:sp>
        <p:nvSpPr>
          <p:cNvPr id="12" name="Datos vietos rezervavimo ženklas 11"/>
          <p:cNvSpPr>
            <a:spLocks noGrp="1"/>
          </p:cNvSpPr>
          <p:nvPr>
            <p:ph type="dt" sz="half" idx="10"/>
          </p:nvPr>
        </p:nvSpPr>
        <p:spPr/>
        <p:txBody>
          <a:bodyPr/>
          <a:lstStyle/>
          <a:p>
            <a:fld id="{DEA4B2DE-5844-4298-B950-D93DF4D2EC1A}" type="datetimeFigureOut">
              <a:rPr lang="lt-LT" smtClean="0"/>
              <a:t>2023-10-29</a:t>
            </a:fld>
            <a:endParaRPr lang="lt-LT"/>
          </a:p>
        </p:txBody>
      </p:sp>
      <p:sp>
        <p:nvSpPr>
          <p:cNvPr id="21" name="Poraštės vietos rezervavimo ženklas 20"/>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57CCCA6-FD9E-4133-A33C-07A947030B11}"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DEA4B2DE-5844-4298-B950-D93DF4D2EC1A}" type="datetimeFigureOut">
              <a:rPr lang="lt-LT" smtClean="0"/>
              <a:t>2023-10-29</a:t>
            </a:fld>
            <a:endParaRPr lang="lt-LT"/>
          </a:p>
        </p:txBody>
      </p:sp>
      <p:sp>
        <p:nvSpPr>
          <p:cNvPr id="24" name="Poraštės vietos rezervavimo ženklas 23"/>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957CCCA6-FD9E-4133-A33C-07A947030B11}"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Tiesioji jungtis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Antraštė 11"/>
          <p:cNvSpPr>
            <a:spLocks noGrp="1"/>
          </p:cNvSpPr>
          <p:nvPr>
            <p:ph type="title"/>
          </p:nvPr>
        </p:nvSpPr>
        <p:spPr>
          <a:xfrm>
            <a:off x="457200" y="5486400"/>
            <a:ext cx="8458200" cy="520700"/>
          </a:xfrm>
        </p:spPr>
        <p:txBody>
          <a:bodyPr anchor="ctr"/>
          <a:lstStyle>
            <a:lvl1pPr algn="l">
              <a:buNone/>
              <a:defRPr sz="2000" b="1"/>
            </a:lvl1pPr>
          </a:lstStyle>
          <a:p>
            <a:r>
              <a:rPr kumimoji="0" lang="lt-LT"/>
              <a:t>Spustelėję redag. ruoš. pavad. stilių</a:t>
            </a:r>
            <a:endParaRPr kumimoji="0" lang="en-US"/>
          </a:p>
        </p:txBody>
      </p:sp>
      <p:sp>
        <p:nvSpPr>
          <p:cNvPr id="26" name="Teksto vietos rezervavimo ženklas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t-LT"/>
              <a:t>Spustelėję redag. ruoš. teksto stilių</a:t>
            </a:r>
          </a:p>
        </p:txBody>
      </p:sp>
      <p:sp>
        <p:nvSpPr>
          <p:cNvPr id="14" name="Turinio vietos rezervavimo ženklas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25" name="Datos vietos rezervavimo ženklas 24"/>
          <p:cNvSpPr>
            <a:spLocks noGrp="1"/>
          </p:cNvSpPr>
          <p:nvPr>
            <p:ph type="dt" sz="half" idx="10"/>
          </p:nvPr>
        </p:nvSpPr>
        <p:spPr/>
        <p:txBody>
          <a:bodyPr/>
          <a:lstStyle/>
          <a:p>
            <a:fld id="{DEA4B2DE-5844-4298-B950-D93DF4D2EC1A}" type="datetimeFigureOut">
              <a:rPr lang="lt-LT" smtClean="0"/>
              <a:t>2023-10-29</a:t>
            </a:fld>
            <a:endParaRPr lang="lt-LT"/>
          </a:p>
        </p:txBody>
      </p:sp>
      <p:sp>
        <p:nvSpPr>
          <p:cNvPr id="29" name="Poraštės vietos rezervavimo ženklas 28"/>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957CCCA6-FD9E-4133-A33C-07A947030B11}"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3" name="Paveikslėlio vietos rezervavimo ženklas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lt-LT"/>
              <a:t>Spustelėkite piktogr. norėdami įtraukti pav.</a:t>
            </a:r>
            <a:endParaRPr kumimoji="0" lang="en-US" dirty="0"/>
          </a:p>
        </p:txBody>
      </p:sp>
      <p:sp>
        <p:nvSpPr>
          <p:cNvPr id="7" name="Datos vietos rezervavimo ženklas 6"/>
          <p:cNvSpPr>
            <a:spLocks noGrp="1"/>
          </p:cNvSpPr>
          <p:nvPr>
            <p:ph type="dt" sz="half" idx="10"/>
          </p:nvPr>
        </p:nvSpPr>
        <p:spPr/>
        <p:txBody>
          <a:bodyPr/>
          <a:lstStyle/>
          <a:p>
            <a:fld id="{DEA4B2DE-5844-4298-B950-D93DF4D2EC1A}" type="datetimeFigureOut">
              <a:rPr lang="lt-LT" smtClean="0"/>
              <a:t>2023-10-29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31" name="Skaidrės numerio vietos rezervavimo ženklas 30"/>
          <p:cNvSpPr>
            <a:spLocks noGrp="1"/>
          </p:cNvSpPr>
          <p:nvPr>
            <p:ph type="sldNum" sz="quarter" idx="12"/>
          </p:nvPr>
        </p:nvSpPr>
        <p:spPr/>
        <p:txBody>
          <a:bodyPr/>
          <a:lstStyle/>
          <a:p>
            <a:fld id="{957CCCA6-FD9E-4133-A33C-07A947030B11}" type="slidenum">
              <a:rPr lang="lt-LT" smtClean="0"/>
              <a:t>‹#›</a:t>
            </a:fld>
            <a:endParaRPr lang="lt-LT"/>
          </a:p>
        </p:txBody>
      </p:sp>
      <p:sp>
        <p:nvSpPr>
          <p:cNvPr id="17" name="Antraštė 16"/>
          <p:cNvSpPr>
            <a:spLocks noGrp="1"/>
          </p:cNvSpPr>
          <p:nvPr>
            <p:ph type="title"/>
          </p:nvPr>
        </p:nvSpPr>
        <p:spPr>
          <a:xfrm>
            <a:off x="381000" y="4993760"/>
            <a:ext cx="5867400" cy="522288"/>
          </a:xfrm>
        </p:spPr>
        <p:txBody>
          <a:bodyPr anchor="ctr"/>
          <a:lstStyle>
            <a:lvl1pPr algn="l">
              <a:buNone/>
              <a:defRPr sz="2000" b="1"/>
            </a:lvl1pPr>
          </a:lstStyle>
          <a:p>
            <a:r>
              <a:rPr kumimoji="0" lang="lt-LT"/>
              <a:t>Spustelėję redag. ruoš. pavad. stilių</a:t>
            </a:r>
            <a:endParaRPr kumimoji="0" lang="en-US"/>
          </a:p>
        </p:txBody>
      </p:sp>
      <p:sp>
        <p:nvSpPr>
          <p:cNvPr id="26" name="Teksto vietos rezervavimo ženklas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lt-LT"/>
              <a:t>Spustelėję redag. ruoš. teksto stilių</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ksto vietos rezervavimo ženklas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lt-LT"/>
              <a:t>Spustelėję redag. ruoš. teksto stilių</a:t>
            </a:r>
          </a:p>
          <a:p>
            <a:pPr lvl="1" eaLnBrk="1" latinLnBrk="0" hangingPunct="1"/>
            <a:r>
              <a:rPr kumimoji="0" lang="lt-LT"/>
              <a:t>Antras lygmuo</a:t>
            </a:r>
          </a:p>
          <a:p>
            <a:pPr lvl="2" eaLnBrk="1" latinLnBrk="0" hangingPunct="1"/>
            <a:r>
              <a:rPr kumimoji="0" lang="lt-LT"/>
              <a:t>Trečias lygmuo</a:t>
            </a:r>
          </a:p>
          <a:p>
            <a:pPr lvl="3" eaLnBrk="1" latinLnBrk="0" hangingPunct="1"/>
            <a:r>
              <a:rPr kumimoji="0" lang="lt-LT"/>
              <a:t>Ketvirtas lygmuo</a:t>
            </a:r>
          </a:p>
          <a:p>
            <a:pPr lvl="4" eaLnBrk="1" latinLnBrk="0" hangingPunct="1"/>
            <a:r>
              <a:rPr kumimoji="0" lang="lt-LT"/>
              <a:t>Penktas lygmuo</a:t>
            </a:r>
            <a:endParaRPr kumimoji="0" lang="en-US"/>
          </a:p>
        </p:txBody>
      </p:sp>
      <p:sp>
        <p:nvSpPr>
          <p:cNvPr id="11" name="Datos vietos rezervavimo ženklas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EA4B2DE-5844-4298-B950-D93DF4D2EC1A}" type="datetimeFigureOut">
              <a:rPr lang="lt-LT" smtClean="0"/>
              <a:t>2023-10-29</a:t>
            </a:fld>
            <a:endParaRPr lang="lt-LT"/>
          </a:p>
        </p:txBody>
      </p:sp>
      <p:sp>
        <p:nvSpPr>
          <p:cNvPr id="28" name="Poraštės vietos rezervavimo ženklas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lt-LT"/>
          </a:p>
        </p:txBody>
      </p:sp>
      <p:sp>
        <p:nvSpPr>
          <p:cNvPr id="5" name="Skaidrės numerio vietos rezervavimo ženklas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57CCCA6-FD9E-4133-A33C-07A947030B11}" type="slidenum">
              <a:rPr lang="lt-LT" smtClean="0"/>
              <a:t>‹#›</a:t>
            </a:fld>
            <a:endParaRPr lang="lt-LT"/>
          </a:p>
        </p:txBody>
      </p:sp>
      <p:sp>
        <p:nvSpPr>
          <p:cNvPr id="10" name="Pavadinimo vietos rezervavimo ženklas 9"/>
          <p:cNvSpPr>
            <a:spLocks noGrp="1"/>
          </p:cNvSpPr>
          <p:nvPr>
            <p:ph type="title"/>
          </p:nvPr>
        </p:nvSpPr>
        <p:spPr>
          <a:xfrm>
            <a:off x="304800" y="457200"/>
            <a:ext cx="8686800" cy="838200"/>
          </a:xfrm>
          <a:prstGeom prst="rect">
            <a:avLst/>
          </a:prstGeom>
        </p:spPr>
        <p:txBody>
          <a:bodyPr vert="horz" anchor="ctr">
            <a:normAutofit/>
          </a:bodyPr>
          <a:lstStyle/>
          <a:p>
            <a:r>
              <a:rPr kumimoji="0" lang="lt-LT"/>
              <a:t>Spustelėję redag. ruoš. pavad. stilių</a:t>
            </a:r>
            <a:endParaRPr kumimoji="0" lang="en-US"/>
          </a:p>
        </p:txBody>
      </p:sp>
      <p:sp>
        <p:nvSpPr>
          <p:cNvPr id="9" name="Tiesioji jungtis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esioji jungtis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04800" y="457200"/>
            <a:ext cx="8686800" cy="838200"/>
          </a:xfrm>
        </p:spPr>
        <p:txBody>
          <a:bodyPr anchor="ctr">
            <a:normAutofit/>
          </a:bodyPr>
          <a:lstStyle/>
          <a:p>
            <a:r>
              <a:rPr lang="en-GB" dirty="0"/>
              <a:t>Tomatoes. From sowing to harvest</a:t>
            </a:r>
            <a:endParaRPr lang="lt-LT" dirty="0"/>
          </a:p>
        </p:txBody>
      </p:sp>
      <p:pic>
        <p:nvPicPr>
          <p:cNvPr id="1026" name="Picture 2" descr="C:\Users\Lenovo\Desktop\atsisiųsti.jpg"/>
          <p:cNvPicPr>
            <a:picLocks noChangeAspect="1" noChangeArrowheads="1"/>
          </p:cNvPicPr>
          <p:nvPr/>
        </p:nvPicPr>
        <p:blipFill rotWithShape="1">
          <a:blip r:embed="rId2">
            <a:extLst>
              <a:ext uri="{28A0092B-C50C-407E-A947-70E740481C1C}">
                <a14:useLocalDpi xmlns:a14="http://schemas.microsoft.com/office/drawing/2010/main" val="0"/>
              </a:ext>
            </a:extLst>
          </a:blip>
          <a:srcRect r="-1" b="21704"/>
          <a:stretch/>
        </p:blipFill>
        <p:spPr bwMode="auto">
          <a:xfrm>
            <a:off x="304800" y="1554162"/>
            <a:ext cx="8686800"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8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GB" dirty="0"/>
              <a:t>Tomato seedlings in the greenhouse</a:t>
            </a:r>
            <a:endParaRPr lang="lt-LT" dirty="0"/>
          </a:p>
        </p:txBody>
      </p:sp>
      <p:pic>
        <p:nvPicPr>
          <p:cNvPr id="6147"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0548" b="20548"/>
          <a:stretch/>
        </p:blipFill>
        <p:spPr bwMode="auto">
          <a:xfrm>
            <a:off x="1691680" y="1700808"/>
            <a:ext cx="5760640" cy="444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99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err="1"/>
              <a:t>Tomato</a:t>
            </a:r>
            <a:r>
              <a:rPr lang="lt-LT" dirty="0"/>
              <a:t> care</a:t>
            </a:r>
          </a:p>
        </p:txBody>
      </p:sp>
      <p:sp>
        <p:nvSpPr>
          <p:cNvPr id="3" name="Turinio vietos rezervavimo ženklas 2"/>
          <p:cNvSpPr>
            <a:spLocks noGrp="1"/>
          </p:cNvSpPr>
          <p:nvPr>
            <p:ph idx="1"/>
          </p:nvPr>
        </p:nvSpPr>
        <p:spPr/>
        <p:txBody>
          <a:bodyPr>
            <a:normAutofit/>
          </a:bodyPr>
          <a:lstStyle/>
          <a:p>
            <a:r>
              <a:rPr lang="en-GB" dirty="0"/>
              <a:t>Tomato care consists of:
Loosening the earth
Tethering of seedlings, as they grow up to 2 meters in height and can overturn.
Abundant watering
 Fertilizing with the necessary fertilizers so that the tomatoes get minerals and are healthy.</a:t>
            </a:r>
            <a:endParaRPr lang="lt-LT" dirty="0"/>
          </a:p>
        </p:txBody>
      </p:sp>
    </p:spTree>
    <p:extLst>
      <p:ext uri="{BB962C8B-B14F-4D97-AF65-F5344CB8AC3E}">
        <p14:creationId xmlns:p14="http://schemas.microsoft.com/office/powerpoint/2010/main" val="31448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err="1"/>
              <a:t>Tomato</a:t>
            </a:r>
            <a:r>
              <a:rPr lang="lt-LT" dirty="0"/>
              <a:t> </a:t>
            </a:r>
            <a:r>
              <a:rPr lang="lt-LT" dirty="0" err="1"/>
              <a:t>harvest</a:t>
            </a:r>
            <a:endParaRPr lang="lt-LT" dirty="0"/>
          </a:p>
        </p:txBody>
      </p:sp>
      <p:pic>
        <p:nvPicPr>
          <p:cNvPr id="7170" name="Picture 2" descr="C:\Users\Lenovo\Desktop\pomidorų derlius.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7941" b="29412"/>
          <a:stretch/>
        </p:blipFill>
        <p:spPr bwMode="auto">
          <a:xfrm>
            <a:off x="523142" y="2852936"/>
            <a:ext cx="399569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Lenovo\Desktop\pomidorų derlius.jpg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429" b="24286"/>
          <a:stretch/>
        </p:blipFill>
        <p:spPr bwMode="auto">
          <a:xfrm>
            <a:off x="4860032" y="2852936"/>
            <a:ext cx="376082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88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err="1"/>
              <a:t>Tomatoes</a:t>
            </a:r>
            <a:r>
              <a:rPr lang="lt-LT" dirty="0"/>
              <a:t> </a:t>
            </a:r>
            <a:r>
              <a:rPr lang="lt-LT" dirty="0" err="1"/>
              <a:t>in</a:t>
            </a:r>
            <a:r>
              <a:rPr lang="lt-LT" dirty="0"/>
              <a:t> </a:t>
            </a:r>
            <a:r>
              <a:rPr lang="lt-LT" dirty="0" err="1"/>
              <a:t>our</a:t>
            </a:r>
            <a:r>
              <a:rPr lang="lt-LT" dirty="0"/>
              <a:t> </a:t>
            </a:r>
            <a:r>
              <a:rPr lang="lt-LT" dirty="0" err="1"/>
              <a:t>family</a:t>
            </a:r>
            <a:r>
              <a:rPr lang="lt-LT" dirty="0"/>
              <a:t>:</a:t>
            </a:r>
          </a:p>
        </p:txBody>
      </p:sp>
      <p:sp>
        <p:nvSpPr>
          <p:cNvPr id="3" name="Turinio vietos rezervavimo ženklas 2"/>
          <p:cNvSpPr>
            <a:spLocks noGrp="1"/>
          </p:cNvSpPr>
          <p:nvPr>
            <p:ph idx="1"/>
          </p:nvPr>
        </p:nvSpPr>
        <p:spPr/>
        <p:txBody>
          <a:bodyPr/>
          <a:lstStyle/>
          <a:p>
            <a:r>
              <a:rPr lang="en-GB" dirty="0"/>
              <a:t>From mid-June to October, we are pleased with the abundant harvest of tomatoes.
We eat picked, fresh.
We prepare stocks for the winter.
We squeeze the tomato juice.</a:t>
            </a:r>
            <a:endParaRPr lang="lt-LT" dirty="0"/>
          </a:p>
        </p:txBody>
      </p:sp>
    </p:spTree>
    <p:extLst>
      <p:ext uri="{BB962C8B-B14F-4D97-AF65-F5344CB8AC3E}">
        <p14:creationId xmlns:p14="http://schemas.microsoft.com/office/powerpoint/2010/main" val="93549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01752" y="457200"/>
            <a:ext cx="8686800" cy="841248"/>
          </a:xfrm>
        </p:spPr>
        <p:txBody>
          <a:bodyPr anchor="ctr">
            <a:normAutofit/>
          </a:bodyPr>
          <a:lstStyle/>
          <a:p>
            <a:r>
              <a:rPr lang="lt-LT" dirty="0" err="1"/>
              <a:t>Seeding</a:t>
            </a:r>
            <a:endParaRPr lang="lt-LT" dirty="0"/>
          </a:p>
        </p:txBody>
      </p:sp>
      <p:sp>
        <p:nvSpPr>
          <p:cNvPr id="3" name="Turinio vietos rezervavimo ženklas 2"/>
          <p:cNvSpPr>
            <a:spLocks noGrp="1"/>
          </p:cNvSpPr>
          <p:nvPr>
            <p:ph sz="half" idx="1"/>
          </p:nvPr>
        </p:nvSpPr>
        <p:spPr>
          <a:xfrm>
            <a:off x="304800" y="1600200"/>
            <a:ext cx="4191000" cy="4724400"/>
          </a:xfrm>
        </p:spPr>
        <p:txBody>
          <a:bodyPr>
            <a:normAutofit/>
          </a:bodyPr>
          <a:lstStyle/>
          <a:p>
            <a:r>
              <a:rPr lang="en-GB" dirty="0"/>
              <a:t>Starting the sowing of tomatoes, first of all, our family chooses varieties of tomatoes. The ones we like the most delicious and like the most.</a:t>
            </a:r>
            <a:endParaRPr lang="lt-LT" dirty="0"/>
          </a:p>
        </p:txBody>
      </p:sp>
      <p:pic>
        <p:nvPicPr>
          <p:cNvPr id="2053" name="Picture 5" descr="C:\Users\Lenovo\Desktop\Pomidorų rūšys.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16200000" flipH="1">
            <a:off x="4581035" y="1790700"/>
            <a:ext cx="4477730" cy="43434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868" y="53436080"/>
            <a:ext cx="5760132" cy="767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08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04800" y="457200"/>
            <a:ext cx="8686800" cy="838200"/>
          </a:xfrm>
        </p:spPr>
        <p:txBody>
          <a:bodyPr anchor="ctr">
            <a:normAutofit/>
          </a:bodyPr>
          <a:lstStyle/>
          <a:p>
            <a:r>
              <a:rPr lang="lt-LT" dirty="0" err="1"/>
              <a:t>Tomato</a:t>
            </a:r>
            <a:r>
              <a:rPr lang="lt-LT" dirty="0"/>
              <a:t> </a:t>
            </a:r>
            <a:r>
              <a:rPr lang="lt-LT" dirty="0" err="1"/>
              <a:t>Seeds</a:t>
            </a:r>
            <a:endParaRPr lang="lt-LT" dirty="0"/>
          </a:p>
        </p:txBody>
      </p:sp>
      <p:pic>
        <p:nvPicPr>
          <p:cNvPr id="3074" name="Picture 2" descr="C:\Users\Lenovo\Desktop\Pomidorų sėklo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30892" y="1554162"/>
            <a:ext cx="6034616"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04800" y="457200"/>
            <a:ext cx="8686800" cy="838200"/>
          </a:xfrm>
        </p:spPr>
        <p:txBody>
          <a:bodyPr anchor="ctr">
            <a:normAutofit/>
          </a:bodyPr>
          <a:lstStyle/>
          <a:p>
            <a:r>
              <a:rPr lang="lt-LT" dirty="0" err="1"/>
              <a:t>Seeding</a:t>
            </a:r>
            <a:endParaRPr lang="lt-LT" dirty="0"/>
          </a:p>
        </p:txBody>
      </p:sp>
      <p:sp>
        <p:nvSpPr>
          <p:cNvPr id="3" name="Turinio vietos rezervavimo ženklas 2"/>
          <p:cNvSpPr>
            <a:spLocks noGrp="1"/>
          </p:cNvSpPr>
          <p:nvPr>
            <p:ph idx="1"/>
          </p:nvPr>
        </p:nvSpPr>
        <p:spPr>
          <a:xfrm>
            <a:off x="304800" y="1554162"/>
            <a:ext cx="8686800" cy="4525963"/>
          </a:xfrm>
        </p:spPr>
        <p:txBody>
          <a:bodyPr>
            <a:normAutofit/>
          </a:bodyPr>
          <a:lstStyle/>
          <a:p>
            <a:r>
              <a:rPr lang="en-GB" dirty="0"/>
              <a:t>We sow the seeds in the middle of March in nurseries, boxes filled with quality universal peat.
 Seeds need to be pressed into peat, watered.
 The boxes should be covered with a canopy until the sprouts germinate and do not forget to ventilate.</a:t>
            </a:r>
            <a:endParaRPr lang="lt-LT" dirty="0"/>
          </a:p>
        </p:txBody>
      </p:sp>
    </p:spTree>
    <p:extLst>
      <p:ext uri="{BB962C8B-B14F-4D97-AF65-F5344CB8AC3E}">
        <p14:creationId xmlns:p14="http://schemas.microsoft.com/office/powerpoint/2010/main" val="136084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04800" y="457200"/>
            <a:ext cx="8686800" cy="838200"/>
          </a:xfrm>
        </p:spPr>
        <p:txBody>
          <a:bodyPr anchor="ctr">
            <a:normAutofit/>
          </a:bodyPr>
          <a:lstStyle/>
          <a:p>
            <a:r>
              <a:rPr lang="lt-LT" dirty="0" err="1"/>
              <a:t>Seeding</a:t>
            </a:r>
            <a:endParaRPr lang="lt-LT" dirty="0"/>
          </a:p>
        </p:txBody>
      </p:sp>
      <p:sp>
        <p:nvSpPr>
          <p:cNvPr id="3" name="Turinio vietos rezervavimo ženklas 2"/>
          <p:cNvSpPr>
            <a:spLocks noGrp="1"/>
          </p:cNvSpPr>
          <p:nvPr>
            <p:ph idx="1"/>
          </p:nvPr>
        </p:nvSpPr>
        <p:spPr>
          <a:xfrm>
            <a:off x="304800" y="1554162"/>
            <a:ext cx="8686800" cy="4525963"/>
          </a:xfrm>
        </p:spPr>
        <p:txBody>
          <a:bodyPr>
            <a:normAutofit/>
          </a:bodyPr>
          <a:lstStyle/>
          <a:p>
            <a:r>
              <a:rPr lang="en-GB" dirty="0"/>
              <a:t>LET'S MARK THE SEEDS OF TOMATOES WITH NUMBERS THAT INDICATE THE TYPE OF TOMATO.
WHEN PLANTING IN THE GREENHOUSE WE WILL KNOW WHAT KIND OF TOMATOES WILL GROW.</a:t>
            </a:r>
            <a:endParaRPr lang="lt-LT" dirty="0"/>
          </a:p>
        </p:txBody>
      </p:sp>
    </p:spTree>
    <p:extLst>
      <p:ext uri="{BB962C8B-B14F-4D97-AF65-F5344CB8AC3E}">
        <p14:creationId xmlns:p14="http://schemas.microsoft.com/office/powerpoint/2010/main" val="427818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5486400"/>
            <a:ext cx="8458200" cy="520700"/>
          </a:xfrm>
        </p:spPr>
        <p:txBody>
          <a:bodyPr anchor="ctr">
            <a:normAutofit/>
          </a:bodyPr>
          <a:lstStyle/>
          <a:p>
            <a:r>
              <a:rPr lang="lt-LT" dirty="0" err="1"/>
              <a:t>Seeds</a:t>
            </a:r>
            <a:r>
              <a:rPr lang="lt-LT" dirty="0"/>
              <a:t> </a:t>
            </a:r>
            <a:r>
              <a:rPr lang="lt-LT" dirty="0" err="1"/>
              <a:t>in</a:t>
            </a:r>
            <a:r>
              <a:rPr lang="lt-LT" dirty="0"/>
              <a:t> </a:t>
            </a:r>
            <a:r>
              <a:rPr lang="lt-LT" dirty="0" err="1"/>
              <a:t>nurseries</a:t>
            </a:r>
            <a:endParaRPr lang="lt-LT" dirty="0"/>
          </a:p>
        </p:txBody>
      </p:sp>
      <p:pic>
        <p:nvPicPr>
          <p:cNvPr id="4098" name="Picture 2" descr="C:\Users\Lenovo\Desktop\Pomidorų sėklos daigyklose.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t="8878" r="2" b="27413"/>
          <a:stretch/>
        </p:blipFill>
        <p:spPr bwMode="auto">
          <a:xfrm>
            <a:off x="3575050" y="1196752"/>
            <a:ext cx="5340350" cy="421344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3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04800" y="1554162"/>
            <a:ext cx="8686800" cy="4525963"/>
          </a:xfrm>
        </p:spPr>
        <p:txBody>
          <a:bodyPr>
            <a:normAutofit/>
          </a:bodyPr>
          <a:lstStyle/>
          <a:p>
            <a:r>
              <a:rPr lang="en-GB" dirty="0"/>
              <a:t>Seedlings germinate after 4-6 days.
5-7 days after germination, it is necessary to transfer the nurseries to a colder place, then the roots of the plants will develop better. 
When the sprouts already have the first true leaflet, they can already be picked into cups.
We transplant each sprout into a separate jar.</a:t>
            </a:r>
            <a:endParaRPr lang="lt-LT" dirty="0"/>
          </a:p>
        </p:txBody>
      </p:sp>
    </p:spTree>
    <p:extLst>
      <p:ext uri="{BB962C8B-B14F-4D97-AF65-F5344CB8AC3E}">
        <p14:creationId xmlns:p14="http://schemas.microsoft.com/office/powerpoint/2010/main" val="276514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Seedlings</a:t>
            </a:r>
            <a:r>
              <a:rPr lang="lt-LT" dirty="0"/>
              <a:t> </a:t>
            </a:r>
            <a:r>
              <a:rPr lang="lt-LT" dirty="0" err="1"/>
              <a:t>in</a:t>
            </a:r>
            <a:r>
              <a:rPr lang="lt-LT" dirty="0"/>
              <a:t> </a:t>
            </a:r>
            <a:r>
              <a:rPr lang="lt-LT" dirty="0" err="1"/>
              <a:t>separate</a:t>
            </a:r>
            <a:r>
              <a:rPr lang="lt-LT" dirty="0"/>
              <a:t> </a:t>
            </a:r>
            <a:r>
              <a:rPr lang="lt-LT" dirty="0" err="1"/>
              <a:t>jars</a:t>
            </a:r>
            <a:endParaRPr lang="lt-LT" dirty="0"/>
          </a:p>
        </p:txBody>
      </p:sp>
      <p:pic>
        <p:nvPicPr>
          <p:cNvPr id="5123" name="Picture 3" descr="C:\Users\Lenovo\Desktop\Išpikiuoti pomidorų daigai atskiruose vazonėliuose.jpg 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0548" b="20548"/>
          <a:stretch/>
        </p:blipFill>
        <p:spPr bwMode="auto">
          <a:xfrm>
            <a:off x="594935" y="2276872"/>
            <a:ext cx="361442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enovo\Desktop\Išpikiuoti pomidorų daigai atskiruose vazonėliuo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000" b="20000"/>
          <a:stretch/>
        </p:blipFill>
        <p:spPr bwMode="auto">
          <a:xfrm>
            <a:off x="4355977" y="2276872"/>
            <a:ext cx="360039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3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en-GB" dirty="0"/>
              <a:t>Tomato seedlings should be watered infrequently, but abundantly with warm water. The earth in the pot should be moist, but not wet.
In mid-May, we transplant the seedlings already into the greenhouse.</a:t>
            </a:r>
            <a:endParaRPr lang="lt-LT" dirty="0"/>
          </a:p>
        </p:txBody>
      </p:sp>
    </p:spTree>
    <p:extLst>
      <p:ext uri="{BB962C8B-B14F-4D97-AF65-F5344CB8AC3E}">
        <p14:creationId xmlns:p14="http://schemas.microsoft.com/office/powerpoint/2010/main" val="41355090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Žygis">
  <a:themeElements>
    <a:clrScheme name="Žyg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Žygi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Žygi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c1ab97-6677-4452-aa30-d6caa465d47c">
      <Terms xmlns="http://schemas.microsoft.com/office/infopath/2007/PartnerControls"/>
    </lcf76f155ced4ddcb4097134ff3c332f>
    <TaxCatchAll xmlns="75b93d49-a29a-4f43-85d3-50a33f9640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E35EC851E142A045A37469A85F7B2566" ma:contentTypeVersion="17" ma:contentTypeDescription="Kurkite naują dokumentą." ma:contentTypeScope="" ma:versionID="05915f1ac50756f91d48f01b2fc8ae12">
  <xsd:schema xmlns:xsd="http://www.w3.org/2001/XMLSchema" xmlns:xs="http://www.w3.org/2001/XMLSchema" xmlns:p="http://schemas.microsoft.com/office/2006/metadata/properties" xmlns:ns2="9bc1ab97-6677-4452-aa30-d6caa465d47c" xmlns:ns3="75b93d49-a29a-4f43-85d3-50a33f9640b9" targetNamespace="http://schemas.microsoft.com/office/2006/metadata/properties" ma:root="true" ma:fieldsID="21a65fe46281bdf5cbff171c9c1abaa5" ns2:_="" ns3:_="">
    <xsd:import namespace="9bc1ab97-6677-4452-aa30-d6caa465d47c"/>
    <xsd:import namespace="75b93d49-a29a-4f43-85d3-50a33f9640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1ab97-6677-4452-aa30-d6caa465d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b93d49-a29a-4f43-85d3-50a33f9640b9" elementFormDefault="qualified">
    <xsd:import namespace="http://schemas.microsoft.com/office/2006/documentManagement/types"/>
    <xsd:import namespace="http://schemas.microsoft.com/office/infopath/2007/PartnerControls"/>
    <xsd:element name="SharedWithUsers" ma:index="15"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544ef931-92e7-4ad8-b638-481a5e6b7bca}" ma:internalName="TaxCatchAll" ma:showField="CatchAllData" ma:web="75b93d49-a29a-4f43-85d3-50a33f9640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D46A3-E33F-49D4-B836-60100C57F319}">
  <ds:schemaRefs>
    <ds:schemaRef ds:uri="http://schemas.microsoft.com/office/2006/metadata/properties"/>
    <ds:schemaRef ds:uri="http://schemas.microsoft.com/office/infopath/2007/PartnerControls"/>
    <ds:schemaRef ds:uri="9bc1ab97-6677-4452-aa30-d6caa465d47c"/>
    <ds:schemaRef ds:uri="75b93d49-a29a-4f43-85d3-50a33f9640b9"/>
  </ds:schemaRefs>
</ds:datastoreItem>
</file>

<file path=customXml/itemProps2.xml><?xml version="1.0" encoding="utf-8"?>
<ds:datastoreItem xmlns:ds="http://schemas.openxmlformats.org/officeDocument/2006/customXml" ds:itemID="{7ECB40DE-052A-4637-A489-ED6705C5182D}">
  <ds:schemaRefs>
    <ds:schemaRef ds:uri="http://schemas.microsoft.com/sharepoint/v3/contenttype/forms"/>
  </ds:schemaRefs>
</ds:datastoreItem>
</file>

<file path=customXml/itemProps3.xml><?xml version="1.0" encoding="utf-8"?>
<ds:datastoreItem xmlns:ds="http://schemas.openxmlformats.org/officeDocument/2006/customXml" ds:itemID="{4179474C-5EEE-4AED-A397-27FFD5577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1ab97-6677-4452-aa30-d6caa465d47c"/>
    <ds:schemaRef ds:uri="75b93d49-a29a-4f43-85d3-50a33f964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Trek</Template>
  <TotalTime>60</TotalTime>
  <Words>330</Words>
  <Application>Microsoft Office PowerPoint</Application>
  <PresentationFormat>Demonstracija ekrane (4:3)</PresentationFormat>
  <Paragraphs>18</Paragraphs>
  <Slides>13</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13</vt:i4>
      </vt:variant>
    </vt:vector>
  </HeadingPairs>
  <TitlesOfParts>
    <vt:vector size="17" baseType="lpstr">
      <vt:lpstr>Franklin Gothic Book</vt:lpstr>
      <vt:lpstr>Franklin Gothic Medium</vt:lpstr>
      <vt:lpstr>Wingdings 2</vt:lpstr>
      <vt:lpstr>Žygis</vt:lpstr>
      <vt:lpstr>Tomatoes. From sowing to harvest</vt:lpstr>
      <vt:lpstr>Seeding</vt:lpstr>
      <vt:lpstr>Tomato Seeds</vt:lpstr>
      <vt:lpstr>Seeding</vt:lpstr>
      <vt:lpstr>Seeding</vt:lpstr>
      <vt:lpstr>Seeds in nurseries</vt:lpstr>
      <vt:lpstr>„PowerPoint“ pateiktis</vt:lpstr>
      <vt:lpstr>Seedlings in separate jars</vt:lpstr>
      <vt:lpstr>„PowerPoint“ pateiktis</vt:lpstr>
      <vt:lpstr>Tomato seedlings in the greenhouse</vt:lpstr>
      <vt:lpstr>Tomato care</vt:lpstr>
      <vt:lpstr>Tomato harvest</vt:lpstr>
      <vt:lpstr>Tomatoes in our family: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Pomidorai. Nuo sėjos iki derliaus</dc:title>
  <dc:creator>Lenovo</dc:creator>
  <cp:lastModifiedBy>vilma vaskeviciene</cp:lastModifiedBy>
  <cp:revision>20</cp:revision>
  <dcterms:created xsi:type="dcterms:W3CDTF">2023-05-21T12:02:06Z</dcterms:created>
  <dcterms:modified xsi:type="dcterms:W3CDTF">2023-10-29T05:55:47Z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0x010100E35EC851E142A045A37469A85F7B2566</vt:lpwstr>
  </property>
</Properties>
</file>