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1" autoAdjust="0"/>
    <p:restoredTop sz="94660"/>
  </p:normalViewPr>
  <p:slideViewPr>
    <p:cSldViewPr>
      <p:cViewPr>
        <p:scale>
          <a:sx n="55" d="100"/>
          <a:sy n="55" d="100"/>
        </p:scale>
        <p:origin x="-121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FB03D78-9052-490A-8895-DC4460D1CCFC}" type="datetimeFigureOut">
              <a:rPr lang="pl-PL" smtClean="0"/>
              <a:t>2015-11-01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77AB5F5-3B67-4087-B176-C87E507902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03D78-9052-490A-8895-DC4460D1CCFC}" type="datetimeFigureOut">
              <a:rPr lang="pl-PL" smtClean="0"/>
              <a:t>2015-11-01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B5F5-3B67-4087-B176-C87E507902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03D78-9052-490A-8895-DC4460D1CCFC}" type="datetimeFigureOut">
              <a:rPr lang="pl-PL" smtClean="0"/>
              <a:t>2015-11-01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B5F5-3B67-4087-B176-C87E507902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FB03D78-9052-490A-8895-DC4460D1CCFC}" type="datetimeFigureOut">
              <a:rPr lang="pl-PL" smtClean="0"/>
              <a:t>2015-11-01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B5F5-3B67-4087-B176-C87E507902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FB03D78-9052-490A-8895-DC4460D1CCFC}" type="datetimeFigureOut">
              <a:rPr lang="pl-PL" smtClean="0"/>
              <a:t>2015-11-01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77AB5F5-3B67-4087-B176-C87E50790211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FB03D78-9052-490A-8895-DC4460D1CCFC}" type="datetimeFigureOut">
              <a:rPr lang="pl-PL" smtClean="0"/>
              <a:t>2015-11-01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77AB5F5-3B67-4087-B176-C87E507902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FB03D78-9052-490A-8895-DC4460D1CCFC}" type="datetimeFigureOut">
              <a:rPr lang="pl-PL" smtClean="0"/>
              <a:t>2015-11-01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77AB5F5-3B67-4087-B176-C87E50790211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03D78-9052-490A-8895-DC4460D1CCFC}" type="datetimeFigureOut">
              <a:rPr lang="pl-PL" smtClean="0"/>
              <a:t>2015-11-01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B5F5-3B67-4087-B176-C87E507902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FB03D78-9052-490A-8895-DC4460D1CCFC}" type="datetimeFigureOut">
              <a:rPr lang="pl-PL" smtClean="0"/>
              <a:t>2015-11-01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77AB5F5-3B67-4087-B176-C87E507902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FB03D78-9052-490A-8895-DC4460D1CCFC}" type="datetimeFigureOut">
              <a:rPr lang="pl-PL" smtClean="0"/>
              <a:t>2015-11-01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77AB5F5-3B67-4087-B176-C87E50790211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FB03D78-9052-490A-8895-DC4460D1CCFC}" type="datetimeFigureOut">
              <a:rPr lang="pl-PL" smtClean="0"/>
              <a:t>2015-11-01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77AB5F5-3B67-4087-B176-C87E50790211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FB03D78-9052-490A-8895-DC4460D1CCFC}" type="datetimeFigureOut">
              <a:rPr lang="pl-PL" smtClean="0"/>
              <a:t>2015-11-01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77AB5F5-3B67-4087-B176-C87E50790211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 rot="20581617">
            <a:off x="1204782" y="1170140"/>
            <a:ext cx="638964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Moje Wakacje</a:t>
            </a:r>
            <a:endParaRPr lang="pl-PL" sz="9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 moje wakacje wyjechałem na obóz kajakarski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 descr="C:\Users\COLOVATI\Desktop\chlopiec-w-kajaku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420888"/>
            <a:ext cx="6583002" cy="32572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Byłem na nim 12 dni, było fantastycznie!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COLOVATI\Desktop\inde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060848"/>
            <a:ext cx="6393685" cy="36259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Pojechałem również do miejscowości  Wierzchówko, na szczere pole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 descr="C:\Users\COLOVATI\Desktop\96635-szczere-po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060848"/>
            <a:ext cx="4762500" cy="4314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 domu wróciłem 7 sierpnia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098" name="Picture 2" descr="C:\Users\COLOVATI\Desktop\inde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060848"/>
            <a:ext cx="6165850" cy="4404179"/>
          </a:xfrm>
          <a:prstGeom prst="rect">
            <a:avLst/>
          </a:prstGeom>
          <a:noFill/>
        </p:spPr>
      </p:pic>
      <p:sp>
        <p:nvSpPr>
          <p:cNvPr id="5" name="Elipsa 4"/>
          <p:cNvSpPr/>
          <p:nvPr/>
        </p:nvSpPr>
        <p:spPr>
          <a:xfrm>
            <a:off x="6372200" y="4437112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Resztę wakacji spędziłem w domu w towarzystwie dziadków, rodziców, siostry i gier komputerowych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122" name="Picture 2" descr="C:\Users\COLOVATI\Desktop\1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492896"/>
            <a:ext cx="5400600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147" name="Picture 3" descr="C:\Users\COLOVATI\Desktop\konie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6912768" cy="4243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646</TotalTime>
  <Words>51</Words>
  <Application>Microsoft Office PowerPoint</Application>
  <PresentationFormat>Pokaz na ekranie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Energetyczny</vt:lpstr>
      <vt:lpstr>Slajd 1</vt:lpstr>
      <vt:lpstr>W moje wakacje wyjechałem na obóz kajakarski</vt:lpstr>
      <vt:lpstr>Byłem na nim 12 dni, było fantastycznie!</vt:lpstr>
      <vt:lpstr>Pojechałem również do miejscowości  Wierzchówko, na szczere pole</vt:lpstr>
      <vt:lpstr>Do domu wróciłem 7 sierpnia</vt:lpstr>
      <vt:lpstr>Resztę wakacji spędziłem w domu w towarzystwie dziadków, rodziców, siostry i gier komputerowych</vt:lpstr>
      <vt:lpstr>Dziękuję za uwagę.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Windows User</dc:creator>
  <cp:lastModifiedBy>Windows User</cp:lastModifiedBy>
  <cp:revision>65</cp:revision>
  <dcterms:created xsi:type="dcterms:W3CDTF">2015-11-01T07:32:53Z</dcterms:created>
  <dcterms:modified xsi:type="dcterms:W3CDTF">2015-11-01T18:19:03Z</dcterms:modified>
</cp:coreProperties>
</file>