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7A7E-6A54-4B54-AD6C-5A4E97E9B52B}" type="datetimeFigureOut">
              <a:rPr lang="el-GR" smtClean="0"/>
              <a:t>10/3/2023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4420-AD73-4BD2-9917-AD3ED824E75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7A7E-6A54-4B54-AD6C-5A4E97E9B52B}" type="datetimeFigureOut">
              <a:rPr lang="el-GR" smtClean="0"/>
              <a:t>10/3/2023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4420-AD73-4BD2-9917-AD3ED824E75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7A7E-6A54-4B54-AD6C-5A4E97E9B52B}" type="datetimeFigureOut">
              <a:rPr lang="el-GR" smtClean="0"/>
              <a:t>10/3/2023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4420-AD73-4BD2-9917-AD3ED824E75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7A7E-6A54-4B54-AD6C-5A4E97E9B52B}" type="datetimeFigureOut">
              <a:rPr lang="el-GR" smtClean="0"/>
              <a:t>10/3/2023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4420-AD73-4BD2-9917-AD3ED824E75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7A7E-6A54-4B54-AD6C-5A4E97E9B52B}" type="datetimeFigureOut">
              <a:rPr lang="el-GR" smtClean="0"/>
              <a:t>10/3/2023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4420-AD73-4BD2-9917-AD3ED824E75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7A7E-6A54-4B54-AD6C-5A4E97E9B52B}" type="datetimeFigureOut">
              <a:rPr lang="el-GR" smtClean="0"/>
              <a:t>10/3/2023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4420-AD73-4BD2-9917-AD3ED824E75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7A7E-6A54-4B54-AD6C-5A4E97E9B52B}" type="datetimeFigureOut">
              <a:rPr lang="el-GR" smtClean="0"/>
              <a:t>10/3/2023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4420-AD73-4BD2-9917-AD3ED824E75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7A7E-6A54-4B54-AD6C-5A4E97E9B52B}" type="datetimeFigureOut">
              <a:rPr lang="el-GR" smtClean="0"/>
              <a:t>10/3/2023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4420-AD73-4BD2-9917-AD3ED824E75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7A7E-6A54-4B54-AD6C-5A4E97E9B52B}" type="datetimeFigureOut">
              <a:rPr lang="el-GR" smtClean="0"/>
              <a:t>10/3/2023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4420-AD73-4BD2-9917-AD3ED824E75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7A7E-6A54-4B54-AD6C-5A4E97E9B52B}" type="datetimeFigureOut">
              <a:rPr lang="el-GR" smtClean="0"/>
              <a:t>10/3/2023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4420-AD73-4BD2-9917-AD3ED824E75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7A7E-6A54-4B54-AD6C-5A4E97E9B52B}" type="datetimeFigureOut">
              <a:rPr lang="el-GR" smtClean="0"/>
              <a:t>10/3/2023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4420-AD73-4BD2-9917-AD3ED824E75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47A7E-6A54-4B54-AD6C-5A4E97E9B52B}" type="datetimeFigureOut">
              <a:rPr lang="el-GR" smtClean="0"/>
              <a:t>10/3/2023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84420-AD73-4BD2-9917-AD3ED824E757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Picture 2" descr="C:\Users\Admin\Desktop\f3d35d25bebc2ff744efe6c34a4a685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5763"/>
            <a:ext cx="9144000" cy="7629526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500034" y="2928934"/>
            <a:ext cx="2786082" cy="35719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Ορθογώνιο"/>
          <p:cNvSpPr/>
          <p:nvPr/>
        </p:nvSpPr>
        <p:spPr>
          <a:xfrm>
            <a:off x="5786446" y="2928934"/>
            <a:ext cx="2857520" cy="35719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5763</TotalTime>
  <Words>0</Words>
  <Application>Microsoft Office PowerPoint</Application>
  <PresentationFormat>Προβολή στην οθόνη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Admin</dc:creator>
  <cp:lastModifiedBy>Admin</cp:lastModifiedBy>
  <cp:revision>268</cp:revision>
  <dcterms:created xsi:type="dcterms:W3CDTF">2023-03-10T19:36:40Z</dcterms:created>
  <dcterms:modified xsi:type="dcterms:W3CDTF">2023-03-14T19:40:19Z</dcterms:modified>
</cp:coreProperties>
</file>