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104520-B176-44BC-90BA-FE0EB4E4B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906953-ECCA-47BE-BA75-711E74A9C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BFBB57-979E-4AFA-8916-844382B8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D83-88B7-42E0-9D3E-EB0A2E52F27A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D1E94E-C4C8-40B4-B9C1-5CDCAE78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23FBC6-B5BA-42AF-9D99-744E72D7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0CC0-C3C8-48B6-9A7D-01C1B6E8D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69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F49708-09F3-4C0A-9726-63CB114A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C319C0-1B37-451B-9D52-11E2C5948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1509DC-94E8-4CD0-AAD3-5907FFC4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D83-88B7-42E0-9D3E-EB0A2E52F27A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361BE1-5D48-4F4C-BE0F-E9DCB620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A46946-E5F9-4EFA-910A-EEEB0C0C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0CC0-C3C8-48B6-9A7D-01C1B6E8D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34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8D4B8BE-041E-4AE6-88B4-D7702B625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A11999-6B3E-4446-BBEA-CE9ABA463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4C8E1-57A7-4A5C-9A7A-D2CDE4CB2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D83-88B7-42E0-9D3E-EB0A2E52F27A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0940E0-561D-4CD8-BEE2-6C70EF9ED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51C1AF-7800-4F98-98F2-28C93662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0CC0-C3C8-48B6-9A7D-01C1B6E8D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76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6F911-9220-4F41-B6E8-6AB19DCF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55D84A-991F-4D71-94BA-878D87B02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B14457-FF9E-4023-8BB8-79C95B0E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D83-88B7-42E0-9D3E-EB0A2E52F27A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0766BB-D2BF-4AD7-A8D2-BE2E4989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2A40B2-2EB8-4346-91C6-65122C62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0CC0-C3C8-48B6-9A7D-01C1B6E8D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99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1FF5A0-D711-446C-BCC4-D8E1E4A5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17C089-3C1F-4AAF-A243-00CE7BAD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1D5810-7C88-4775-AFDC-4258FDE6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D83-88B7-42E0-9D3E-EB0A2E52F27A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3BA1B5-3101-4BC4-82EA-642FFDEB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74021C-78CD-4B80-A61D-3E343D85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0CC0-C3C8-48B6-9A7D-01C1B6E8D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50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3FE64-6D0E-4578-BFA7-56810025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7A8DB4-0459-4B73-87AD-925592AF7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09101C-E6A8-4B8A-8C74-7C5E85A4A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B5C8C6-7CE6-4E5D-9E3E-A76ADED5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D83-88B7-42E0-9D3E-EB0A2E52F27A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822790-C57B-4BD9-9322-B38A32CE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74FD45-FC4A-4A12-B3A5-C4168716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0CC0-C3C8-48B6-9A7D-01C1B6E8D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41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CE8E91-777B-41A3-9FA0-7B324F21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396BD1-50E1-4DC2-B8E9-B83C9904F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B289AD-6AFB-49F9-8AB6-F0432A387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D4C19B4-089E-454C-86D2-E67187307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E6736D-554F-4314-B2C0-55CCEE4B4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7549C6A-58A2-435C-B103-394D92F4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D83-88B7-42E0-9D3E-EB0A2E52F27A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8E70B29-3443-4131-8CAE-A053564B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2F21BF0-2B44-4B48-A3F2-66623329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0CC0-C3C8-48B6-9A7D-01C1B6E8D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79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A6D251-11B4-43F1-8CFF-6E2B9283E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0A42C1-3A0B-4437-A89E-06406C55D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D83-88B7-42E0-9D3E-EB0A2E52F27A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3AE7D6-E588-49D9-8AA4-585BA3D59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9EC1E1-57A5-42C5-BE54-E363CE39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0CC0-C3C8-48B6-9A7D-01C1B6E8D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86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670598-08C6-49FD-9DF1-3D3E7CC4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D83-88B7-42E0-9D3E-EB0A2E52F27A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FBA50D-635C-46E6-A9B1-06668757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C7837D-2AA3-46C3-B3E8-C166369A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0CC0-C3C8-48B6-9A7D-01C1B6E8D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1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EF5B89-FA69-4E9C-B44D-3B91538F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742D4E-D5F8-49DE-BC69-B16A3B5EB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D8C90C-C4D1-41E5-A572-45FBBCDA7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91E678-1817-4D8F-8D20-1A8DE1E9B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D83-88B7-42E0-9D3E-EB0A2E52F27A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892193-11DE-4559-A857-AA1FA6EB0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EF1B60-3B1B-4261-A584-3E874FC5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0CC0-C3C8-48B6-9A7D-01C1B6E8D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82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8CDEC2-6C50-413C-9A53-2717CBC1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FFB239-F3AB-409E-90EA-2B3FF56FA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2A26F1-A78A-4785-8F16-629C85F35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3CC5C0-C7E0-4B51-BED3-3CF5EB01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ED83-88B7-42E0-9D3E-EB0A2E52F27A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66F5BF-7FFB-4FA2-B2EB-7CD6DDE9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8537DB-9815-4328-8234-BDEE7D44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0CC0-C3C8-48B6-9A7D-01C1B6E8D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98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9C56329-2FBB-4856-9065-54236DBCA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553DFA-A2F8-4A63-8394-306C4B2C7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4C541C-7FA2-4718-8687-D2C771664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EED83-88B7-42E0-9D3E-EB0A2E52F27A}" type="datetimeFigureOut">
              <a:rPr lang="fr-FR" smtClean="0"/>
              <a:t>07/12/2019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4C7598-35B7-4FC8-A2D7-4C2B9F729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0EAB70-CE30-4608-BF84-1F7C533E9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80CC0-C3C8-48B6-9A7D-01C1B6E8DB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23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73F9FAA-BB7B-417E-BD4F-F7DAB0004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05" y="238539"/>
            <a:ext cx="10259460" cy="656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7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69543AA-7BA0-4FDF-9151-6D530A160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271" y="500270"/>
            <a:ext cx="8875432" cy="58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0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3697B8B-252B-4769-8003-4A0E6ED5D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323" y="145773"/>
            <a:ext cx="8806640" cy="65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4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E866870-570C-4EA1-82BA-F396EBAC7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938337"/>
            <a:ext cx="112871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7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E68EAE9-A4D2-4586-B4AA-AAC17A011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734"/>
            <a:ext cx="5830957" cy="601421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8E99024-FB61-462C-9FC3-405B22C52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57" y="1223923"/>
            <a:ext cx="6361043" cy="41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7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F042CD9-C5C1-4EE3-A228-E0EE82B5D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9" y="208563"/>
            <a:ext cx="6666673" cy="11779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6A601BD-D51D-4637-96A1-4A6667DD3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79" y="1055525"/>
            <a:ext cx="6666673" cy="58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265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2</cp:revision>
  <dcterms:created xsi:type="dcterms:W3CDTF">2019-12-07T09:50:30Z</dcterms:created>
  <dcterms:modified xsi:type="dcterms:W3CDTF">2019-12-07T09:57:38Z</dcterms:modified>
</cp:coreProperties>
</file>