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00B230-36C0-493C-9831-8287AC79F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F7E738-F708-4A6A-8FF1-F5E394E34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614873-80A1-4B68-8FF0-1F4D76F9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2AC48-0167-48F5-888F-7E6B3899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1D7203-EC46-4E6F-9327-CC0FD237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5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725CB-4A4B-47D3-8832-7ABE7563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7D35D7-C02A-4DC4-AA1A-6CF328DF6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2FA3BF-986A-4AA4-8696-EEA53FA8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2EA8FD-C9C9-4513-A56D-491C3A49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CD846D-C3C9-4393-A2EB-4DF423CE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19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260AB9-5075-4CFE-95B6-3ABA26938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9E2367-B990-444C-955C-433F9A113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6023A-2A04-4F85-ACBE-74BFD3E9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4E2D7-6A34-46C1-93BA-D976BA2F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8B5B64-FB4D-4B58-A348-9687DC52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42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D98D32-50F6-405C-A98F-3ABBA3CB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01FE03-B0C1-42C3-89FC-5A66526C2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9EEDAF-C05D-4654-B4A8-A890D0D9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2F17B6-56CA-47F0-92B8-6AEC5D0D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B217E1-D588-422A-8A9A-B2043BB4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15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047E7-C70A-4493-B273-6CBEDA71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B1CC5D-30E3-4020-9460-7E817C8C5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F5179-F577-4CC1-B75F-C4ED4C30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1155FA-14E3-4CDE-B740-38B297C12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6A6F36-14FC-4861-B04A-B3123366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36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A555A-E8A9-4F81-8FAC-E190641B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38EA83-B07A-4CFF-8239-0B338A91B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268831-0F42-489B-9C38-23D7278F7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365F67-9ECB-44E1-A39F-C5CB868D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B22112-94B5-4A9F-B76D-711990FA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680DFF-4A90-47D1-B1F2-5029358EB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1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97F44A-EE81-481A-A8C5-E6044A36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7D61BE-3D92-4ED7-9308-4E9235427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6C76EA-BBDB-4452-8E11-C041B8061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A1F8B5-F1B4-4FCF-A702-B69E73735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14C9C5-D74A-4086-B660-06862C3DC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BEBA9B-7D01-4828-9E5F-ADD3FA3E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372A07-4413-4EB0-BF59-971AE16A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446E8F-AD9D-4DA0-8D0D-C3A58E64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82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C47CF4-D3A4-41D6-892E-EA424FB3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47C1A1-68A7-4D6B-9151-495984C8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1F2E15-AD50-486D-A2F8-F6A5F0EC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A1206C-93A6-49B8-B7CF-77D780D1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56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662909-D473-4692-80E2-42249700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105CAD-5B4F-4829-8757-BC573DEA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12FB0A-C64B-43B5-9BFB-63D432C3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68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6C0F07-1C78-4AE7-8355-FDCFC993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91E9B-6703-4BE7-8707-4A312A02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F1DCA7-B11A-4D8C-B62F-B41FF7FC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745997-3530-4C97-99AB-D6D7AA21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DA9350-67CC-432A-8F79-4E9E15D3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7B6FA9-F855-44DB-BEC0-F6027795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48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955BF-3AEE-4DB6-8E52-08F638B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FBD4EC-B0CA-4AF5-929D-5E70D025C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F4D2B8-BEC2-47FF-8D3F-EC69DEF61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75EA3C-D1CA-4A5B-A7E6-C3C27882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E51469-F071-42B9-8480-9389B22C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13A573-925A-40E7-A174-D61FC493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82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332490-2A0B-43BA-8F96-10B85DF7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E5FA53-2D6B-42B1-ABDF-996E7A80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471A63-6B9B-4FE6-9F05-0EC1DE43D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2450-FA48-419A-9850-F67AF1829D1F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12D30-F233-4810-A7AB-A2E9B0030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27B325-E99E-40E7-81A5-A9748172C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93498-5CB5-48C3-8BE0-7EE996603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01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6AB85CE-8A84-4C7A-A9A3-ABEDAF67AF9B}"/>
              </a:ext>
            </a:extLst>
          </p:cNvPr>
          <p:cNvSpPr txBox="1"/>
          <p:nvPr/>
        </p:nvSpPr>
        <p:spPr>
          <a:xfrm>
            <a:off x="675861" y="781879"/>
            <a:ext cx="110931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Comic Sans MS" panose="030F0702030302020204" pitchFamily="66" charset="0"/>
              </a:rPr>
              <a:t>Etape 3 : exploiter les lois de l’électricité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607D835-C39F-4E34-9F46-D6DCF28EC821}"/>
              </a:ext>
            </a:extLst>
          </p:cNvPr>
          <p:cNvSpPr txBox="1"/>
          <p:nvPr/>
        </p:nvSpPr>
        <p:spPr>
          <a:xfrm>
            <a:off x="675861" y="2729948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Questionnement n°1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375CD8A-DC59-40E3-AFD2-7A411055AFAB}"/>
              </a:ext>
            </a:extLst>
          </p:cNvPr>
          <p:cNvSpPr txBox="1"/>
          <p:nvPr/>
        </p:nvSpPr>
        <p:spPr>
          <a:xfrm>
            <a:off x="675861" y="4183846"/>
            <a:ext cx="1109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Comment se comporte l’intensité du courant dans les circuits en série ?</a:t>
            </a:r>
          </a:p>
        </p:txBody>
      </p:sp>
    </p:spTree>
    <p:extLst>
      <p:ext uri="{BB962C8B-B14F-4D97-AF65-F5344CB8AC3E}">
        <p14:creationId xmlns:p14="http://schemas.microsoft.com/office/powerpoint/2010/main" val="37233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161A36A-89C9-429E-884E-30A59C113E89}"/>
              </a:ext>
            </a:extLst>
          </p:cNvPr>
          <p:cNvSpPr txBox="1"/>
          <p:nvPr/>
        </p:nvSpPr>
        <p:spPr>
          <a:xfrm>
            <a:off x="980661" y="1152939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Protocole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BC239BC-5399-4534-9080-BB3E6D67B139}"/>
              </a:ext>
            </a:extLst>
          </p:cNvPr>
          <p:cNvSpPr txBox="1"/>
          <p:nvPr/>
        </p:nvSpPr>
        <p:spPr>
          <a:xfrm>
            <a:off x="980660" y="2332383"/>
            <a:ext cx="800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fr-FR" sz="3600" dirty="0">
                <a:latin typeface="Comic Sans MS" panose="030F0702030302020204" pitchFamily="66" charset="0"/>
              </a:rPr>
              <a:t>Réaliser un circuit en série avec 3 ampoules.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5F031E-6210-4546-AC74-7986B990CE0E}"/>
              </a:ext>
            </a:extLst>
          </p:cNvPr>
          <p:cNvSpPr/>
          <p:nvPr/>
        </p:nvSpPr>
        <p:spPr>
          <a:xfrm>
            <a:off x="980660" y="3632067"/>
            <a:ext cx="91705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Tx/>
              <a:buChar char="-"/>
            </a:pPr>
            <a:r>
              <a:rPr lang="fr-FR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Mesurer l’intensité du courant en plusieurs points.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3A7DE3-B270-44D1-A72C-A78BB9E88FB1}"/>
              </a:ext>
            </a:extLst>
          </p:cNvPr>
          <p:cNvSpPr/>
          <p:nvPr/>
        </p:nvSpPr>
        <p:spPr>
          <a:xfrm>
            <a:off x="1073424" y="4942988"/>
            <a:ext cx="2935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Tx/>
              <a:buChar char="-"/>
            </a:pPr>
            <a:r>
              <a:rPr lang="fr-FR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Comparer.</a:t>
            </a:r>
          </a:p>
        </p:txBody>
      </p:sp>
    </p:spTree>
    <p:extLst>
      <p:ext uri="{BB962C8B-B14F-4D97-AF65-F5344CB8AC3E}">
        <p14:creationId xmlns:p14="http://schemas.microsoft.com/office/powerpoint/2010/main" val="148301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FF6AF17-2496-49C9-ADBF-59658D2BA334}"/>
              </a:ext>
            </a:extLst>
          </p:cNvPr>
          <p:cNvSpPr txBox="1"/>
          <p:nvPr/>
        </p:nvSpPr>
        <p:spPr>
          <a:xfrm>
            <a:off x="1099930" y="1364975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Schéma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05EC97D-A4D1-4962-8A6D-056376411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266" y="927047"/>
            <a:ext cx="4558501" cy="593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664472F-75C6-4CA2-ABAF-3A9B533DFABA}"/>
              </a:ext>
            </a:extLst>
          </p:cNvPr>
          <p:cNvSpPr txBox="1"/>
          <p:nvPr/>
        </p:nvSpPr>
        <p:spPr>
          <a:xfrm>
            <a:off x="1325215" y="655624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Mesures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A5D2E63-A5F3-493D-AB6F-172E6DDE26D4}"/>
              </a:ext>
            </a:extLst>
          </p:cNvPr>
          <p:cNvSpPr txBox="1"/>
          <p:nvPr/>
        </p:nvSpPr>
        <p:spPr>
          <a:xfrm>
            <a:off x="1325215" y="1719146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2"/>
                </a:solidFill>
                <a:latin typeface="Comic Sans MS" panose="030F0702030302020204" pitchFamily="66" charset="0"/>
              </a:rPr>
              <a:t>Interrupteur ouvert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932878E-B052-428D-A542-003024666983}"/>
              </a:ext>
            </a:extLst>
          </p:cNvPr>
          <p:cNvSpPr txBox="1"/>
          <p:nvPr/>
        </p:nvSpPr>
        <p:spPr>
          <a:xfrm>
            <a:off x="1325215" y="2428425"/>
            <a:ext cx="8030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L’intensité est nulle car le courant ne peut circuler.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FE7EC46-DC84-4E7A-AC12-AC5C05118A0E}"/>
              </a:ext>
            </a:extLst>
          </p:cNvPr>
          <p:cNvSpPr txBox="1"/>
          <p:nvPr/>
        </p:nvSpPr>
        <p:spPr>
          <a:xfrm>
            <a:off x="1325214" y="4000427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2"/>
                </a:solidFill>
                <a:latin typeface="Comic Sans MS" panose="030F0702030302020204" pitchFamily="66" charset="0"/>
              </a:rPr>
              <a:t>Interrupteur fermé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DBEC157-135B-4479-A41C-4535CEE68BE7}"/>
              </a:ext>
            </a:extLst>
          </p:cNvPr>
          <p:cNvSpPr txBox="1"/>
          <p:nvPr/>
        </p:nvSpPr>
        <p:spPr>
          <a:xfrm>
            <a:off x="1325214" y="4646758"/>
            <a:ext cx="755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L’intensité vaut partout 80 mA.</a:t>
            </a:r>
          </a:p>
        </p:txBody>
      </p:sp>
    </p:spTree>
    <p:extLst>
      <p:ext uri="{BB962C8B-B14F-4D97-AF65-F5344CB8AC3E}">
        <p14:creationId xmlns:p14="http://schemas.microsoft.com/office/powerpoint/2010/main" val="82889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9690E9B-8430-4508-AD74-6DEB459E3D2D}"/>
              </a:ext>
            </a:extLst>
          </p:cNvPr>
          <p:cNvSpPr txBox="1"/>
          <p:nvPr/>
        </p:nvSpPr>
        <p:spPr>
          <a:xfrm>
            <a:off x="1099930" y="1364975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Conclusion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55B96B-0FCB-40D5-85D7-C2DD6CED8E1B}"/>
              </a:ext>
            </a:extLst>
          </p:cNvPr>
          <p:cNvSpPr txBox="1"/>
          <p:nvPr/>
        </p:nvSpPr>
        <p:spPr>
          <a:xfrm>
            <a:off x="1099930" y="2471531"/>
            <a:ext cx="9568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Dans un montage en </a:t>
            </a:r>
            <a:r>
              <a:rPr lang="fr-F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série</a:t>
            </a:r>
            <a:r>
              <a:rPr lang="fr-FR" sz="3600" dirty="0">
                <a:latin typeface="Comic Sans MS" panose="030F0702030302020204" pitchFamily="66" charset="0"/>
              </a:rPr>
              <a:t>, l’intensité du courant est la </a:t>
            </a:r>
            <a:r>
              <a:rPr lang="fr-F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même</a:t>
            </a:r>
            <a:r>
              <a:rPr lang="fr-FR" sz="3600" dirty="0">
                <a:latin typeface="Comic Sans MS" panose="030F0702030302020204" pitchFamily="66" charset="0"/>
              </a:rPr>
              <a:t> en tout point. Peu importe l’</a:t>
            </a:r>
            <a:r>
              <a:rPr lang="fr-F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ordre</a:t>
            </a:r>
            <a:r>
              <a:rPr lang="fr-FR" sz="3600" dirty="0">
                <a:latin typeface="Comic Sans MS" panose="030F0702030302020204" pitchFamily="66" charset="0"/>
              </a:rPr>
              <a:t> dans lequel les dipôles sont mis.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651C04-35AD-417F-A14F-4E629D5F0F81}"/>
              </a:ext>
            </a:extLst>
          </p:cNvPr>
          <p:cNvSpPr/>
          <p:nvPr/>
        </p:nvSpPr>
        <p:spPr>
          <a:xfrm>
            <a:off x="5433391" y="2557670"/>
            <a:ext cx="1152939" cy="4240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31157C-6113-4CAC-8C4E-E0AE413218B7}"/>
              </a:ext>
            </a:extLst>
          </p:cNvPr>
          <p:cNvSpPr/>
          <p:nvPr/>
        </p:nvSpPr>
        <p:spPr>
          <a:xfrm>
            <a:off x="4280452" y="3134139"/>
            <a:ext cx="1272209" cy="4240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287E92-3843-4A3D-B77A-954686F085E7}"/>
              </a:ext>
            </a:extLst>
          </p:cNvPr>
          <p:cNvSpPr/>
          <p:nvPr/>
        </p:nvSpPr>
        <p:spPr>
          <a:xfrm>
            <a:off x="3127513" y="3710608"/>
            <a:ext cx="1272209" cy="4240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EC59B71-B597-44FE-935A-157A9C5EE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729" y="0"/>
            <a:ext cx="5428749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AA60E19-764C-41F3-9344-7790F10AA3CF}"/>
              </a:ext>
            </a:extLst>
          </p:cNvPr>
          <p:cNvSpPr txBox="1"/>
          <p:nvPr/>
        </p:nvSpPr>
        <p:spPr>
          <a:xfrm>
            <a:off x="304800" y="768626"/>
            <a:ext cx="3087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Comic Sans MS" panose="030F0702030302020204" pitchFamily="66" charset="0"/>
              </a:rPr>
              <a:t>Exercice 15 p  350</a:t>
            </a:r>
          </a:p>
        </p:txBody>
      </p:sp>
    </p:spTree>
    <p:extLst>
      <p:ext uri="{BB962C8B-B14F-4D97-AF65-F5344CB8AC3E}">
        <p14:creationId xmlns:p14="http://schemas.microsoft.com/office/powerpoint/2010/main" val="215648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7156729-EC6B-4F7D-910B-9D6D730C2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851" y="-16825"/>
            <a:ext cx="7879013" cy="6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5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18439E9-C187-43F1-9743-053369990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505" y="553278"/>
            <a:ext cx="8519934" cy="575144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3D0BF1E-E0A0-431D-BE89-2ED42C93FFA2}"/>
              </a:ext>
            </a:extLst>
          </p:cNvPr>
          <p:cNvSpPr txBox="1"/>
          <p:nvPr/>
        </p:nvSpPr>
        <p:spPr>
          <a:xfrm>
            <a:off x="304800" y="768626"/>
            <a:ext cx="3087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Comic Sans MS" panose="030F0702030302020204" pitchFamily="66" charset="0"/>
              </a:rPr>
              <a:t>Exercice 20 p  351</a:t>
            </a:r>
          </a:p>
        </p:txBody>
      </p:sp>
    </p:spTree>
    <p:extLst>
      <p:ext uri="{BB962C8B-B14F-4D97-AF65-F5344CB8AC3E}">
        <p14:creationId xmlns:p14="http://schemas.microsoft.com/office/powerpoint/2010/main" val="3511363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757F8C1-A8FD-4631-ABB0-BAA5E2214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49" y="662608"/>
            <a:ext cx="10552043" cy="53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9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101</Words>
  <Application>Microsoft Office PowerPoint</Application>
  <PresentationFormat>Grand écran</PresentationFormat>
  <Paragraphs>17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4</cp:revision>
  <dcterms:created xsi:type="dcterms:W3CDTF">2020-05-11T08:18:30Z</dcterms:created>
  <dcterms:modified xsi:type="dcterms:W3CDTF">2020-05-11T08:42:38Z</dcterms:modified>
</cp:coreProperties>
</file>