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70" r:id="rId4"/>
    <p:sldId id="271" r:id="rId5"/>
    <p:sldId id="272" r:id="rId6"/>
    <p:sldId id="284" r:id="rId7"/>
    <p:sldId id="273" r:id="rId8"/>
    <p:sldId id="282" r:id="rId9"/>
    <p:sldId id="283" r:id="rId10"/>
    <p:sldId id="276" r:id="rId11"/>
    <p:sldId id="277" r:id="rId12"/>
    <p:sldId id="278" r:id="rId13"/>
    <p:sldId id="285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774" autoAdjust="0"/>
  </p:normalViewPr>
  <p:slideViewPr>
    <p:cSldViewPr snapToGrid="0">
      <p:cViewPr varScale="1">
        <p:scale>
          <a:sx n="75" d="100"/>
          <a:sy n="75" d="100"/>
        </p:scale>
        <p:origin x="9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13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66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01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6480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48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467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13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571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25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061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30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45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07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68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4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25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05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E1C4D9E-C43C-4905-83B4-1FC79E6AFFA6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148A9F-53BF-4588-B8F7-3E4C98267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24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" b="3607"/>
          <a:stretch/>
        </p:blipFill>
        <p:spPr>
          <a:xfrm>
            <a:off x="345440" y="172274"/>
            <a:ext cx="11277600" cy="62854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ru-RU" sz="7200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br>
              <a:rPr lang="ru-RU" sz="7200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sz="7200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34FE6-443F-4DFE-9D89-6A0714A9EF3E}"/>
              </a:ext>
            </a:extLst>
          </p:cNvPr>
          <p:cNvSpPr txBox="1"/>
          <p:nvPr/>
        </p:nvSpPr>
        <p:spPr>
          <a:xfrm>
            <a:off x="482600" y="761717"/>
            <a:ext cx="10627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«Центр развития ребёнка – детский сад № 56 «Надежда» г. Орска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0F7ABE-8770-4F5F-B648-F6090FE4F099}"/>
              </a:ext>
            </a:extLst>
          </p:cNvPr>
          <p:cNvSpPr txBox="1"/>
          <p:nvPr/>
        </p:nvSpPr>
        <p:spPr>
          <a:xfrm>
            <a:off x="1595120" y="2493763"/>
            <a:ext cx="84023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Мир в стеклянных берегах»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46D3F7-718F-4146-98DB-10AFCD64447B}"/>
              </a:ext>
            </a:extLst>
          </p:cNvPr>
          <p:cNvSpPr txBox="1"/>
          <p:nvPr/>
        </p:nvSpPr>
        <p:spPr>
          <a:xfrm>
            <a:off x="6736080" y="3992506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Автор работы:</a:t>
            </a:r>
          </a:p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Мухамбетов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Тимур,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воспитанник подготовительной группы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Руководитель: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Поспелова Галина Валерьевна,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воспитатель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9E38FE-8FAF-46CC-9EBC-EAB91BF3D4D4}"/>
              </a:ext>
            </a:extLst>
          </p:cNvPr>
          <p:cNvSpPr txBox="1"/>
          <p:nvPr/>
        </p:nvSpPr>
        <p:spPr>
          <a:xfrm>
            <a:off x="4521200" y="5872480"/>
            <a:ext cx="2082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Орск, 2023 </a:t>
            </a:r>
          </a:p>
        </p:txBody>
      </p:sp>
    </p:spTree>
    <p:extLst>
      <p:ext uri="{BB962C8B-B14F-4D97-AF65-F5344CB8AC3E}">
        <p14:creationId xmlns:p14="http://schemas.microsoft.com/office/powerpoint/2010/main" val="4015335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D9E765-F1D3-442B-A348-C8D719D033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62" y="1660396"/>
            <a:ext cx="2630422" cy="412086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A181585-FBC1-48C8-ADE1-6514310C73C8}"/>
              </a:ext>
            </a:extLst>
          </p:cNvPr>
          <p:cNvSpPr/>
          <p:nvPr/>
        </p:nvSpPr>
        <p:spPr>
          <a:xfrm>
            <a:off x="1899920" y="225146"/>
            <a:ext cx="7309220" cy="87289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Провожу эксперимент «Приучение рыбок к кормлению»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EA9A7C-FABF-4C85-A441-DAF883160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60396"/>
            <a:ext cx="2586664" cy="412086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221043-6606-4DF2-A87A-F4FB99DCB3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18" y="1660396"/>
            <a:ext cx="2507932" cy="412086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6B271A5-CB57-4645-9480-D0B27820B32F}"/>
              </a:ext>
            </a:extLst>
          </p:cNvPr>
          <p:cNvSpPr/>
          <p:nvPr/>
        </p:nvSpPr>
        <p:spPr>
          <a:xfrm>
            <a:off x="1094076" y="5980206"/>
            <a:ext cx="2669852" cy="726804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Постучал по аквариуму, рыбки не подплыли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A20524C-9CE9-42E0-8177-17FAE3FD9073}"/>
              </a:ext>
            </a:extLst>
          </p:cNvPr>
          <p:cNvSpPr/>
          <p:nvPr/>
        </p:nvSpPr>
        <p:spPr>
          <a:xfrm>
            <a:off x="5032404" y="5980206"/>
            <a:ext cx="2669852" cy="726804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Посыпал корм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D9EC05C-5E1D-4D68-8F3B-BF1A313F9A87}"/>
              </a:ext>
            </a:extLst>
          </p:cNvPr>
          <p:cNvSpPr/>
          <p:nvPr/>
        </p:nvSpPr>
        <p:spPr>
          <a:xfrm>
            <a:off x="8539832" y="5980206"/>
            <a:ext cx="2669852" cy="726804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Рыбки подплыли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B448BD-31FA-4856-BD6C-E6CD46523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44" y="150990"/>
            <a:ext cx="1393330" cy="139333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12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BBFC9D-5ABF-4078-A67C-9886DF061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" y="2915033"/>
            <a:ext cx="2021026" cy="11700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7C411F-A3B5-4F18-A985-1AE008A7174A}"/>
              </a:ext>
            </a:extLst>
          </p:cNvPr>
          <p:cNvSpPr txBox="1"/>
          <p:nvPr/>
        </p:nvSpPr>
        <p:spPr>
          <a:xfrm>
            <a:off x="258428" y="2088007"/>
            <a:ext cx="3887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Считаете ли вы, что рыбок можно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нужно  перекармливать?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98B1A7-FB50-411B-BF87-C2DCC93D1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019" y="2877983"/>
            <a:ext cx="2054530" cy="1277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7242B-3720-4C53-A583-7986B6F1BE00}"/>
              </a:ext>
            </a:extLst>
          </p:cNvPr>
          <p:cNvSpPr txBox="1"/>
          <p:nvPr/>
        </p:nvSpPr>
        <p:spPr>
          <a:xfrm>
            <a:off x="8966941" y="1977255"/>
            <a:ext cx="3123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Считаете ли вы, что рыбки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любят холодную воду?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048BC5-937F-4E4E-9F55-E4B0BE0BF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29" y="5260673"/>
            <a:ext cx="2060627" cy="13351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14F883-2DF0-45A1-8A5B-C8DC29B87BF7}"/>
              </a:ext>
            </a:extLst>
          </p:cNvPr>
          <p:cNvSpPr txBox="1"/>
          <p:nvPr/>
        </p:nvSpPr>
        <p:spPr>
          <a:xfrm>
            <a:off x="166989" y="4515058"/>
            <a:ext cx="3551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Нужен ли постоянный свет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рыбкам?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7E30CC-A036-4B64-BE33-C61A7FC2EF94}"/>
              </a:ext>
            </a:extLst>
          </p:cNvPr>
          <p:cNvSpPr txBox="1"/>
          <p:nvPr/>
        </p:nvSpPr>
        <p:spPr>
          <a:xfrm>
            <a:off x="9177329" y="4597521"/>
            <a:ext cx="3123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Хотели бы вы иметь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аквариум дома?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DE9D2E-59BF-4F5B-937F-0E2C9D813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681" y="5419183"/>
            <a:ext cx="2097206" cy="1176630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98463D7-B5CD-4524-8ECE-E7AA1D4111EC}"/>
              </a:ext>
            </a:extLst>
          </p:cNvPr>
          <p:cNvSpPr/>
          <p:nvPr/>
        </p:nvSpPr>
        <p:spPr>
          <a:xfrm>
            <a:off x="2265680" y="669802"/>
            <a:ext cx="7406640" cy="87289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 « Что дети из группы знают о содержании рыбок в аквариуме»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ADD3FD-EFD5-4C4D-911F-6A2F893BCE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996" y="2387600"/>
            <a:ext cx="4521224" cy="3390918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50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71673A-2B17-49BD-BC12-FC8A68D1A055}"/>
              </a:ext>
            </a:extLst>
          </p:cNvPr>
          <p:cNvSpPr txBox="1"/>
          <p:nvPr/>
        </p:nvSpPr>
        <p:spPr>
          <a:xfrm>
            <a:off x="3375297" y="452709"/>
            <a:ext cx="5943600" cy="1055608"/>
          </a:xfrm>
          <a:prstGeom prst="roundRect">
            <a:avLst/>
          </a:prstGeom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некоторых ребят тоже есть аквариумные рыбки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B6158C-6C17-4388-87D0-8DE5B9664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203" y="2372000"/>
            <a:ext cx="3866605" cy="217646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6769F4-83B6-4D4A-A393-75BDDCC02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846" y="1718405"/>
            <a:ext cx="2389839" cy="3182388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042E56-483C-4493-8E74-2AF3A319D10B}"/>
              </a:ext>
            </a:extLst>
          </p:cNvPr>
          <p:cNvSpPr txBox="1"/>
          <p:nvPr/>
        </p:nvSpPr>
        <p:spPr>
          <a:xfrm>
            <a:off x="1425645" y="5320970"/>
            <a:ext cx="3899304" cy="408623"/>
          </a:xfrm>
          <a:prstGeom prst="roundRect">
            <a:avLst/>
          </a:prstGeom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Матвей сам ухаживает за рыбками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2DA95C-DBA6-4E44-BD7F-C3FAA1247A50}"/>
              </a:ext>
            </a:extLst>
          </p:cNvPr>
          <p:cNvSpPr txBox="1"/>
          <p:nvPr/>
        </p:nvSpPr>
        <p:spPr>
          <a:xfrm>
            <a:off x="8234808" y="5111455"/>
            <a:ext cx="3048000" cy="715089"/>
          </a:xfrm>
          <a:prstGeom prst="roundRect">
            <a:avLst/>
          </a:prstGeom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Лена со своими питомцами</a:t>
            </a:r>
          </a:p>
        </p:txBody>
      </p:sp>
    </p:spTree>
    <p:extLst>
      <p:ext uri="{BB962C8B-B14F-4D97-AF65-F5344CB8AC3E}">
        <p14:creationId xmlns:p14="http://schemas.microsoft.com/office/powerpoint/2010/main" val="20495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5C4675-7BCD-44AF-8ED1-A45FF380D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6" y="2115502"/>
            <a:ext cx="3198358" cy="204216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DE68CFA-1B23-407C-A8FC-F46D8D12317A}"/>
              </a:ext>
            </a:extLst>
          </p:cNvPr>
          <p:cNvSpPr/>
          <p:nvPr/>
        </p:nvSpPr>
        <p:spPr>
          <a:xfrm>
            <a:off x="461752" y="5334400"/>
            <a:ext cx="2170209" cy="1102824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Мир аквариумных рыб разнообразен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7C1018-587F-45A7-B929-4216420F6D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34" y="2115502"/>
            <a:ext cx="1934726" cy="2996328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DDEEA97-860F-451A-B1A4-C893E87C6E21}"/>
              </a:ext>
            </a:extLst>
          </p:cNvPr>
          <p:cNvSpPr/>
          <p:nvPr/>
        </p:nvSpPr>
        <p:spPr>
          <a:xfrm>
            <a:off x="3409729" y="5334400"/>
            <a:ext cx="2170209" cy="1102824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Кормление 2 раза в день, перекармливать нельзя 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47164B-D699-4CCC-9208-E0FFC800B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120" y="1892932"/>
            <a:ext cx="2196717" cy="3441468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2F40A6D-AAED-4058-99F5-0F22EC501FA3}"/>
              </a:ext>
            </a:extLst>
          </p:cNvPr>
          <p:cNvSpPr/>
          <p:nvPr/>
        </p:nvSpPr>
        <p:spPr>
          <a:xfrm>
            <a:off x="6167120" y="5334400"/>
            <a:ext cx="2170209" cy="1102824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Аквариумные рыбки любят тепло и свет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517CAD-919B-45DC-AB7F-ECD758BF9C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299" y="1972151"/>
            <a:ext cx="1859868" cy="2913698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17F79C8-4FA6-4EA6-8AB6-C03C889CA24B}"/>
              </a:ext>
            </a:extLst>
          </p:cNvPr>
          <p:cNvSpPr/>
          <p:nvPr/>
        </p:nvSpPr>
        <p:spPr>
          <a:xfrm>
            <a:off x="8981118" y="5385200"/>
            <a:ext cx="2170209" cy="1102824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Эксперимент.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90B1F-2DE7-44B4-B60A-BAED4024AD76}"/>
              </a:ext>
            </a:extLst>
          </p:cNvPr>
          <p:cNvSpPr txBox="1"/>
          <p:nvPr/>
        </p:nvSpPr>
        <p:spPr>
          <a:xfrm>
            <a:off x="4439921" y="605108"/>
            <a:ext cx="2704072" cy="646986"/>
          </a:xfrm>
          <a:prstGeom prst="roundRect">
            <a:avLst/>
          </a:prstGeom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Выводы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7501E28-D9A7-4CE8-9F3E-59608060722D}"/>
              </a:ext>
            </a:extLst>
          </p:cNvPr>
          <p:cNvCxnSpPr/>
          <p:nvPr/>
        </p:nvCxnSpPr>
        <p:spPr>
          <a:xfrm flipH="1">
            <a:off x="2783840" y="1252094"/>
            <a:ext cx="1402080" cy="779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6AE22AB5-79EB-489F-93D9-4C63871ED5EF}"/>
              </a:ext>
            </a:extLst>
          </p:cNvPr>
          <p:cNvCxnSpPr/>
          <p:nvPr/>
        </p:nvCxnSpPr>
        <p:spPr>
          <a:xfrm flipH="1">
            <a:off x="4876800" y="1361440"/>
            <a:ext cx="264160" cy="531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FBAC4AFC-0F78-4033-8AC4-8EF639BB1B01}"/>
              </a:ext>
            </a:extLst>
          </p:cNvPr>
          <p:cNvCxnSpPr/>
          <p:nvPr/>
        </p:nvCxnSpPr>
        <p:spPr>
          <a:xfrm>
            <a:off x="6390640" y="1361440"/>
            <a:ext cx="264160" cy="447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58B4E051-F5B7-4C8E-914B-5E3B8742606D}"/>
              </a:ext>
            </a:extLst>
          </p:cNvPr>
          <p:cNvCxnSpPr/>
          <p:nvPr/>
        </p:nvCxnSpPr>
        <p:spPr>
          <a:xfrm>
            <a:off x="7366000" y="1252094"/>
            <a:ext cx="1925459" cy="640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577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08480" y="5603492"/>
            <a:ext cx="8384420" cy="15387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1026" name="Picture 2" descr="Картинки по запросу немо мультик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611" y="5208085"/>
            <a:ext cx="1529339" cy="15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86" r="22018" b="32132"/>
          <a:stretch/>
        </p:blipFill>
        <p:spPr>
          <a:xfrm>
            <a:off x="152217" y="5252182"/>
            <a:ext cx="1656263" cy="16058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DB71B5-716B-4BA1-91B9-8A609592F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85" y="451512"/>
            <a:ext cx="3567430" cy="4756573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2659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56C720-EE92-4281-B950-0B60C0C87B42}"/>
              </a:ext>
            </a:extLst>
          </p:cNvPr>
          <p:cNvSpPr txBox="1"/>
          <p:nvPr/>
        </p:nvSpPr>
        <p:spPr>
          <a:xfrm>
            <a:off x="6096000" y="151179"/>
            <a:ext cx="405384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Аквариум, аквариум!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Кусочек дна морского!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Аквариум, аквариум!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не видал такого: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рыбки золотые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Резвятся в глубине,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Желания простые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Рождаются во мне: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Хотел бы я, как рыбки,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плавать и нырять,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быть таким же гибким,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хвостиком вилять!</a:t>
            </a:r>
          </a:p>
          <a:p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Тамара Второва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6D3983-EF3C-4C58-8D2F-8F6778EB9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9" y="940299"/>
            <a:ext cx="4573042" cy="4064926"/>
          </a:xfrm>
          <a:prstGeom prst="roundRect">
            <a:avLst>
              <a:gd name="adj" fmla="val 16667"/>
            </a:avLst>
          </a:prstGeom>
          <a:ln w="3810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15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9AF31C-F5BC-4DA4-B467-705574B55FE7}"/>
              </a:ext>
            </a:extLst>
          </p:cNvPr>
          <p:cNvSpPr txBox="1"/>
          <p:nvPr/>
        </p:nvSpPr>
        <p:spPr>
          <a:xfrm>
            <a:off x="2255520" y="558800"/>
            <a:ext cx="901192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моего исследования: узнать об обитателях аквариума и условиях их жизни. </a:t>
            </a:r>
          </a:p>
          <a:p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Организовать жизненное пространство для аквариумных рыб.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Узнать о разнообразии аквариумных рыб и их особенностях.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Установить, какой корм предпочитают рыбки.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Провести эксперимент с аквариумными рыбками (реакция на свет, тепло).</a:t>
            </a:r>
          </a:p>
        </p:txBody>
      </p:sp>
    </p:spTree>
    <p:extLst>
      <p:ext uri="{BB962C8B-B14F-4D97-AF65-F5344CB8AC3E}">
        <p14:creationId xmlns:p14="http://schemas.microsoft.com/office/powerpoint/2010/main" val="30157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56C3F3-3B4A-4E65-9280-EA33ACDA37D7}"/>
              </a:ext>
            </a:extLst>
          </p:cNvPr>
          <p:cNvSpPr txBox="1"/>
          <p:nvPr/>
        </p:nvSpPr>
        <p:spPr>
          <a:xfrm>
            <a:off x="985520" y="375920"/>
            <a:ext cx="92964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исследования: 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аквариум, аквариумные рыбки.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способы изучения: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познавательных мультфильмов, изучение литературы (чтение книг , энциклопедий) и интернет ресурсов, практическое применение: наблюдение, эксперимент,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9298543-26E8-413C-99CB-EB4EA18499F8}"/>
              </a:ext>
            </a:extLst>
          </p:cNvPr>
          <p:cNvSpPr/>
          <p:nvPr/>
        </p:nvSpPr>
        <p:spPr>
          <a:xfrm>
            <a:off x="302108" y="4104639"/>
            <a:ext cx="2275840" cy="102963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мультфильмов «Уроки тётушки Совы»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0D02453-03D9-45A5-8952-790EAFC6F673}"/>
              </a:ext>
            </a:extLst>
          </p:cNvPr>
          <p:cNvSpPr/>
          <p:nvPr/>
        </p:nvSpPr>
        <p:spPr>
          <a:xfrm>
            <a:off x="4806412" y="5788467"/>
            <a:ext cx="2503840" cy="53848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интернет ресурсов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F1F0854-04FD-4319-8939-C74DEBFC0AA2}"/>
              </a:ext>
            </a:extLst>
          </p:cNvPr>
          <p:cNvSpPr/>
          <p:nvPr/>
        </p:nvSpPr>
        <p:spPr>
          <a:xfrm>
            <a:off x="2212059" y="5788467"/>
            <a:ext cx="2275840" cy="53848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книг, энциклопедий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94894-94F2-45AA-96C7-C6B5DA6D85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225" y="3210904"/>
            <a:ext cx="1664835" cy="2427269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2CBDF57-D871-4B7F-AC7B-D89BD3AEBAFF}"/>
              </a:ext>
            </a:extLst>
          </p:cNvPr>
          <p:cNvSpPr/>
          <p:nvPr/>
        </p:nvSpPr>
        <p:spPr>
          <a:xfrm>
            <a:off x="7476101" y="5788467"/>
            <a:ext cx="1962539" cy="53848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4FAA52-3091-4DB1-86E0-374124218F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683" y="1193394"/>
            <a:ext cx="1785685" cy="2382925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06D88F5-0095-45DB-89AE-1FC2A175CC7E}"/>
              </a:ext>
            </a:extLst>
          </p:cNvPr>
          <p:cNvSpPr/>
          <p:nvPr/>
        </p:nvSpPr>
        <p:spPr>
          <a:xfrm>
            <a:off x="9661172" y="3991909"/>
            <a:ext cx="1962539" cy="53848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9CB689A-ADFF-4AB3-9AAA-F9FDA54B8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1" y="1273158"/>
            <a:ext cx="1839354" cy="2435677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2D17F89F-6780-4372-A62D-455AF222BDF4}"/>
              </a:ext>
            </a:extLst>
          </p:cNvPr>
          <p:cNvCxnSpPr>
            <a:cxnSpLocks/>
          </p:cNvCxnSpPr>
          <p:nvPr/>
        </p:nvCxnSpPr>
        <p:spPr>
          <a:xfrm>
            <a:off x="7624225" y="1470456"/>
            <a:ext cx="1245455" cy="6631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EED9CC-7CB9-46DC-861B-19646A21C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62556">
            <a:off x="6948684" y="1802028"/>
            <a:ext cx="1438781" cy="85351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22755B-9FD4-4135-87D4-76A0964F1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20036">
            <a:off x="5254502" y="1958098"/>
            <a:ext cx="1438781" cy="8535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C3DCACA-AB37-4D1D-AD86-92506CFBA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437203" y="1843445"/>
            <a:ext cx="1438781" cy="85351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E598A52-F87A-4612-8842-E9E4C31AB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906046">
            <a:off x="2999292" y="1375271"/>
            <a:ext cx="1438781" cy="853514"/>
          </a:xfrm>
          <a:prstGeom prst="rect">
            <a:avLst/>
          </a:prstGeom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72DC95E1-3CC9-426F-B221-79F65DF1A456}"/>
              </a:ext>
            </a:extLst>
          </p:cNvPr>
          <p:cNvSpPr/>
          <p:nvPr/>
        </p:nvSpPr>
        <p:spPr>
          <a:xfrm>
            <a:off x="4711888" y="239320"/>
            <a:ext cx="2764213" cy="113305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52039D-D45D-4A39-9A84-24A1BA3F3C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74" y="3576319"/>
            <a:ext cx="2503840" cy="187788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380E1D-279D-40B3-94F9-307766210A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04" y="3135557"/>
            <a:ext cx="1646068" cy="2477587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255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514D2A3-38CA-46F4-B252-FF8732266D8C}"/>
              </a:ext>
            </a:extLst>
          </p:cNvPr>
          <p:cNvSpPr/>
          <p:nvPr/>
        </p:nvSpPr>
        <p:spPr>
          <a:xfrm>
            <a:off x="3576408" y="410637"/>
            <a:ext cx="4169500" cy="113305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 об аквариумных рыбках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AF4FE8-069E-4833-B9D5-276EADF03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07" y="915330"/>
            <a:ext cx="2661263" cy="1777999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743D89-C341-40E8-A3F9-54314644C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3" y="3710718"/>
            <a:ext cx="3031731" cy="199690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4B689A-7F9E-4767-B27E-E66B6530B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88" y="3723467"/>
            <a:ext cx="2966823" cy="199690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2B875C-7BD4-4024-A0D7-53DAC6ED41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035" y="3723467"/>
            <a:ext cx="2702558" cy="2026918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0D3F25-3CDF-447B-8094-5B350572AE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28" y="805606"/>
            <a:ext cx="2661263" cy="1887723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2866AA7-BF79-46C8-B440-CAA432CB355F}"/>
              </a:ext>
            </a:extLst>
          </p:cNvPr>
          <p:cNvSpPr/>
          <p:nvPr/>
        </p:nvSpPr>
        <p:spPr>
          <a:xfrm>
            <a:off x="618520" y="2823863"/>
            <a:ext cx="3208596" cy="60513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большая аквариумная рыба Аравана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A7BA631F-AF00-41DA-B098-3F4ED4507D02}"/>
              </a:ext>
            </a:extLst>
          </p:cNvPr>
          <p:cNvSpPr/>
          <p:nvPr/>
        </p:nvSpPr>
        <p:spPr>
          <a:xfrm>
            <a:off x="7745908" y="2866046"/>
            <a:ext cx="3208596" cy="56295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Рыбы Гурами строят гнездо из пузырьков воздуха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F6E4DB4-05FF-41D1-9263-4930F83B7BD7}"/>
              </a:ext>
            </a:extLst>
          </p:cNvPr>
          <p:cNvSpPr/>
          <p:nvPr/>
        </p:nvSpPr>
        <p:spPr>
          <a:xfrm>
            <a:off x="795385" y="5842226"/>
            <a:ext cx="3031731" cy="60513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маленькая аквариумная рыба Бычок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47C792E-CBAE-4A5E-B9BE-17B5FC70310E}"/>
              </a:ext>
            </a:extLst>
          </p:cNvPr>
          <p:cNvSpPr/>
          <p:nvPr/>
        </p:nvSpPr>
        <p:spPr>
          <a:xfrm>
            <a:off x="4612588" y="5894309"/>
            <a:ext cx="3031731" cy="60513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яркая  аквариумная рыба- мандаринка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7DFE6F9-B0C1-4121-BE62-9BDC6B8032C3}"/>
              </a:ext>
            </a:extLst>
          </p:cNvPr>
          <p:cNvSpPr/>
          <p:nvPr/>
        </p:nvSpPr>
        <p:spPr>
          <a:xfrm>
            <a:off x="8103493" y="5894309"/>
            <a:ext cx="3031731" cy="60513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маскировщик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рыба - стекляшка</a:t>
            </a:r>
          </a:p>
        </p:txBody>
      </p:sp>
    </p:spTree>
    <p:extLst>
      <p:ext uri="{BB962C8B-B14F-4D97-AF65-F5344CB8AC3E}">
        <p14:creationId xmlns:p14="http://schemas.microsoft.com/office/powerpoint/2010/main" val="2569177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6593D7-89F6-4CC0-9797-72BBE17AA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3" y="2000900"/>
            <a:ext cx="1779111" cy="365884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9B44EF-0FDF-4284-BB14-D973FB7CB1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64" y="2627720"/>
            <a:ext cx="1779111" cy="365884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E57EDB-19D1-45CE-AE71-43984168D0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2000900"/>
            <a:ext cx="1838093" cy="378014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4BEF22-8043-4EE5-9802-609CDAD9A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71" y="2627720"/>
            <a:ext cx="1779111" cy="365884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8E403E2-5DA5-4059-B0D3-8AB01D2FD920}"/>
              </a:ext>
            </a:extLst>
          </p:cNvPr>
          <p:cNvSpPr/>
          <p:nvPr/>
        </p:nvSpPr>
        <p:spPr>
          <a:xfrm>
            <a:off x="3759200" y="843280"/>
            <a:ext cx="5313680" cy="10101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аквариума и рыбок</a:t>
            </a:r>
          </a:p>
        </p:txBody>
      </p:sp>
    </p:spTree>
    <p:extLst>
      <p:ext uri="{BB962C8B-B14F-4D97-AF65-F5344CB8AC3E}">
        <p14:creationId xmlns:p14="http://schemas.microsoft.com/office/powerpoint/2010/main" val="17396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139758-787D-4FCC-ADA3-478460092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0" y="661595"/>
            <a:ext cx="2542252" cy="49632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8D60FA-ED97-4FE8-9BFA-4C0D0ADEB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856" y="1552560"/>
            <a:ext cx="4031095" cy="26009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B17393-6FCB-4CF3-89BD-2AD27CE18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718" y="1552560"/>
            <a:ext cx="3696767" cy="260096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530921C-3234-4AF8-B13E-CC240B678972}"/>
              </a:ext>
            </a:extLst>
          </p:cNvPr>
          <p:cNvSpPr/>
          <p:nvPr/>
        </p:nvSpPr>
        <p:spPr>
          <a:xfrm>
            <a:off x="936458" y="5624825"/>
            <a:ext cx="2669852" cy="726804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Аквариум маленький искусственный водоём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DF03D91-A34E-44A2-8A23-0837C11AE6CF}"/>
              </a:ext>
            </a:extLst>
          </p:cNvPr>
          <p:cNvSpPr/>
          <p:nvPr/>
        </p:nvSpPr>
        <p:spPr>
          <a:xfrm>
            <a:off x="8352329" y="5564590"/>
            <a:ext cx="2903213" cy="542426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Грунт, мелкие водоросли, принадлежности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A80C436-BC8C-47B9-AAFE-F0C947081980}"/>
              </a:ext>
            </a:extLst>
          </p:cNvPr>
          <p:cNvSpPr/>
          <p:nvPr/>
        </p:nvSpPr>
        <p:spPr>
          <a:xfrm>
            <a:off x="4608775" y="5623630"/>
            <a:ext cx="2466652" cy="542426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Чистая вода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D359E72-9258-4443-B7A4-45E0F4D856A7}"/>
              </a:ext>
            </a:extLst>
          </p:cNvPr>
          <p:cNvSpPr/>
          <p:nvPr/>
        </p:nvSpPr>
        <p:spPr>
          <a:xfrm>
            <a:off x="3218902" y="225146"/>
            <a:ext cx="4626954" cy="87289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Устраиваем домик для рыбок</a:t>
            </a:r>
          </a:p>
        </p:txBody>
      </p:sp>
    </p:spTree>
    <p:extLst>
      <p:ext uri="{BB962C8B-B14F-4D97-AF65-F5344CB8AC3E}">
        <p14:creationId xmlns:p14="http://schemas.microsoft.com/office/powerpoint/2010/main" val="336792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F80ECA-2E4F-41C6-B552-AADD98C37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51" y="1715875"/>
            <a:ext cx="10364098" cy="342624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18A384B-5550-4891-8A8D-6EB6C7B93865}"/>
              </a:ext>
            </a:extLst>
          </p:cNvPr>
          <p:cNvSpPr/>
          <p:nvPr/>
        </p:nvSpPr>
        <p:spPr>
          <a:xfrm>
            <a:off x="3300182" y="159044"/>
            <a:ext cx="4626954" cy="87289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они мои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скалярии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C62641-6397-4D02-B0E8-115FCC4C6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6" y="1208932"/>
            <a:ext cx="2549048" cy="3829556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1032F95-E228-47F8-ABD9-ECE674021201}"/>
              </a:ext>
            </a:extLst>
          </p:cNvPr>
          <p:cNvSpPr/>
          <p:nvPr/>
        </p:nvSpPr>
        <p:spPr>
          <a:xfrm>
            <a:off x="913951" y="5371073"/>
            <a:ext cx="1687009" cy="89143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Скалярия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6CDA828-25F1-4C67-87BA-82E246A869C9}"/>
              </a:ext>
            </a:extLst>
          </p:cNvPr>
          <p:cNvSpPr/>
          <p:nvPr/>
        </p:nvSpPr>
        <p:spPr>
          <a:xfrm>
            <a:off x="4005836" y="5371073"/>
            <a:ext cx="2090164" cy="89143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не докормить , чем перекормить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8146E31-4EBD-42E8-8945-9B007F4C8545}"/>
              </a:ext>
            </a:extLst>
          </p:cNvPr>
          <p:cNvSpPr/>
          <p:nvPr/>
        </p:nvSpPr>
        <p:spPr>
          <a:xfrm>
            <a:off x="7236031" y="5380340"/>
            <a:ext cx="1687009" cy="89143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 и свет нужны для всех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D16F74-2687-42C5-97B9-31AA3DFED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620" y="1208932"/>
            <a:ext cx="2472740" cy="3829556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6B2D00-FFC1-47C5-98E5-96784B845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875" y="1031942"/>
            <a:ext cx="2722880" cy="42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7736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1266</TotalTime>
  <Words>398</Words>
  <Application>Microsoft Office PowerPoint</Application>
  <PresentationFormat>Широкоэкранный</PresentationFormat>
  <Paragraphs>82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Monotype Corsiva</vt:lpstr>
      <vt:lpstr>Times New Roman</vt:lpstr>
      <vt:lpstr>Tw Cen MT</vt:lpstr>
      <vt:lpstr>Капля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«Жители морей и океанов»</dc:title>
  <dc:creator>Денис Косинов</dc:creator>
  <cp:lastModifiedBy>Пользователь</cp:lastModifiedBy>
  <cp:revision>64</cp:revision>
  <dcterms:created xsi:type="dcterms:W3CDTF">2016-08-08T12:32:06Z</dcterms:created>
  <dcterms:modified xsi:type="dcterms:W3CDTF">2023-10-22T09:45:03Z</dcterms:modified>
</cp:coreProperties>
</file>