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67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0E20A-2252-4B96-99F9-811894E1A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80F3BA-AF79-4731-8E72-A20EE016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168AC-FFDA-4A14-9B2F-BFACB33A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485C90-EA6B-4578-B94E-094DB807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1DBB2-8E2A-429A-AEB9-5E7587C4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0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09CB7-9C97-4CFD-BC59-971522E6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F9E97A-1A5A-40FC-BB91-CC31869FF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890E1-F5C6-43FB-9E9E-C5166AFF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0EE87-5A50-4F79-A486-A0EFE1F0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3447E9-2565-4A8D-897F-84ACF014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1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76B62D-BF57-4462-A93C-8A3B1F551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3D45D1-AEEE-4267-AED9-E57C3751A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9B525E-BB17-4A62-A8AD-B2B4DB50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31DB0-C566-4FDB-B4CD-260CEF8E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B39F5C-6E07-4289-B2B5-2B894108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06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BAC7-1BB9-4994-9AB2-611CB3A6C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21C90-F514-4FCB-8256-AC25B9939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7B06A0-DA4F-4409-954E-85FC2D08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5FB22-E414-4F46-9324-68B5C4E8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5A5EF-C1C1-42DA-A826-B8E722A94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9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60661-D8B8-4BCD-BA28-72F82D0D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0903E9-80F1-4929-B702-5E3AB9277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CCB97-BAA9-4D91-B4EA-B42C20E0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74C26-DF2B-462E-8FB3-0341EEB7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CD035-3DD8-4B0C-9370-E2F6D192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0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742B2-1C00-4654-BF5F-04482F17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7EF30D-9107-472E-8FFD-1A2CE1D3D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F0816-83EE-4E4B-B1A4-61A2342F6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19F854-0084-44CE-ADDB-C1B0B92B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77025-678A-4AF3-94A3-D24C6B17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E4A2B-8A5A-40A4-9360-7858E28C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6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6C6A8-54F1-40C7-A78F-80A08F20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390E13-D993-4D0C-9422-33B002031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9198CF-844B-47E2-97DE-636F3AE5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E90DF2-6DF9-4384-89AD-172900C26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5ADC3D-A57C-4C50-81A4-3B6741EF4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42E2CB-05DC-4C06-BDEE-7AAC8696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D00A57-66EC-43D8-B113-CD9327BF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3B6CC5-4073-4A29-B9DC-EF556C5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2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AA90E-CCA4-40DD-96A7-D87BFDE3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21A2E0-187C-4DEB-B72E-5E2A5B34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61A0F-C9A8-4ACE-9CC6-D484F18D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4A1123-012A-4ECF-A0E1-BA17D76A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1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DCADAA-3E17-4AF2-9D07-BDE595AE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090F6E-58AA-493E-86F1-0152A2E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0AF59A-6E6B-4BDE-BEBE-5B92F2B2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9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642D1-FA7E-47A0-BF72-63CCCCBD1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4364D-3C80-42BD-A498-F733865D4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9D52C9-0835-4A64-AA5F-8F4E0B6BF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39DBC3-7740-4A9E-8A81-A0FAD7E6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D1D53D-5C93-417D-9CF5-B8338267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C20A73-E872-4255-8BFA-51CA5207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3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B4514-2040-4D87-B16A-45E4D703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E778CB-823A-44B9-864A-0D4CDA7A2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8FE5B6-35AA-49F5-BF57-7DBA7C950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C2808B-D13C-42CE-8852-AAFB37D3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77137-A2F4-442E-992D-01C87E59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303654-C73F-43C3-970D-37A1076E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9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75743-30DE-4D13-86FA-3CE85C46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A348AF-78AE-4C27-93B4-E7DEE12E4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7F40A-3479-4789-BEF5-A0C0A5E9D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C20A6-3C23-4958-9EE6-A607B676649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4D902-B04A-41BF-9A44-C04BA28BE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CC722F-0F2C-4077-8A02-81A946004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4F073-3084-45D1-86F8-395383E9B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6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534AE7-E150-46E4-B337-A61A04C05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83" y="658272"/>
            <a:ext cx="8658523" cy="5541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5EAF2-62BC-4A41-8D91-A69433E4C2D7}"/>
              </a:ext>
            </a:extLst>
          </p:cNvPr>
          <p:cNvSpPr txBox="1"/>
          <p:nvPr/>
        </p:nvSpPr>
        <p:spPr>
          <a:xfrm>
            <a:off x="2245149" y="106829"/>
            <a:ext cx="8097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Муниципальное дошкольное образовательное автономное учреждение "Детский сад комбинированного вида № 71 "Лучик" г. Орска".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AE0B5-6E28-4066-80E1-9BA2FD21FBE1}"/>
              </a:ext>
            </a:extLst>
          </p:cNvPr>
          <p:cNvSpPr txBox="1"/>
          <p:nvPr/>
        </p:nvSpPr>
        <p:spPr>
          <a:xfrm>
            <a:off x="10096106" y="5657671"/>
            <a:ext cx="2385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Подготовила воспитатель: </a:t>
            </a:r>
          </a:p>
          <a:p>
            <a:r>
              <a:rPr lang="ru-RU" b="1" dirty="0">
                <a:solidFill>
                  <a:srgbClr val="002060"/>
                </a:solidFill>
              </a:rPr>
              <a:t>Поспелова Галина</a:t>
            </a:r>
          </a:p>
          <a:p>
            <a:r>
              <a:rPr lang="ru-RU" b="1" dirty="0">
                <a:solidFill>
                  <a:srgbClr val="002060"/>
                </a:solidFill>
              </a:rPr>
              <a:t>Валерьевна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11424-920B-4E9A-B9B4-65C88977C9C5}"/>
              </a:ext>
            </a:extLst>
          </p:cNvPr>
          <p:cNvSpPr txBox="1"/>
          <p:nvPr/>
        </p:nvSpPr>
        <p:spPr>
          <a:xfrm>
            <a:off x="5193818" y="6199727"/>
            <a:ext cx="110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2025 </a:t>
            </a:r>
            <a:r>
              <a:rPr lang="ru-RU" b="1" dirty="0">
                <a:solidFill>
                  <a:srgbClr val="002060"/>
                </a:solidFill>
              </a:rPr>
              <a:t>г.</a:t>
            </a:r>
          </a:p>
          <a:p>
            <a:r>
              <a:rPr lang="ru-RU" b="1" dirty="0">
                <a:solidFill>
                  <a:srgbClr val="002060"/>
                </a:solidFill>
              </a:rPr>
              <a:t>г. Орск</a:t>
            </a:r>
          </a:p>
        </p:txBody>
      </p:sp>
    </p:spTree>
    <p:extLst>
      <p:ext uri="{BB962C8B-B14F-4D97-AF65-F5344CB8AC3E}">
        <p14:creationId xmlns:p14="http://schemas.microsoft.com/office/powerpoint/2010/main" val="410312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4C4F29-B3FC-4CDB-B1BF-A0F33DB7B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9" y="829559"/>
            <a:ext cx="11395958" cy="5128181"/>
          </a:xfrm>
        </p:spPr>
      </p:pic>
    </p:spTree>
    <p:extLst>
      <p:ext uri="{BB962C8B-B14F-4D97-AF65-F5344CB8AC3E}">
        <p14:creationId xmlns:p14="http://schemas.microsoft.com/office/powerpoint/2010/main" val="1278296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6CE209-A5D9-41ED-946C-0C0F7CF2C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5" y="567966"/>
            <a:ext cx="11647450" cy="5241352"/>
          </a:xfrm>
        </p:spPr>
      </p:pic>
    </p:spTree>
    <p:extLst>
      <p:ext uri="{BB962C8B-B14F-4D97-AF65-F5344CB8AC3E}">
        <p14:creationId xmlns:p14="http://schemas.microsoft.com/office/powerpoint/2010/main" val="112078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E8F69B-E872-4093-886E-801EF699C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1" y="896700"/>
            <a:ext cx="11644778" cy="5240150"/>
          </a:xfrm>
        </p:spPr>
      </p:pic>
    </p:spTree>
    <p:extLst>
      <p:ext uri="{BB962C8B-B14F-4D97-AF65-F5344CB8AC3E}">
        <p14:creationId xmlns:p14="http://schemas.microsoft.com/office/powerpoint/2010/main" val="288991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3ABAE9-E098-4AA7-859B-521B07226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799498"/>
            <a:ext cx="11686674" cy="5259003"/>
          </a:xfrm>
        </p:spPr>
      </p:pic>
    </p:spTree>
    <p:extLst>
      <p:ext uri="{BB962C8B-B14F-4D97-AF65-F5344CB8AC3E}">
        <p14:creationId xmlns:p14="http://schemas.microsoft.com/office/powerpoint/2010/main" val="3738643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F358FD-C44D-4573-8F36-D4394CCAD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0" y="110411"/>
            <a:ext cx="10067826" cy="6443409"/>
          </a:xfrm>
        </p:spPr>
      </p:pic>
    </p:spTree>
    <p:extLst>
      <p:ext uri="{BB962C8B-B14F-4D97-AF65-F5344CB8AC3E}">
        <p14:creationId xmlns:p14="http://schemas.microsoft.com/office/powerpoint/2010/main" val="89883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B5AFA-3A6E-40C3-8BB0-4DF0E8D4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D45A31-1CB0-4471-B920-0D1952CD6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43"/>
            <a:ext cx="10407978" cy="6661106"/>
          </a:xfrm>
        </p:spPr>
      </p:pic>
    </p:spTree>
    <p:extLst>
      <p:ext uri="{BB962C8B-B14F-4D97-AF65-F5344CB8AC3E}">
        <p14:creationId xmlns:p14="http://schemas.microsoft.com/office/powerpoint/2010/main" val="318984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A49F11-D2E8-4B98-A732-1A21D9B66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44095"/>
            <a:ext cx="10246936" cy="6814213"/>
          </a:xfrm>
        </p:spPr>
      </p:pic>
    </p:spTree>
    <p:extLst>
      <p:ext uri="{BB962C8B-B14F-4D97-AF65-F5344CB8AC3E}">
        <p14:creationId xmlns:p14="http://schemas.microsoft.com/office/powerpoint/2010/main" val="8292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CC0AE8-28E8-4D4F-88A7-268EA98C5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6" y="28573"/>
            <a:ext cx="9869864" cy="6563460"/>
          </a:xfrm>
        </p:spPr>
      </p:pic>
    </p:spTree>
    <p:extLst>
      <p:ext uri="{BB962C8B-B14F-4D97-AF65-F5344CB8AC3E}">
        <p14:creationId xmlns:p14="http://schemas.microsoft.com/office/powerpoint/2010/main" val="159519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22FEC6-9028-48A4-944F-0852A7FB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4" y="56561"/>
            <a:ext cx="10105533" cy="6744878"/>
          </a:xfrm>
        </p:spPr>
      </p:pic>
    </p:spTree>
    <p:extLst>
      <p:ext uri="{BB962C8B-B14F-4D97-AF65-F5344CB8AC3E}">
        <p14:creationId xmlns:p14="http://schemas.microsoft.com/office/powerpoint/2010/main" val="22902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8E5C10-D775-4CE2-BF63-6A039E194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09" y="44777"/>
            <a:ext cx="9846982" cy="6548243"/>
          </a:xfrm>
        </p:spPr>
      </p:pic>
    </p:spTree>
    <p:extLst>
      <p:ext uri="{BB962C8B-B14F-4D97-AF65-F5344CB8AC3E}">
        <p14:creationId xmlns:p14="http://schemas.microsoft.com/office/powerpoint/2010/main" val="78770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03393A-3C5C-4563-AFAC-2DFD0C8F8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52" y="142410"/>
            <a:ext cx="9884479" cy="65731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ECAEF1-6174-4637-BD12-4A8BF1BC1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D97155-B6F6-4D60-A6BB-BE9712479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4" y="75415"/>
            <a:ext cx="10088640" cy="6708946"/>
          </a:xfrm>
        </p:spPr>
      </p:pic>
    </p:spTree>
    <p:extLst>
      <p:ext uri="{BB962C8B-B14F-4D97-AF65-F5344CB8AC3E}">
        <p14:creationId xmlns:p14="http://schemas.microsoft.com/office/powerpoint/2010/main" val="141959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1A11E1-1357-4EB3-BA29-E4080E71B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9" y="1018094"/>
            <a:ext cx="11317513" cy="5092881"/>
          </a:xfrm>
        </p:spPr>
      </p:pic>
    </p:spTree>
    <p:extLst>
      <p:ext uri="{BB962C8B-B14F-4D97-AF65-F5344CB8AC3E}">
        <p14:creationId xmlns:p14="http://schemas.microsoft.com/office/powerpoint/2010/main" val="3260086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2025-02-22T19:24:42Z</dcterms:created>
  <dcterms:modified xsi:type="dcterms:W3CDTF">2025-08-25T22:31:40Z</dcterms:modified>
</cp:coreProperties>
</file>