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5240000" cy="7975600"/>
  <p:notesSz cx="15240000" cy="7975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444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43000" y="2472436"/>
            <a:ext cx="12954000" cy="16748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86000" y="4466336"/>
            <a:ext cx="10668000" cy="1993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91953" y="1418767"/>
            <a:ext cx="11747500" cy="65532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7840357" y="3844466"/>
            <a:ext cx="7399655" cy="4127500"/>
          </a:xfrm>
          <a:custGeom>
            <a:avLst/>
            <a:gdLst/>
            <a:ahLst/>
            <a:cxnLst/>
            <a:rect l="l" t="t" r="r" b="b"/>
            <a:pathLst>
              <a:path w="7399655" h="4127500">
                <a:moveTo>
                  <a:pt x="7399096" y="0"/>
                </a:moveTo>
                <a:lnTo>
                  <a:pt x="5388483" y="0"/>
                </a:lnTo>
                <a:lnTo>
                  <a:pt x="5347282" y="142"/>
                </a:lnTo>
                <a:lnTo>
                  <a:pt x="5305914" y="570"/>
                </a:lnTo>
                <a:lnTo>
                  <a:pt x="5264382" y="1285"/>
                </a:lnTo>
                <a:lnTo>
                  <a:pt x="5222692" y="2287"/>
                </a:lnTo>
                <a:lnTo>
                  <a:pt x="5180849" y="3577"/>
                </a:lnTo>
                <a:lnTo>
                  <a:pt x="5138858" y="5155"/>
                </a:lnTo>
                <a:lnTo>
                  <a:pt x="5096722" y="7022"/>
                </a:lnTo>
                <a:lnTo>
                  <a:pt x="5054449" y="9180"/>
                </a:lnTo>
                <a:lnTo>
                  <a:pt x="5012041" y="11628"/>
                </a:lnTo>
                <a:lnTo>
                  <a:pt x="4969505" y="14367"/>
                </a:lnTo>
                <a:lnTo>
                  <a:pt x="4926844" y="17399"/>
                </a:lnTo>
                <a:lnTo>
                  <a:pt x="4884065" y="20723"/>
                </a:lnTo>
                <a:lnTo>
                  <a:pt x="4841171" y="24341"/>
                </a:lnTo>
                <a:lnTo>
                  <a:pt x="4798168" y="28253"/>
                </a:lnTo>
                <a:lnTo>
                  <a:pt x="4755061" y="32460"/>
                </a:lnTo>
                <a:lnTo>
                  <a:pt x="4711854" y="36963"/>
                </a:lnTo>
                <a:lnTo>
                  <a:pt x="4668553" y="41761"/>
                </a:lnTo>
                <a:lnTo>
                  <a:pt x="4625163" y="46858"/>
                </a:lnTo>
                <a:lnTo>
                  <a:pt x="4581687" y="52251"/>
                </a:lnTo>
                <a:lnTo>
                  <a:pt x="4538132" y="57944"/>
                </a:lnTo>
                <a:lnTo>
                  <a:pt x="4494502" y="63935"/>
                </a:lnTo>
                <a:lnTo>
                  <a:pt x="4450801" y="70226"/>
                </a:lnTo>
                <a:lnTo>
                  <a:pt x="4407036" y="76818"/>
                </a:lnTo>
                <a:lnTo>
                  <a:pt x="4363210" y="83712"/>
                </a:lnTo>
                <a:lnTo>
                  <a:pt x="4319330" y="90907"/>
                </a:lnTo>
                <a:lnTo>
                  <a:pt x="4275398" y="98405"/>
                </a:lnTo>
                <a:lnTo>
                  <a:pt x="4231422" y="106207"/>
                </a:lnTo>
                <a:lnTo>
                  <a:pt x="4187404" y="114312"/>
                </a:lnTo>
                <a:lnTo>
                  <a:pt x="4143351" y="122723"/>
                </a:lnTo>
                <a:lnTo>
                  <a:pt x="4099267" y="131439"/>
                </a:lnTo>
                <a:lnTo>
                  <a:pt x="4055157" y="140461"/>
                </a:lnTo>
                <a:lnTo>
                  <a:pt x="4011027" y="149791"/>
                </a:lnTo>
                <a:lnTo>
                  <a:pt x="3966880" y="159428"/>
                </a:lnTo>
                <a:lnTo>
                  <a:pt x="3922722" y="169373"/>
                </a:lnTo>
                <a:lnTo>
                  <a:pt x="3878558" y="179628"/>
                </a:lnTo>
                <a:lnTo>
                  <a:pt x="3834392" y="190193"/>
                </a:lnTo>
                <a:lnTo>
                  <a:pt x="3790230" y="201068"/>
                </a:lnTo>
                <a:lnTo>
                  <a:pt x="3746076" y="212254"/>
                </a:lnTo>
                <a:lnTo>
                  <a:pt x="3701936" y="223752"/>
                </a:lnTo>
                <a:lnTo>
                  <a:pt x="3657814" y="235563"/>
                </a:lnTo>
                <a:lnTo>
                  <a:pt x="3613715" y="247688"/>
                </a:lnTo>
                <a:lnTo>
                  <a:pt x="3569644" y="260126"/>
                </a:lnTo>
                <a:lnTo>
                  <a:pt x="3525606" y="272880"/>
                </a:lnTo>
                <a:lnTo>
                  <a:pt x="3481605" y="285948"/>
                </a:lnTo>
                <a:lnTo>
                  <a:pt x="3437648" y="299333"/>
                </a:lnTo>
                <a:lnTo>
                  <a:pt x="3393738" y="313036"/>
                </a:lnTo>
                <a:lnTo>
                  <a:pt x="3349881" y="327055"/>
                </a:lnTo>
                <a:lnTo>
                  <a:pt x="3306081" y="341393"/>
                </a:lnTo>
                <a:lnTo>
                  <a:pt x="3262344" y="356050"/>
                </a:lnTo>
                <a:lnTo>
                  <a:pt x="3218674" y="371027"/>
                </a:lnTo>
                <a:lnTo>
                  <a:pt x="3175076" y="386325"/>
                </a:lnTo>
                <a:lnTo>
                  <a:pt x="3131555" y="401943"/>
                </a:lnTo>
                <a:lnTo>
                  <a:pt x="3088116" y="417884"/>
                </a:lnTo>
                <a:lnTo>
                  <a:pt x="3044764" y="434147"/>
                </a:lnTo>
                <a:lnTo>
                  <a:pt x="3001504" y="450733"/>
                </a:lnTo>
                <a:lnTo>
                  <a:pt x="2958340" y="467644"/>
                </a:lnTo>
                <a:lnTo>
                  <a:pt x="2915278" y="484879"/>
                </a:lnTo>
                <a:lnTo>
                  <a:pt x="2872322" y="502440"/>
                </a:lnTo>
                <a:lnTo>
                  <a:pt x="2829478" y="520327"/>
                </a:lnTo>
                <a:lnTo>
                  <a:pt x="2786750" y="538540"/>
                </a:lnTo>
                <a:lnTo>
                  <a:pt x="2744144" y="557082"/>
                </a:lnTo>
                <a:lnTo>
                  <a:pt x="2701663" y="575952"/>
                </a:lnTo>
                <a:lnTo>
                  <a:pt x="2659314" y="595150"/>
                </a:lnTo>
                <a:lnTo>
                  <a:pt x="2617100" y="614679"/>
                </a:lnTo>
                <a:lnTo>
                  <a:pt x="2575027" y="634538"/>
                </a:lnTo>
                <a:lnTo>
                  <a:pt x="2533100" y="654728"/>
                </a:lnTo>
                <a:lnTo>
                  <a:pt x="2491324" y="675249"/>
                </a:lnTo>
                <a:lnTo>
                  <a:pt x="2449703" y="696104"/>
                </a:lnTo>
                <a:lnTo>
                  <a:pt x="2408242" y="717292"/>
                </a:lnTo>
                <a:lnTo>
                  <a:pt x="2366947" y="738813"/>
                </a:lnTo>
                <a:lnTo>
                  <a:pt x="2325822" y="760670"/>
                </a:lnTo>
                <a:lnTo>
                  <a:pt x="2284872" y="782862"/>
                </a:lnTo>
                <a:lnTo>
                  <a:pt x="2244102" y="805389"/>
                </a:lnTo>
                <a:lnTo>
                  <a:pt x="2203517" y="828254"/>
                </a:lnTo>
                <a:lnTo>
                  <a:pt x="2163122" y="851457"/>
                </a:lnTo>
                <a:lnTo>
                  <a:pt x="2122921" y="874997"/>
                </a:lnTo>
                <a:lnTo>
                  <a:pt x="2082921" y="898877"/>
                </a:lnTo>
                <a:lnTo>
                  <a:pt x="2043124" y="923096"/>
                </a:lnTo>
                <a:lnTo>
                  <a:pt x="2003538" y="947655"/>
                </a:lnTo>
                <a:lnTo>
                  <a:pt x="1964165" y="972556"/>
                </a:lnTo>
                <a:lnTo>
                  <a:pt x="1925012" y="997799"/>
                </a:lnTo>
                <a:lnTo>
                  <a:pt x="1886083" y="1023383"/>
                </a:lnTo>
                <a:lnTo>
                  <a:pt x="1847383" y="1049312"/>
                </a:lnTo>
                <a:lnTo>
                  <a:pt x="1808917" y="1075584"/>
                </a:lnTo>
                <a:lnTo>
                  <a:pt x="1770690" y="1102201"/>
                </a:lnTo>
                <a:lnTo>
                  <a:pt x="1732707" y="1129163"/>
                </a:lnTo>
                <a:lnTo>
                  <a:pt x="1694972" y="1156471"/>
                </a:lnTo>
                <a:lnTo>
                  <a:pt x="1657491" y="1184126"/>
                </a:lnTo>
                <a:lnTo>
                  <a:pt x="1620268" y="1212128"/>
                </a:lnTo>
                <a:lnTo>
                  <a:pt x="1583309" y="1240479"/>
                </a:lnTo>
                <a:lnTo>
                  <a:pt x="1546618" y="1269178"/>
                </a:lnTo>
                <a:lnTo>
                  <a:pt x="1510200" y="1298227"/>
                </a:lnTo>
                <a:lnTo>
                  <a:pt x="1474060" y="1327627"/>
                </a:lnTo>
                <a:lnTo>
                  <a:pt x="1438204" y="1357377"/>
                </a:lnTo>
                <a:lnTo>
                  <a:pt x="1402635" y="1387480"/>
                </a:lnTo>
                <a:lnTo>
                  <a:pt x="1367359" y="1417934"/>
                </a:lnTo>
                <a:lnTo>
                  <a:pt x="1332380" y="1448742"/>
                </a:lnTo>
                <a:lnTo>
                  <a:pt x="1297705" y="1479904"/>
                </a:lnTo>
                <a:lnTo>
                  <a:pt x="1263336" y="1511420"/>
                </a:lnTo>
                <a:lnTo>
                  <a:pt x="1229281" y="1543292"/>
                </a:lnTo>
                <a:lnTo>
                  <a:pt x="1195542" y="1575519"/>
                </a:lnTo>
                <a:lnTo>
                  <a:pt x="1162126" y="1608104"/>
                </a:lnTo>
                <a:lnTo>
                  <a:pt x="1129036" y="1641045"/>
                </a:lnTo>
                <a:lnTo>
                  <a:pt x="1096279" y="1674345"/>
                </a:lnTo>
                <a:lnTo>
                  <a:pt x="1063859" y="1708004"/>
                </a:lnTo>
                <a:lnTo>
                  <a:pt x="1031781" y="1742022"/>
                </a:lnTo>
                <a:lnTo>
                  <a:pt x="1000049" y="1776401"/>
                </a:lnTo>
                <a:lnTo>
                  <a:pt x="968669" y="1811140"/>
                </a:lnTo>
                <a:lnTo>
                  <a:pt x="937645" y="1846241"/>
                </a:lnTo>
                <a:lnTo>
                  <a:pt x="906983" y="1881705"/>
                </a:lnTo>
                <a:lnTo>
                  <a:pt x="876687" y="1917532"/>
                </a:lnTo>
                <a:lnTo>
                  <a:pt x="846763" y="1953722"/>
                </a:lnTo>
                <a:lnTo>
                  <a:pt x="817214" y="1990277"/>
                </a:lnTo>
                <a:lnTo>
                  <a:pt x="788047" y="2027197"/>
                </a:lnTo>
                <a:lnTo>
                  <a:pt x="759266" y="2064484"/>
                </a:lnTo>
                <a:lnTo>
                  <a:pt x="730875" y="2102137"/>
                </a:lnTo>
                <a:lnTo>
                  <a:pt x="702880" y="2140157"/>
                </a:lnTo>
                <a:lnTo>
                  <a:pt x="675286" y="2178545"/>
                </a:lnTo>
                <a:lnTo>
                  <a:pt x="648097" y="2217302"/>
                </a:lnTo>
                <a:lnTo>
                  <a:pt x="621319" y="2256429"/>
                </a:lnTo>
                <a:lnTo>
                  <a:pt x="594957" y="2295926"/>
                </a:lnTo>
                <a:lnTo>
                  <a:pt x="569014" y="2335793"/>
                </a:lnTo>
                <a:lnTo>
                  <a:pt x="543497" y="2376033"/>
                </a:lnTo>
                <a:lnTo>
                  <a:pt x="518409" y="2416644"/>
                </a:lnTo>
                <a:lnTo>
                  <a:pt x="493757" y="2457629"/>
                </a:lnTo>
                <a:lnTo>
                  <a:pt x="469545" y="2498988"/>
                </a:lnTo>
                <a:lnTo>
                  <a:pt x="445777" y="2540721"/>
                </a:lnTo>
                <a:lnTo>
                  <a:pt x="422459" y="2582829"/>
                </a:lnTo>
                <a:lnTo>
                  <a:pt x="399596" y="2625313"/>
                </a:lnTo>
                <a:lnTo>
                  <a:pt x="377192" y="2668173"/>
                </a:lnTo>
                <a:lnTo>
                  <a:pt x="355253" y="2711411"/>
                </a:lnTo>
                <a:lnTo>
                  <a:pt x="333782" y="2755027"/>
                </a:lnTo>
                <a:lnTo>
                  <a:pt x="312786" y="2799022"/>
                </a:lnTo>
                <a:lnTo>
                  <a:pt x="292270" y="2843396"/>
                </a:lnTo>
                <a:lnTo>
                  <a:pt x="272237" y="2888150"/>
                </a:lnTo>
                <a:lnTo>
                  <a:pt x="252693" y="2933285"/>
                </a:lnTo>
                <a:lnTo>
                  <a:pt x="233643" y="2978802"/>
                </a:lnTo>
                <a:lnTo>
                  <a:pt x="215091" y="3024701"/>
                </a:lnTo>
                <a:lnTo>
                  <a:pt x="197043" y="3070983"/>
                </a:lnTo>
                <a:lnTo>
                  <a:pt x="179504" y="3117649"/>
                </a:lnTo>
                <a:lnTo>
                  <a:pt x="162478" y="3164699"/>
                </a:lnTo>
                <a:lnTo>
                  <a:pt x="145971" y="3212134"/>
                </a:lnTo>
                <a:lnTo>
                  <a:pt x="129986" y="3259955"/>
                </a:lnTo>
                <a:lnTo>
                  <a:pt x="114530" y="3308163"/>
                </a:lnTo>
                <a:lnTo>
                  <a:pt x="99607" y="3356757"/>
                </a:lnTo>
                <a:lnTo>
                  <a:pt x="85222" y="3405740"/>
                </a:lnTo>
                <a:lnTo>
                  <a:pt x="71380" y="3455112"/>
                </a:lnTo>
                <a:lnTo>
                  <a:pt x="58085" y="3504873"/>
                </a:lnTo>
                <a:lnTo>
                  <a:pt x="45343" y="3555024"/>
                </a:lnTo>
                <a:lnTo>
                  <a:pt x="33158" y="3605565"/>
                </a:lnTo>
                <a:lnTo>
                  <a:pt x="21537" y="3656499"/>
                </a:lnTo>
                <a:lnTo>
                  <a:pt x="10482" y="3707824"/>
                </a:lnTo>
                <a:lnTo>
                  <a:pt x="0" y="3759542"/>
                </a:lnTo>
                <a:lnTo>
                  <a:pt x="0" y="4127500"/>
                </a:lnTo>
                <a:lnTo>
                  <a:pt x="7399096" y="4127500"/>
                </a:lnTo>
                <a:lnTo>
                  <a:pt x="7399096" y="0"/>
                </a:lnTo>
                <a:close/>
              </a:path>
            </a:pathLst>
          </a:custGeom>
          <a:solidFill>
            <a:srgbClr val="D99228">
              <a:alpha val="7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2499" y="1175147"/>
            <a:ext cx="3848099" cy="116455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rgbClr val="01020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rgbClr val="01020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62000" y="1834388"/>
            <a:ext cx="6629400" cy="52638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848600" y="1834388"/>
            <a:ext cx="6629400" cy="52638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rgbClr val="01020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73522" y="4172032"/>
            <a:ext cx="12092955" cy="669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rgbClr val="01020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2000" y="1834388"/>
            <a:ext cx="13716000" cy="52638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81600" y="7417308"/>
            <a:ext cx="4876800" cy="398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62000" y="7417308"/>
            <a:ext cx="3505200" cy="398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972800" y="7417308"/>
            <a:ext cx="3505200" cy="398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salesgasm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lesgasm.com/" TargetMode="External"/><Relationship Id="rId2" Type="http://schemas.openxmlformats.org/officeDocument/2006/relationships/hyperlink" Target="mailto:info@salesgasm.co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salesgasm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5240000" cy="7975600"/>
            <a:chOff x="0" y="0"/>
            <a:chExt cx="15240000" cy="7975600"/>
          </a:xfrm>
        </p:grpSpPr>
        <p:sp>
          <p:nvSpPr>
            <p:cNvPr id="3" name="object 3"/>
            <p:cNvSpPr/>
            <p:nvPr/>
          </p:nvSpPr>
          <p:spPr>
            <a:xfrm>
              <a:off x="0" y="3987800"/>
              <a:ext cx="15240000" cy="3987800"/>
            </a:xfrm>
            <a:custGeom>
              <a:avLst/>
              <a:gdLst/>
              <a:ahLst/>
              <a:cxnLst/>
              <a:rect l="l" t="t" r="r" b="b"/>
              <a:pathLst>
                <a:path w="15240000" h="3987800">
                  <a:moveTo>
                    <a:pt x="15240000" y="0"/>
                  </a:moveTo>
                  <a:lnTo>
                    <a:pt x="0" y="0"/>
                  </a:lnTo>
                  <a:lnTo>
                    <a:pt x="0" y="3987800"/>
                  </a:lnTo>
                  <a:lnTo>
                    <a:pt x="15240000" y="3987800"/>
                  </a:lnTo>
                  <a:lnTo>
                    <a:pt x="15240000" y="0"/>
                  </a:lnTo>
                  <a:close/>
                </a:path>
              </a:pathLst>
            </a:custGeom>
            <a:solidFill>
              <a:srgbClr val="4D4D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94800" y="0"/>
              <a:ext cx="4658931" cy="69469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03007" y="1483907"/>
              <a:ext cx="5490398" cy="1520982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767315" y="4426635"/>
            <a:ext cx="5504180" cy="185820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5240" algn="ctr">
              <a:lnSpc>
                <a:spcPct val="100499"/>
              </a:lnSpc>
              <a:spcBef>
                <a:spcPts val="90"/>
              </a:spcBef>
            </a:pPr>
            <a:r>
              <a:rPr sz="4000" spc="229" dirty="0">
                <a:solidFill>
                  <a:srgbClr val="FFFFFF"/>
                </a:solidFill>
                <a:latin typeface="Microsoft Sans Serif"/>
                <a:cs typeface="Microsoft Sans Serif"/>
              </a:rPr>
              <a:t>DIGITAL </a:t>
            </a:r>
            <a:r>
              <a:rPr sz="4000" spc="2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000" b="1" spc="62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4000" b="1" spc="50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4000" b="1" spc="-105" dirty="0">
                <a:solidFill>
                  <a:srgbClr val="FFFFFF"/>
                </a:solidFill>
                <a:latin typeface="Verdana"/>
                <a:cs typeface="Verdana"/>
              </a:rPr>
              <a:t>RKETING  </a:t>
            </a:r>
            <a:r>
              <a:rPr sz="40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EVENTS</a:t>
            </a:r>
            <a:endParaRPr sz="400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36600" y="660400"/>
            <a:ext cx="7683500" cy="6286500"/>
          </a:xfrm>
          <a:custGeom>
            <a:avLst/>
            <a:gdLst/>
            <a:ahLst/>
            <a:cxnLst/>
            <a:rect l="l" t="t" r="r" b="b"/>
            <a:pathLst>
              <a:path w="7683500" h="6286500">
                <a:moveTo>
                  <a:pt x="7683500" y="0"/>
                </a:moveTo>
                <a:lnTo>
                  <a:pt x="0" y="0"/>
                </a:lnTo>
                <a:lnTo>
                  <a:pt x="0" y="6286500"/>
                </a:lnTo>
                <a:lnTo>
                  <a:pt x="1562100" y="6286500"/>
                </a:lnTo>
              </a:path>
            </a:pathLst>
          </a:custGeom>
          <a:ln w="50800">
            <a:solidFill>
              <a:srgbClr val="D792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296073" y="7232976"/>
            <a:ext cx="4405630" cy="443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750" spc="-105" dirty="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sz="2750" spc="-105" dirty="0">
                <a:solidFill>
                  <a:srgbClr val="FFFFFF"/>
                </a:solidFill>
                <a:latin typeface="Trebuchet MS"/>
                <a:cs typeface="Trebuchet MS"/>
                <a:hlinkClick r:id="rId4"/>
              </a:rPr>
              <a:t>ttps://w</a:t>
            </a:r>
            <a:r>
              <a:rPr sz="2750" spc="-105" dirty="0">
                <a:solidFill>
                  <a:srgbClr val="FFFFFF"/>
                </a:solidFill>
                <a:latin typeface="Trebuchet MS"/>
                <a:cs typeface="Trebuchet MS"/>
              </a:rPr>
              <a:t>ww</a:t>
            </a:r>
            <a:r>
              <a:rPr sz="2750" spc="-105" dirty="0">
                <a:solidFill>
                  <a:srgbClr val="FFFFFF"/>
                </a:solidFill>
                <a:latin typeface="Trebuchet MS"/>
                <a:cs typeface="Trebuchet MS"/>
                <a:hlinkClick r:id="rId4"/>
              </a:rPr>
              <a:t>.salesgasm.c</a:t>
            </a:r>
            <a:r>
              <a:rPr sz="2750" spc="-105" dirty="0">
                <a:solidFill>
                  <a:srgbClr val="FFFFFF"/>
                </a:solidFill>
                <a:latin typeface="Trebuchet MS"/>
                <a:cs typeface="Trebuchet MS"/>
              </a:rPr>
              <a:t>om/</a:t>
            </a:r>
            <a:endParaRPr sz="27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01" y="14528"/>
            <a:ext cx="15239365" cy="7950200"/>
            <a:chOff x="901" y="14528"/>
            <a:chExt cx="15239365" cy="7950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1" y="14528"/>
              <a:ext cx="15239098" cy="79501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53214" y="1487716"/>
              <a:ext cx="1701605" cy="562272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127491" y="702716"/>
              <a:ext cx="2801620" cy="390525"/>
            </a:xfrm>
            <a:custGeom>
              <a:avLst/>
              <a:gdLst/>
              <a:ahLst/>
              <a:cxnLst/>
              <a:rect l="l" t="t" r="r" b="b"/>
              <a:pathLst>
                <a:path w="2801620" h="390525">
                  <a:moveTo>
                    <a:pt x="382879" y="360807"/>
                  </a:moveTo>
                  <a:lnTo>
                    <a:pt x="345541" y="348297"/>
                  </a:lnTo>
                  <a:lnTo>
                    <a:pt x="320090" y="299732"/>
                  </a:lnTo>
                  <a:lnTo>
                    <a:pt x="304736" y="260146"/>
                  </a:lnTo>
                  <a:lnTo>
                    <a:pt x="301586" y="252031"/>
                  </a:lnTo>
                  <a:lnTo>
                    <a:pt x="293598" y="231305"/>
                  </a:lnTo>
                  <a:lnTo>
                    <a:pt x="282905" y="203530"/>
                  </a:lnTo>
                  <a:lnTo>
                    <a:pt x="264172" y="154457"/>
                  </a:lnTo>
                  <a:lnTo>
                    <a:pt x="247878" y="111404"/>
                  </a:lnTo>
                  <a:lnTo>
                    <a:pt x="245478" y="105067"/>
                  </a:lnTo>
                  <a:lnTo>
                    <a:pt x="226949" y="55575"/>
                  </a:lnTo>
                  <a:lnTo>
                    <a:pt x="212648" y="16941"/>
                  </a:lnTo>
                  <a:lnTo>
                    <a:pt x="212648" y="231305"/>
                  </a:lnTo>
                  <a:lnTo>
                    <a:pt x="122732" y="231305"/>
                  </a:lnTo>
                  <a:lnTo>
                    <a:pt x="133616" y="200875"/>
                  </a:lnTo>
                  <a:lnTo>
                    <a:pt x="145059" y="171145"/>
                  </a:lnTo>
                  <a:lnTo>
                    <a:pt x="156908" y="141516"/>
                  </a:lnTo>
                  <a:lnTo>
                    <a:pt x="169100" y="111404"/>
                  </a:lnTo>
                  <a:lnTo>
                    <a:pt x="212648" y="231305"/>
                  </a:lnTo>
                  <a:lnTo>
                    <a:pt x="212648" y="16941"/>
                  </a:lnTo>
                  <a:lnTo>
                    <a:pt x="208686" y="6223"/>
                  </a:lnTo>
                  <a:lnTo>
                    <a:pt x="181546" y="11315"/>
                  </a:lnTo>
                  <a:lnTo>
                    <a:pt x="63906" y="303695"/>
                  </a:lnTo>
                  <a:lnTo>
                    <a:pt x="50825" y="332016"/>
                  </a:lnTo>
                  <a:lnTo>
                    <a:pt x="38100" y="348361"/>
                  </a:lnTo>
                  <a:lnTo>
                    <a:pt x="22313" y="356654"/>
                  </a:lnTo>
                  <a:lnTo>
                    <a:pt x="0" y="360807"/>
                  </a:lnTo>
                  <a:lnTo>
                    <a:pt x="0" y="381736"/>
                  </a:lnTo>
                  <a:lnTo>
                    <a:pt x="139687" y="381736"/>
                  </a:lnTo>
                  <a:lnTo>
                    <a:pt x="139687" y="360807"/>
                  </a:lnTo>
                  <a:lnTo>
                    <a:pt x="111925" y="357251"/>
                  </a:lnTo>
                  <a:lnTo>
                    <a:pt x="95300" y="350621"/>
                  </a:lnTo>
                  <a:lnTo>
                    <a:pt x="89268" y="338061"/>
                  </a:lnTo>
                  <a:lnTo>
                    <a:pt x="93319" y="316699"/>
                  </a:lnTo>
                  <a:lnTo>
                    <a:pt x="97917" y="302933"/>
                  </a:lnTo>
                  <a:lnTo>
                    <a:pt x="102997" y="288417"/>
                  </a:lnTo>
                  <a:lnTo>
                    <a:pt x="113106" y="260146"/>
                  </a:lnTo>
                  <a:lnTo>
                    <a:pt x="223393" y="260146"/>
                  </a:lnTo>
                  <a:lnTo>
                    <a:pt x="241757" y="311048"/>
                  </a:lnTo>
                  <a:lnTo>
                    <a:pt x="250596" y="340296"/>
                  </a:lnTo>
                  <a:lnTo>
                    <a:pt x="249047" y="350202"/>
                  </a:lnTo>
                  <a:lnTo>
                    <a:pt x="239331" y="356514"/>
                  </a:lnTo>
                  <a:lnTo>
                    <a:pt x="218859" y="360807"/>
                  </a:lnTo>
                  <a:lnTo>
                    <a:pt x="218859" y="381736"/>
                  </a:lnTo>
                  <a:lnTo>
                    <a:pt x="382879" y="381736"/>
                  </a:lnTo>
                  <a:lnTo>
                    <a:pt x="382879" y="360807"/>
                  </a:lnTo>
                  <a:close/>
                </a:path>
                <a:path w="2801620" h="390525">
                  <a:moveTo>
                    <a:pt x="723303" y="272021"/>
                  </a:moveTo>
                  <a:lnTo>
                    <a:pt x="694956" y="209537"/>
                  </a:lnTo>
                  <a:lnTo>
                    <a:pt x="639038" y="184048"/>
                  </a:lnTo>
                  <a:lnTo>
                    <a:pt x="639038" y="277101"/>
                  </a:lnTo>
                  <a:lnTo>
                    <a:pt x="633780" y="311759"/>
                  </a:lnTo>
                  <a:lnTo>
                    <a:pt x="619887" y="336765"/>
                  </a:lnTo>
                  <a:lnTo>
                    <a:pt x="600151" y="352031"/>
                  </a:lnTo>
                  <a:lnTo>
                    <a:pt x="577392" y="357416"/>
                  </a:lnTo>
                  <a:lnTo>
                    <a:pt x="556818" y="355168"/>
                  </a:lnTo>
                  <a:lnTo>
                    <a:pt x="541350" y="346595"/>
                  </a:lnTo>
                  <a:lnTo>
                    <a:pt x="531596" y="330288"/>
                  </a:lnTo>
                  <a:lnTo>
                    <a:pt x="528193" y="304812"/>
                  </a:lnTo>
                  <a:lnTo>
                    <a:pt x="528193" y="196227"/>
                  </a:lnTo>
                  <a:lnTo>
                    <a:pt x="547992" y="196227"/>
                  </a:lnTo>
                  <a:lnTo>
                    <a:pt x="588937" y="201155"/>
                  </a:lnTo>
                  <a:lnTo>
                    <a:pt x="617270" y="216103"/>
                  </a:lnTo>
                  <a:lnTo>
                    <a:pt x="633717" y="241325"/>
                  </a:lnTo>
                  <a:lnTo>
                    <a:pt x="639038" y="277101"/>
                  </a:lnTo>
                  <a:lnTo>
                    <a:pt x="639038" y="184048"/>
                  </a:lnTo>
                  <a:lnTo>
                    <a:pt x="622071" y="179273"/>
                  </a:lnTo>
                  <a:lnTo>
                    <a:pt x="644080" y="171919"/>
                  </a:lnTo>
                  <a:lnTo>
                    <a:pt x="650227" y="169875"/>
                  </a:lnTo>
                  <a:lnTo>
                    <a:pt x="676300" y="152831"/>
                  </a:lnTo>
                  <a:lnTo>
                    <a:pt x="695490" y="128371"/>
                  </a:lnTo>
                  <a:lnTo>
                    <a:pt x="702945" y="96697"/>
                  </a:lnTo>
                  <a:lnTo>
                    <a:pt x="700493" y="77114"/>
                  </a:lnTo>
                  <a:lnTo>
                    <a:pt x="674662" y="39014"/>
                  </a:lnTo>
                  <a:lnTo>
                    <a:pt x="629704" y="18732"/>
                  </a:lnTo>
                  <a:lnTo>
                    <a:pt x="623760" y="17894"/>
                  </a:lnTo>
                  <a:lnTo>
                    <a:pt x="623760" y="106883"/>
                  </a:lnTo>
                  <a:lnTo>
                    <a:pt x="619836" y="134708"/>
                  </a:lnTo>
                  <a:lnTo>
                    <a:pt x="607161" y="155105"/>
                  </a:lnTo>
                  <a:lnTo>
                    <a:pt x="584403" y="167652"/>
                  </a:lnTo>
                  <a:lnTo>
                    <a:pt x="550252" y="171919"/>
                  </a:lnTo>
                  <a:lnTo>
                    <a:pt x="528193" y="171919"/>
                  </a:lnTo>
                  <a:lnTo>
                    <a:pt x="528193" y="52590"/>
                  </a:lnTo>
                  <a:lnTo>
                    <a:pt x="527634" y="47498"/>
                  </a:lnTo>
                  <a:lnTo>
                    <a:pt x="560438" y="39014"/>
                  </a:lnTo>
                  <a:lnTo>
                    <a:pt x="583463" y="42710"/>
                  </a:lnTo>
                  <a:lnTo>
                    <a:pt x="603770" y="54508"/>
                  </a:lnTo>
                  <a:lnTo>
                    <a:pt x="618248" y="75526"/>
                  </a:lnTo>
                  <a:lnTo>
                    <a:pt x="623760" y="106883"/>
                  </a:lnTo>
                  <a:lnTo>
                    <a:pt x="623760" y="17894"/>
                  </a:lnTo>
                  <a:lnTo>
                    <a:pt x="605142" y="15240"/>
                  </a:lnTo>
                  <a:lnTo>
                    <a:pt x="575691" y="14135"/>
                  </a:lnTo>
                  <a:lnTo>
                    <a:pt x="403783" y="14135"/>
                  </a:lnTo>
                  <a:lnTo>
                    <a:pt x="403783" y="35052"/>
                  </a:lnTo>
                  <a:lnTo>
                    <a:pt x="428142" y="38239"/>
                  </a:lnTo>
                  <a:lnTo>
                    <a:pt x="442582" y="46024"/>
                  </a:lnTo>
                  <a:lnTo>
                    <a:pt x="449503" y="62179"/>
                  </a:lnTo>
                  <a:lnTo>
                    <a:pt x="451269" y="90474"/>
                  </a:lnTo>
                  <a:lnTo>
                    <a:pt x="451269" y="305943"/>
                  </a:lnTo>
                  <a:lnTo>
                    <a:pt x="449884" y="333933"/>
                  </a:lnTo>
                  <a:lnTo>
                    <a:pt x="443572" y="349491"/>
                  </a:lnTo>
                  <a:lnTo>
                    <a:pt x="429094" y="357009"/>
                  </a:lnTo>
                  <a:lnTo>
                    <a:pt x="403212" y="360807"/>
                  </a:lnTo>
                  <a:lnTo>
                    <a:pt x="403212" y="381723"/>
                  </a:lnTo>
                  <a:lnTo>
                    <a:pt x="561555" y="381723"/>
                  </a:lnTo>
                  <a:lnTo>
                    <a:pt x="591947" y="380250"/>
                  </a:lnTo>
                  <a:lnTo>
                    <a:pt x="645934" y="368376"/>
                  </a:lnTo>
                  <a:lnTo>
                    <a:pt x="691095" y="341845"/>
                  </a:lnTo>
                  <a:lnTo>
                    <a:pt x="719353" y="297700"/>
                  </a:lnTo>
                  <a:lnTo>
                    <a:pt x="723303" y="272021"/>
                  </a:lnTo>
                  <a:close/>
                </a:path>
                <a:path w="2801620" h="390525">
                  <a:moveTo>
                    <a:pt x="1163828" y="193979"/>
                  </a:moveTo>
                  <a:lnTo>
                    <a:pt x="1158786" y="148501"/>
                  </a:lnTo>
                  <a:lnTo>
                    <a:pt x="1144460" y="108026"/>
                  </a:lnTo>
                  <a:lnTo>
                    <a:pt x="1121981" y="73304"/>
                  </a:lnTo>
                  <a:lnTo>
                    <a:pt x="1092517" y="45046"/>
                  </a:lnTo>
                  <a:lnTo>
                    <a:pt x="1075055" y="34620"/>
                  </a:lnTo>
                  <a:lnTo>
                    <a:pt x="1075055" y="209816"/>
                  </a:lnTo>
                  <a:lnTo>
                    <a:pt x="1067676" y="277774"/>
                  </a:lnTo>
                  <a:lnTo>
                    <a:pt x="1047407" y="326390"/>
                  </a:lnTo>
                  <a:lnTo>
                    <a:pt x="1017066" y="355587"/>
                  </a:lnTo>
                  <a:lnTo>
                    <a:pt x="979474" y="365340"/>
                  </a:lnTo>
                  <a:lnTo>
                    <a:pt x="938276" y="356044"/>
                  </a:lnTo>
                  <a:lnTo>
                    <a:pt x="906272" y="330352"/>
                  </a:lnTo>
                  <a:lnTo>
                    <a:pt x="883462" y="291553"/>
                  </a:lnTo>
                  <a:lnTo>
                    <a:pt x="869784" y="242925"/>
                  </a:lnTo>
                  <a:lnTo>
                    <a:pt x="865238" y="187756"/>
                  </a:lnTo>
                  <a:lnTo>
                    <a:pt x="872756" y="121043"/>
                  </a:lnTo>
                  <a:lnTo>
                    <a:pt x="893648" y="71894"/>
                  </a:lnTo>
                  <a:lnTo>
                    <a:pt x="925347" y="41503"/>
                  </a:lnTo>
                  <a:lnTo>
                    <a:pt x="965327" y="31102"/>
                  </a:lnTo>
                  <a:lnTo>
                    <a:pt x="1001928" y="38938"/>
                  </a:lnTo>
                  <a:lnTo>
                    <a:pt x="1032294" y="61760"/>
                  </a:lnTo>
                  <a:lnTo>
                    <a:pt x="1055319" y="98539"/>
                  </a:lnTo>
                  <a:lnTo>
                    <a:pt x="1069936" y="148234"/>
                  </a:lnTo>
                  <a:lnTo>
                    <a:pt x="1075055" y="209816"/>
                  </a:lnTo>
                  <a:lnTo>
                    <a:pt x="1075055" y="34620"/>
                  </a:lnTo>
                  <a:lnTo>
                    <a:pt x="1069174" y="31102"/>
                  </a:lnTo>
                  <a:lnTo>
                    <a:pt x="1057236" y="23964"/>
                  </a:lnTo>
                  <a:lnTo>
                    <a:pt x="1017282" y="10782"/>
                  </a:lnTo>
                  <a:lnTo>
                    <a:pt x="973823" y="6235"/>
                  </a:lnTo>
                  <a:lnTo>
                    <a:pt x="922261" y="11811"/>
                  </a:lnTo>
                  <a:lnTo>
                    <a:pt x="878192" y="27432"/>
                  </a:lnTo>
                  <a:lnTo>
                    <a:pt x="841781" y="51460"/>
                  </a:lnTo>
                  <a:lnTo>
                    <a:pt x="813181" y="82232"/>
                  </a:lnTo>
                  <a:lnTo>
                    <a:pt x="792568" y="118097"/>
                  </a:lnTo>
                  <a:lnTo>
                    <a:pt x="780072" y="157403"/>
                  </a:lnTo>
                  <a:lnTo>
                    <a:pt x="775881" y="198501"/>
                  </a:lnTo>
                  <a:lnTo>
                    <a:pt x="780745" y="243484"/>
                  </a:lnTo>
                  <a:lnTo>
                    <a:pt x="794778" y="284238"/>
                  </a:lnTo>
                  <a:lnTo>
                    <a:pt x="817054" y="319773"/>
                  </a:lnTo>
                  <a:lnTo>
                    <a:pt x="846709" y="349123"/>
                  </a:lnTo>
                  <a:lnTo>
                    <a:pt x="882840" y="371297"/>
                  </a:lnTo>
                  <a:lnTo>
                    <a:pt x="924572" y="385330"/>
                  </a:lnTo>
                  <a:lnTo>
                    <a:pt x="970991" y="390220"/>
                  </a:lnTo>
                  <a:lnTo>
                    <a:pt x="1015326" y="385673"/>
                  </a:lnTo>
                  <a:lnTo>
                    <a:pt x="1055966" y="372389"/>
                  </a:lnTo>
                  <a:lnTo>
                    <a:pt x="1067701" y="365340"/>
                  </a:lnTo>
                  <a:lnTo>
                    <a:pt x="1091755" y="350913"/>
                  </a:lnTo>
                  <a:lnTo>
                    <a:pt x="1121587" y="321792"/>
                  </a:lnTo>
                  <a:lnTo>
                    <a:pt x="1144295" y="285559"/>
                  </a:lnTo>
                  <a:lnTo>
                    <a:pt x="1158748" y="242773"/>
                  </a:lnTo>
                  <a:lnTo>
                    <a:pt x="1163828" y="193979"/>
                  </a:lnTo>
                  <a:close/>
                </a:path>
                <a:path w="2801620" h="390525">
                  <a:moveTo>
                    <a:pt x="1602676" y="14147"/>
                  </a:moveTo>
                  <a:lnTo>
                    <a:pt x="1462430" y="14147"/>
                  </a:lnTo>
                  <a:lnTo>
                    <a:pt x="1462430" y="35064"/>
                  </a:lnTo>
                  <a:lnTo>
                    <a:pt x="1487817" y="37655"/>
                  </a:lnTo>
                  <a:lnTo>
                    <a:pt x="1505254" y="43129"/>
                  </a:lnTo>
                  <a:lnTo>
                    <a:pt x="1521942" y="98894"/>
                  </a:lnTo>
                  <a:lnTo>
                    <a:pt x="1522933" y="145351"/>
                  </a:lnTo>
                  <a:lnTo>
                    <a:pt x="1522933" y="216039"/>
                  </a:lnTo>
                  <a:lnTo>
                    <a:pt x="1517281" y="272846"/>
                  </a:lnTo>
                  <a:lnTo>
                    <a:pt x="1499819" y="315137"/>
                  </a:lnTo>
                  <a:lnTo>
                    <a:pt x="1469732" y="341528"/>
                  </a:lnTo>
                  <a:lnTo>
                    <a:pt x="1426235" y="350634"/>
                  </a:lnTo>
                  <a:lnTo>
                    <a:pt x="1386382" y="343103"/>
                  </a:lnTo>
                  <a:lnTo>
                    <a:pt x="1357731" y="321792"/>
                  </a:lnTo>
                  <a:lnTo>
                    <a:pt x="1340421" y="288594"/>
                  </a:lnTo>
                  <a:lnTo>
                    <a:pt x="1334617" y="245440"/>
                  </a:lnTo>
                  <a:lnTo>
                    <a:pt x="1334617" y="95008"/>
                  </a:lnTo>
                  <a:lnTo>
                    <a:pt x="1336078" y="64249"/>
                  </a:lnTo>
                  <a:lnTo>
                    <a:pt x="1342466" y="47015"/>
                  </a:lnTo>
                  <a:lnTo>
                    <a:pt x="1356804" y="38785"/>
                  </a:lnTo>
                  <a:lnTo>
                    <a:pt x="1382115" y="35064"/>
                  </a:lnTo>
                  <a:lnTo>
                    <a:pt x="1382115" y="14147"/>
                  </a:lnTo>
                  <a:lnTo>
                    <a:pt x="1207376" y="14147"/>
                  </a:lnTo>
                  <a:lnTo>
                    <a:pt x="1207376" y="35064"/>
                  </a:lnTo>
                  <a:lnTo>
                    <a:pt x="1233017" y="38785"/>
                  </a:lnTo>
                  <a:lnTo>
                    <a:pt x="1247521" y="47015"/>
                  </a:lnTo>
                  <a:lnTo>
                    <a:pt x="1253972" y="64249"/>
                  </a:lnTo>
                  <a:lnTo>
                    <a:pt x="1255445" y="95008"/>
                  </a:lnTo>
                  <a:lnTo>
                    <a:pt x="1255445" y="238086"/>
                  </a:lnTo>
                  <a:lnTo>
                    <a:pt x="1258430" y="280479"/>
                  </a:lnTo>
                  <a:lnTo>
                    <a:pt x="1282636" y="340042"/>
                  </a:lnTo>
                  <a:lnTo>
                    <a:pt x="1325854" y="374459"/>
                  </a:lnTo>
                  <a:lnTo>
                    <a:pt x="1377480" y="388645"/>
                  </a:lnTo>
                  <a:lnTo>
                    <a:pt x="1405305" y="390220"/>
                  </a:lnTo>
                  <a:lnTo>
                    <a:pt x="1435188" y="387934"/>
                  </a:lnTo>
                  <a:lnTo>
                    <a:pt x="1489684" y="368744"/>
                  </a:lnTo>
                  <a:lnTo>
                    <a:pt x="1531505" y="323126"/>
                  </a:lnTo>
                  <a:lnTo>
                    <a:pt x="1550047" y="255765"/>
                  </a:lnTo>
                  <a:lnTo>
                    <a:pt x="1551787" y="219430"/>
                  </a:lnTo>
                  <a:lnTo>
                    <a:pt x="1551787" y="145351"/>
                  </a:lnTo>
                  <a:lnTo>
                    <a:pt x="1551990" y="119189"/>
                  </a:lnTo>
                  <a:lnTo>
                    <a:pt x="1554607" y="69557"/>
                  </a:lnTo>
                  <a:lnTo>
                    <a:pt x="1580210" y="39014"/>
                  </a:lnTo>
                  <a:lnTo>
                    <a:pt x="1602676" y="35064"/>
                  </a:lnTo>
                  <a:lnTo>
                    <a:pt x="1602676" y="14147"/>
                  </a:lnTo>
                  <a:close/>
                </a:path>
                <a:path w="2801620" h="390525">
                  <a:moveTo>
                    <a:pt x="1978748" y="110274"/>
                  </a:moveTo>
                  <a:lnTo>
                    <a:pt x="1976742" y="80886"/>
                  </a:lnTo>
                  <a:lnTo>
                    <a:pt x="1975065" y="50266"/>
                  </a:lnTo>
                  <a:lnTo>
                    <a:pt x="1973821" y="22085"/>
                  </a:lnTo>
                  <a:lnTo>
                    <a:pt x="1973097" y="0"/>
                  </a:lnTo>
                  <a:lnTo>
                    <a:pt x="1956689" y="0"/>
                  </a:lnTo>
                  <a:lnTo>
                    <a:pt x="1949653" y="6743"/>
                  </a:lnTo>
                  <a:lnTo>
                    <a:pt x="1942414" y="11099"/>
                  </a:lnTo>
                  <a:lnTo>
                    <a:pt x="1934108" y="13436"/>
                  </a:lnTo>
                  <a:lnTo>
                    <a:pt x="1923897" y="14135"/>
                  </a:lnTo>
                  <a:lnTo>
                    <a:pt x="1697672" y="14135"/>
                  </a:lnTo>
                  <a:lnTo>
                    <a:pt x="1686674" y="13754"/>
                  </a:lnTo>
                  <a:lnTo>
                    <a:pt x="1678381" y="11950"/>
                  </a:lnTo>
                  <a:lnTo>
                    <a:pt x="1671662" y="7696"/>
                  </a:lnTo>
                  <a:lnTo>
                    <a:pt x="1665439" y="0"/>
                  </a:lnTo>
                  <a:lnTo>
                    <a:pt x="1648472" y="0"/>
                  </a:lnTo>
                  <a:lnTo>
                    <a:pt x="1647139" y="23228"/>
                  </a:lnTo>
                  <a:lnTo>
                    <a:pt x="1645005" y="50965"/>
                  </a:lnTo>
                  <a:lnTo>
                    <a:pt x="1639430" y="112534"/>
                  </a:lnTo>
                  <a:lnTo>
                    <a:pt x="1660918" y="112534"/>
                  </a:lnTo>
                  <a:lnTo>
                    <a:pt x="1678178" y="68554"/>
                  </a:lnTo>
                  <a:lnTo>
                    <a:pt x="1715681" y="41160"/>
                  </a:lnTo>
                  <a:lnTo>
                    <a:pt x="1735569" y="40144"/>
                  </a:lnTo>
                  <a:lnTo>
                    <a:pt x="1770062" y="40144"/>
                  </a:lnTo>
                  <a:lnTo>
                    <a:pt x="1770062" y="305943"/>
                  </a:lnTo>
                  <a:lnTo>
                    <a:pt x="1768513" y="334010"/>
                  </a:lnTo>
                  <a:lnTo>
                    <a:pt x="1761502" y="349707"/>
                  </a:lnTo>
                  <a:lnTo>
                    <a:pt x="1745488" y="357251"/>
                  </a:lnTo>
                  <a:lnTo>
                    <a:pt x="1716913" y="360807"/>
                  </a:lnTo>
                  <a:lnTo>
                    <a:pt x="1716913" y="381723"/>
                  </a:lnTo>
                  <a:lnTo>
                    <a:pt x="1904657" y="381723"/>
                  </a:lnTo>
                  <a:lnTo>
                    <a:pt x="1904657" y="360807"/>
                  </a:lnTo>
                  <a:lnTo>
                    <a:pt x="1874685" y="357251"/>
                  </a:lnTo>
                  <a:lnTo>
                    <a:pt x="1857794" y="349707"/>
                  </a:lnTo>
                  <a:lnTo>
                    <a:pt x="1850339" y="334010"/>
                  </a:lnTo>
                  <a:lnTo>
                    <a:pt x="1848675" y="305943"/>
                  </a:lnTo>
                  <a:lnTo>
                    <a:pt x="1848675" y="40144"/>
                  </a:lnTo>
                  <a:lnTo>
                    <a:pt x="1884870" y="40144"/>
                  </a:lnTo>
                  <a:lnTo>
                    <a:pt x="1905025" y="41046"/>
                  </a:lnTo>
                  <a:lnTo>
                    <a:pt x="1938235" y="64897"/>
                  </a:lnTo>
                  <a:lnTo>
                    <a:pt x="1957260" y="111975"/>
                  </a:lnTo>
                  <a:lnTo>
                    <a:pt x="1978748" y="110274"/>
                  </a:lnTo>
                  <a:close/>
                </a:path>
                <a:path w="2801620" h="390525">
                  <a:moveTo>
                    <a:pt x="2524468" y="14147"/>
                  </a:moveTo>
                  <a:lnTo>
                    <a:pt x="2384221" y="14147"/>
                  </a:lnTo>
                  <a:lnTo>
                    <a:pt x="2384221" y="35064"/>
                  </a:lnTo>
                  <a:lnTo>
                    <a:pt x="2409609" y="37655"/>
                  </a:lnTo>
                  <a:lnTo>
                    <a:pt x="2427059" y="43129"/>
                  </a:lnTo>
                  <a:lnTo>
                    <a:pt x="2443734" y="98894"/>
                  </a:lnTo>
                  <a:lnTo>
                    <a:pt x="2444724" y="145351"/>
                  </a:lnTo>
                  <a:lnTo>
                    <a:pt x="2444724" y="216039"/>
                  </a:lnTo>
                  <a:lnTo>
                    <a:pt x="2439073" y="272846"/>
                  </a:lnTo>
                  <a:lnTo>
                    <a:pt x="2421610" y="315137"/>
                  </a:lnTo>
                  <a:lnTo>
                    <a:pt x="2391524" y="341528"/>
                  </a:lnTo>
                  <a:lnTo>
                    <a:pt x="2348026" y="350634"/>
                  </a:lnTo>
                  <a:lnTo>
                    <a:pt x="2308187" y="343103"/>
                  </a:lnTo>
                  <a:lnTo>
                    <a:pt x="2279535" y="321792"/>
                  </a:lnTo>
                  <a:lnTo>
                    <a:pt x="2262225" y="288594"/>
                  </a:lnTo>
                  <a:lnTo>
                    <a:pt x="2256421" y="245440"/>
                  </a:lnTo>
                  <a:lnTo>
                    <a:pt x="2256421" y="95008"/>
                  </a:lnTo>
                  <a:lnTo>
                    <a:pt x="2257882" y="64249"/>
                  </a:lnTo>
                  <a:lnTo>
                    <a:pt x="2264257" y="47015"/>
                  </a:lnTo>
                  <a:lnTo>
                    <a:pt x="2278596" y="38785"/>
                  </a:lnTo>
                  <a:lnTo>
                    <a:pt x="2303919" y="35064"/>
                  </a:lnTo>
                  <a:lnTo>
                    <a:pt x="2303919" y="14147"/>
                  </a:lnTo>
                  <a:lnTo>
                    <a:pt x="2129167" y="14147"/>
                  </a:lnTo>
                  <a:lnTo>
                    <a:pt x="2129167" y="35064"/>
                  </a:lnTo>
                  <a:lnTo>
                    <a:pt x="2154809" y="38785"/>
                  </a:lnTo>
                  <a:lnTo>
                    <a:pt x="2169312" y="47015"/>
                  </a:lnTo>
                  <a:lnTo>
                    <a:pt x="2175764" y="64249"/>
                  </a:lnTo>
                  <a:lnTo>
                    <a:pt x="2177237" y="95008"/>
                  </a:lnTo>
                  <a:lnTo>
                    <a:pt x="2177237" y="238086"/>
                  </a:lnTo>
                  <a:lnTo>
                    <a:pt x="2180221" y="280479"/>
                  </a:lnTo>
                  <a:lnTo>
                    <a:pt x="2204440" y="340042"/>
                  </a:lnTo>
                  <a:lnTo>
                    <a:pt x="2247658" y="374459"/>
                  </a:lnTo>
                  <a:lnTo>
                    <a:pt x="2299271" y="388645"/>
                  </a:lnTo>
                  <a:lnTo>
                    <a:pt x="2327097" y="390220"/>
                  </a:lnTo>
                  <a:lnTo>
                    <a:pt x="2356993" y="387934"/>
                  </a:lnTo>
                  <a:lnTo>
                    <a:pt x="2411476" y="368744"/>
                  </a:lnTo>
                  <a:lnTo>
                    <a:pt x="2453297" y="323126"/>
                  </a:lnTo>
                  <a:lnTo>
                    <a:pt x="2471839" y="255765"/>
                  </a:lnTo>
                  <a:lnTo>
                    <a:pt x="2473579" y="219430"/>
                  </a:lnTo>
                  <a:lnTo>
                    <a:pt x="2473579" y="145351"/>
                  </a:lnTo>
                  <a:lnTo>
                    <a:pt x="2473782" y="119189"/>
                  </a:lnTo>
                  <a:lnTo>
                    <a:pt x="2476398" y="69557"/>
                  </a:lnTo>
                  <a:lnTo>
                    <a:pt x="2502001" y="39014"/>
                  </a:lnTo>
                  <a:lnTo>
                    <a:pt x="2524468" y="35064"/>
                  </a:lnTo>
                  <a:lnTo>
                    <a:pt x="2524468" y="14147"/>
                  </a:lnTo>
                  <a:close/>
                </a:path>
                <a:path w="2801620" h="390525">
                  <a:moveTo>
                    <a:pt x="2801010" y="274853"/>
                  </a:moveTo>
                  <a:lnTo>
                    <a:pt x="2794063" y="237413"/>
                  </a:lnTo>
                  <a:lnTo>
                    <a:pt x="2774226" y="207416"/>
                  </a:lnTo>
                  <a:lnTo>
                    <a:pt x="2743035" y="182283"/>
                  </a:lnTo>
                  <a:lnTo>
                    <a:pt x="2669997" y="141693"/>
                  </a:lnTo>
                  <a:lnTo>
                    <a:pt x="2648039" y="124485"/>
                  </a:lnTo>
                  <a:lnTo>
                    <a:pt x="2635402" y="106108"/>
                  </a:lnTo>
                  <a:lnTo>
                    <a:pt x="2631351" y="84823"/>
                  </a:lnTo>
                  <a:lnTo>
                    <a:pt x="2635224" y="62890"/>
                  </a:lnTo>
                  <a:lnTo>
                    <a:pt x="2646197" y="45529"/>
                  </a:lnTo>
                  <a:lnTo>
                    <a:pt x="2663329" y="34086"/>
                  </a:lnTo>
                  <a:lnTo>
                    <a:pt x="2685643" y="29972"/>
                  </a:lnTo>
                  <a:lnTo>
                    <a:pt x="2718371" y="36982"/>
                  </a:lnTo>
                  <a:lnTo>
                    <a:pt x="2740495" y="55143"/>
                  </a:lnTo>
                  <a:lnTo>
                    <a:pt x="2754985" y="80073"/>
                  </a:lnTo>
                  <a:lnTo>
                    <a:pt x="2764815" y="107454"/>
                  </a:lnTo>
                  <a:lnTo>
                    <a:pt x="2786303" y="102362"/>
                  </a:lnTo>
                  <a:lnTo>
                    <a:pt x="2775559" y="16408"/>
                  </a:lnTo>
                  <a:lnTo>
                    <a:pt x="2745092" y="10680"/>
                  </a:lnTo>
                  <a:lnTo>
                    <a:pt x="2722041" y="7569"/>
                  </a:lnTo>
                  <a:lnTo>
                    <a:pt x="2694686" y="6223"/>
                  </a:lnTo>
                  <a:lnTo>
                    <a:pt x="2638399" y="14490"/>
                  </a:lnTo>
                  <a:lnTo>
                    <a:pt x="2597277" y="37109"/>
                  </a:lnTo>
                  <a:lnTo>
                    <a:pt x="2572054" y="70878"/>
                  </a:lnTo>
                  <a:lnTo>
                    <a:pt x="2563482" y="112547"/>
                  </a:lnTo>
                  <a:lnTo>
                    <a:pt x="2570416" y="151460"/>
                  </a:lnTo>
                  <a:lnTo>
                    <a:pt x="2590063" y="182105"/>
                  </a:lnTo>
                  <a:lnTo>
                    <a:pt x="2620746" y="207657"/>
                  </a:lnTo>
                  <a:lnTo>
                    <a:pt x="2691396" y="249529"/>
                  </a:lnTo>
                  <a:lnTo>
                    <a:pt x="2712504" y="267284"/>
                  </a:lnTo>
                  <a:lnTo>
                    <a:pt x="2724696" y="286423"/>
                  </a:lnTo>
                  <a:lnTo>
                    <a:pt x="2728620" y="308787"/>
                  </a:lnTo>
                  <a:lnTo>
                    <a:pt x="2724810" y="333070"/>
                  </a:lnTo>
                  <a:lnTo>
                    <a:pt x="2713837" y="351205"/>
                  </a:lnTo>
                  <a:lnTo>
                    <a:pt x="2696400" y="362546"/>
                  </a:lnTo>
                  <a:lnTo>
                    <a:pt x="2673197" y="366471"/>
                  </a:lnTo>
                  <a:lnTo>
                    <a:pt x="2636037" y="356285"/>
                  </a:lnTo>
                  <a:lnTo>
                    <a:pt x="2607449" y="331190"/>
                  </a:lnTo>
                  <a:lnTo>
                    <a:pt x="2587155" y="299427"/>
                  </a:lnTo>
                  <a:lnTo>
                    <a:pt x="2574798" y="269189"/>
                  </a:lnTo>
                  <a:lnTo>
                    <a:pt x="2552738" y="274281"/>
                  </a:lnTo>
                  <a:lnTo>
                    <a:pt x="2561437" y="328574"/>
                  </a:lnTo>
                  <a:lnTo>
                    <a:pt x="2569705" y="372681"/>
                  </a:lnTo>
                  <a:lnTo>
                    <a:pt x="2613596" y="384416"/>
                  </a:lnTo>
                  <a:lnTo>
                    <a:pt x="2664714" y="390220"/>
                  </a:lnTo>
                  <a:lnTo>
                    <a:pt x="2720124" y="381571"/>
                  </a:lnTo>
                  <a:lnTo>
                    <a:pt x="2763189" y="357555"/>
                  </a:lnTo>
                  <a:lnTo>
                    <a:pt x="2791091" y="321030"/>
                  </a:lnTo>
                  <a:lnTo>
                    <a:pt x="2801010" y="274853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63870" y="1412713"/>
            <a:ext cx="6610350" cy="576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08025" indent="-635" algn="ctr">
              <a:lnSpc>
                <a:spcPct val="100000"/>
              </a:lnSpc>
              <a:spcBef>
                <a:spcPts val="100"/>
              </a:spcBef>
            </a:pPr>
            <a:r>
              <a:rPr sz="2000" spc="40" dirty="0">
                <a:solidFill>
                  <a:srgbClr val="010202"/>
                </a:solidFill>
                <a:latin typeface="Times New Roman"/>
                <a:cs typeface="Times New Roman"/>
              </a:rPr>
              <a:t>Dubbed </a:t>
            </a:r>
            <a:r>
              <a:rPr sz="2000" spc="-30" dirty="0">
                <a:solidFill>
                  <a:srgbClr val="010202"/>
                </a:solidFill>
                <a:latin typeface="Times New Roman"/>
                <a:cs typeface="Times New Roman"/>
              </a:rPr>
              <a:t>by </a:t>
            </a:r>
            <a:r>
              <a:rPr sz="2000" spc="10" dirty="0">
                <a:solidFill>
                  <a:srgbClr val="010202"/>
                </a:solidFill>
                <a:latin typeface="Times New Roman"/>
                <a:cs typeface="Times New Roman"/>
              </a:rPr>
              <a:t>many </a:t>
            </a:r>
            <a:r>
              <a:rPr sz="2000" spc="-25" dirty="0">
                <a:solidFill>
                  <a:srgbClr val="010202"/>
                </a:solidFill>
                <a:latin typeface="Times New Roman"/>
                <a:cs typeface="Times New Roman"/>
              </a:rPr>
              <a:t>as </a:t>
            </a:r>
            <a:r>
              <a:rPr sz="2000" spc="30" dirty="0">
                <a:solidFill>
                  <a:srgbClr val="010202"/>
                </a:solidFill>
                <a:latin typeface="Times New Roman"/>
                <a:cs typeface="Times New Roman"/>
              </a:rPr>
              <a:t>the </a:t>
            </a:r>
            <a:r>
              <a:rPr sz="2000" spc="10" dirty="0">
                <a:solidFill>
                  <a:srgbClr val="010202"/>
                </a:solidFill>
                <a:latin typeface="Times New Roman"/>
                <a:cs typeface="Times New Roman"/>
              </a:rPr>
              <a:t>company </a:t>
            </a:r>
            <a:r>
              <a:rPr sz="2000" spc="15" dirty="0">
                <a:solidFill>
                  <a:srgbClr val="010202"/>
                </a:solidFill>
                <a:latin typeface="Times New Roman"/>
                <a:cs typeface="Times New Roman"/>
              </a:rPr>
              <a:t>with </a:t>
            </a:r>
            <a:r>
              <a:rPr sz="2000" spc="55" dirty="0">
                <a:solidFill>
                  <a:srgbClr val="010202"/>
                </a:solidFill>
                <a:latin typeface="Times New Roman"/>
                <a:cs typeface="Times New Roman"/>
              </a:rPr>
              <a:t>an </a:t>
            </a:r>
            <a:r>
              <a:rPr sz="2000" spc="30" dirty="0">
                <a:solidFill>
                  <a:srgbClr val="010202"/>
                </a:solidFill>
                <a:latin typeface="Times New Roman"/>
                <a:cs typeface="Times New Roman"/>
              </a:rPr>
              <a:t>outlandish </a:t>
            </a:r>
            <a:r>
              <a:rPr sz="2000" spc="35" dirty="0">
                <a:solidFill>
                  <a:srgbClr val="010202"/>
                </a:solidFill>
                <a:latin typeface="Times New Roman"/>
                <a:cs typeface="Times New Roman"/>
              </a:rPr>
              <a:t> name </a:t>
            </a:r>
            <a:r>
              <a:rPr sz="2000" spc="40" dirty="0">
                <a:solidFill>
                  <a:srgbClr val="010202"/>
                </a:solidFill>
                <a:latin typeface="Times New Roman"/>
                <a:cs typeface="Times New Roman"/>
              </a:rPr>
              <a:t>that </a:t>
            </a:r>
            <a:r>
              <a:rPr sz="2000" spc="-10" dirty="0">
                <a:solidFill>
                  <a:srgbClr val="010202"/>
                </a:solidFill>
                <a:latin typeface="Times New Roman"/>
                <a:cs typeface="Times New Roman"/>
              </a:rPr>
              <a:t>sticks </a:t>
            </a:r>
            <a:r>
              <a:rPr sz="2000" spc="20" dirty="0">
                <a:solidFill>
                  <a:srgbClr val="010202"/>
                </a:solidFill>
                <a:latin typeface="Times New Roman"/>
                <a:cs typeface="Times New Roman"/>
              </a:rPr>
              <a:t>to </a:t>
            </a:r>
            <a:r>
              <a:rPr sz="2000" spc="30" dirty="0">
                <a:solidFill>
                  <a:srgbClr val="010202"/>
                </a:solidFill>
                <a:latin typeface="Times New Roman"/>
                <a:cs typeface="Times New Roman"/>
              </a:rPr>
              <a:t>the </a:t>
            </a:r>
            <a:r>
              <a:rPr sz="2000" spc="55" dirty="0">
                <a:solidFill>
                  <a:srgbClr val="010202"/>
                </a:solidFill>
                <a:latin typeface="Times New Roman"/>
                <a:cs typeface="Times New Roman"/>
              </a:rPr>
              <a:t>mind </a:t>
            </a:r>
            <a:r>
              <a:rPr sz="2000" dirty="0">
                <a:solidFill>
                  <a:srgbClr val="010202"/>
                </a:solidFill>
                <a:latin typeface="Times New Roman"/>
                <a:cs typeface="Times New Roman"/>
              </a:rPr>
              <a:t>for </a:t>
            </a:r>
            <a:r>
              <a:rPr sz="2000" spc="55" dirty="0">
                <a:solidFill>
                  <a:srgbClr val="010202"/>
                </a:solidFill>
                <a:latin typeface="Times New Roman"/>
                <a:cs typeface="Times New Roman"/>
              </a:rPr>
              <a:t>an </a:t>
            </a:r>
            <a:r>
              <a:rPr sz="2000" spc="-10" dirty="0">
                <a:solidFill>
                  <a:srgbClr val="010202"/>
                </a:solidFill>
                <a:latin typeface="Times New Roman"/>
                <a:cs typeface="Times New Roman"/>
              </a:rPr>
              <a:t>eternity, </a:t>
            </a:r>
            <a:r>
              <a:rPr sz="2000" spc="-35" dirty="0">
                <a:solidFill>
                  <a:srgbClr val="010202"/>
                </a:solidFill>
                <a:latin typeface="Times New Roman"/>
                <a:cs typeface="Times New Roman"/>
              </a:rPr>
              <a:t>Salesgasm is </a:t>
            </a:r>
            <a:r>
              <a:rPr sz="2000" spc="-484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010202"/>
                </a:solidFill>
                <a:latin typeface="Times New Roman"/>
                <a:cs typeface="Times New Roman"/>
              </a:rPr>
              <a:t>a </a:t>
            </a:r>
            <a:r>
              <a:rPr sz="2000" dirty="0">
                <a:solidFill>
                  <a:srgbClr val="010202"/>
                </a:solidFill>
                <a:latin typeface="Times New Roman"/>
                <a:cs typeface="Times New Roman"/>
              </a:rPr>
              <a:t>professional </a:t>
            </a:r>
            <a:r>
              <a:rPr sz="2000" spc="-25" dirty="0">
                <a:solidFill>
                  <a:srgbClr val="010202"/>
                </a:solidFill>
                <a:latin typeface="Times New Roman"/>
                <a:cs typeface="Times New Roman"/>
              </a:rPr>
              <a:t>sales </a:t>
            </a:r>
            <a:r>
              <a:rPr sz="2000" spc="55" dirty="0">
                <a:solidFill>
                  <a:srgbClr val="010202"/>
                </a:solidFill>
                <a:latin typeface="Times New Roman"/>
                <a:cs typeface="Times New Roman"/>
              </a:rPr>
              <a:t>and </a:t>
            </a:r>
            <a:r>
              <a:rPr sz="2000" spc="15" dirty="0">
                <a:solidFill>
                  <a:srgbClr val="010202"/>
                </a:solidFill>
                <a:latin typeface="Times New Roman"/>
                <a:cs typeface="Times New Roman"/>
              </a:rPr>
              <a:t>marketing </a:t>
            </a:r>
            <a:r>
              <a:rPr sz="2000" spc="25" dirty="0">
                <a:solidFill>
                  <a:srgbClr val="010202"/>
                </a:solidFill>
                <a:latin typeface="Times New Roman"/>
                <a:cs typeface="Times New Roman"/>
              </a:rPr>
              <a:t>training </a:t>
            </a:r>
            <a:r>
              <a:rPr sz="2000" dirty="0">
                <a:solidFill>
                  <a:srgbClr val="010202"/>
                </a:solidFill>
                <a:latin typeface="Times New Roman"/>
                <a:cs typeface="Times New Roman"/>
              </a:rPr>
              <a:t>facilitation </a:t>
            </a:r>
            <a:r>
              <a:rPr sz="2000" spc="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10202"/>
                </a:solidFill>
                <a:latin typeface="Times New Roman"/>
                <a:cs typeface="Times New Roman"/>
              </a:rPr>
              <a:t>company. </a:t>
            </a:r>
            <a:r>
              <a:rPr sz="2000" spc="-5" dirty="0">
                <a:solidFill>
                  <a:srgbClr val="010202"/>
                </a:solidFill>
                <a:latin typeface="Times New Roman"/>
                <a:cs typeface="Times New Roman"/>
              </a:rPr>
              <a:t>Its </a:t>
            </a:r>
            <a:r>
              <a:rPr sz="2000" spc="10" dirty="0">
                <a:solidFill>
                  <a:srgbClr val="010202"/>
                </a:solidFill>
                <a:latin typeface="Times New Roman"/>
                <a:cs typeface="Times New Roman"/>
              </a:rPr>
              <a:t>mission </a:t>
            </a:r>
            <a:r>
              <a:rPr sz="2000" spc="-35" dirty="0">
                <a:solidFill>
                  <a:srgbClr val="010202"/>
                </a:solidFill>
                <a:latin typeface="Times New Roman"/>
                <a:cs typeface="Times New Roman"/>
              </a:rPr>
              <a:t>is </a:t>
            </a:r>
            <a:r>
              <a:rPr sz="2000" spc="20" dirty="0">
                <a:solidFill>
                  <a:srgbClr val="010202"/>
                </a:solidFill>
                <a:latin typeface="Times New Roman"/>
                <a:cs typeface="Times New Roman"/>
              </a:rPr>
              <a:t>to </a:t>
            </a:r>
            <a:r>
              <a:rPr sz="2000" spc="10" dirty="0">
                <a:solidFill>
                  <a:srgbClr val="010202"/>
                </a:solidFill>
                <a:latin typeface="Times New Roman"/>
                <a:cs typeface="Times New Roman"/>
              </a:rPr>
              <a:t>make sure </a:t>
            </a:r>
            <a:r>
              <a:rPr sz="2000" spc="40" dirty="0">
                <a:solidFill>
                  <a:srgbClr val="010202"/>
                </a:solidFill>
                <a:latin typeface="Times New Roman"/>
                <a:cs typeface="Times New Roman"/>
              </a:rPr>
              <a:t>that </a:t>
            </a:r>
            <a:r>
              <a:rPr sz="2000" spc="30" dirty="0">
                <a:solidFill>
                  <a:srgbClr val="010202"/>
                </a:solidFill>
                <a:latin typeface="Times New Roman"/>
                <a:cs typeface="Times New Roman"/>
              </a:rPr>
              <a:t>the </a:t>
            </a:r>
            <a:r>
              <a:rPr sz="2000" dirty="0">
                <a:solidFill>
                  <a:srgbClr val="010202"/>
                </a:solidFill>
                <a:latin typeface="Times New Roman"/>
                <a:cs typeface="Times New Roman"/>
              </a:rPr>
              <a:t>world </a:t>
            </a:r>
            <a:r>
              <a:rPr sz="2000" spc="10" dirty="0">
                <a:solidFill>
                  <a:srgbClr val="010202"/>
                </a:solidFill>
                <a:latin typeface="Times New Roman"/>
                <a:cs typeface="Times New Roman"/>
              </a:rPr>
              <a:t>has </a:t>
            </a:r>
            <a:r>
              <a:rPr sz="2000" spc="1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2000" spc="20" dirty="0">
                <a:solidFill>
                  <a:srgbClr val="010202"/>
                </a:solidFill>
                <a:latin typeface="Times New Roman"/>
                <a:cs typeface="Times New Roman"/>
              </a:rPr>
              <a:t>better </a:t>
            </a:r>
            <a:r>
              <a:rPr sz="2000" spc="55" dirty="0">
                <a:solidFill>
                  <a:srgbClr val="010202"/>
                </a:solidFill>
                <a:latin typeface="Times New Roman"/>
                <a:cs typeface="Times New Roman"/>
              </a:rPr>
              <a:t>and </a:t>
            </a:r>
            <a:r>
              <a:rPr sz="2000" spc="25" dirty="0">
                <a:solidFill>
                  <a:srgbClr val="010202"/>
                </a:solidFill>
                <a:latin typeface="Times New Roman"/>
                <a:cs typeface="Times New Roman"/>
              </a:rPr>
              <a:t>more </a:t>
            </a:r>
            <a:r>
              <a:rPr sz="2000" spc="-35" dirty="0">
                <a:solidFill>
                  <a:srgbClr val="010202"/>
                </a:solidFill>
                <a:latin typeface="Times New Roman"/>
                <a:cs typeface="Times New Roman"/>
              </a:rPr>
              <a:t>e</a:t>
            </a:r>
            <a:r>
              <a:rPr sz="2000" spc="894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2000" spc="10" dirty="0">
                <a:solidFill>
                  <a:srgbClr val="010202"/>
                </a:solidFill>
                <a:latin typeface="Times New Roman"/>
                <a:cs typeface="Times New Roman"/>
              </a:rPr>
              <a:t>cient </a:t>
            </a:r>
            <a:r>
              <a:rPr sz="2000" spc="-25" dirty="0">
                <a:solidFill>
                  <a:srgbClr val="010202"/>
                </a:solidFill>
                <a:latin typeface="Times New Roman"/>
                <a:cs typeface="Times New Roman"/>
              </a:rPr>
              <a:t>sales </a:t>
            </a:r>
            <a:r>
              <a:rPr sz="2000" spc="55" dirty="0">
                <a:solidFill>
                  <a:srgbClr val="010202"/>
                </a:solidFill>
                <a:latin typeface="Times New Roman"/>
                <a:cs typeface="Times New Roman"/>
              </a:rPr>
              <a:t>and </a:t>
            </a:r>
            <a:r>
              <a:rPr sz="2000" spc="15" dirty="0">
                <a:solidFill>
                  <a:srgbClr val="010202"/>
                </a:solidFill>
                <a:latin typeface="Times New Roman"/>
                <a:cs typeface="Times New Roman"/>
              </a:rPr>
              <a:t>marketing </a:t>
            </a:r>
            <a:r>
              <a:rPr sz="2000" spc="2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10202"/>
                </a:solidFill>
                <a:latin typeface="Times New Roman"/>
                <a:cs typeface="Times New Roman"/>
              </a:rPr>
              <a:t>professionals </a:t>
            </a:r>
            <a:r>
              <a:rPr sz="2000" spc="55" dirty="0">
                <a:solidFill>
                  <a:srgbClr val="010202"/>
                </a:solidFill>
                <a:latin typeface="Times New Roman"/>
                <a:cs typeface="Times New Roman"/>
              </a:rPr>
              <a:t>and </a:t>
            </a:r>
            <a:r>
              <a:rPr sz="2000" spc="60" dirty="0">
                <a:solidFill>
                  <a:srgbClr val="010202"/>
                </a:solidFill>
                <a:latin typeface="Times New Roman"/>
                <a:cs typeface="Times New Roman"/>
              </a:rPr>
              <a:t>no </a:t>
            </a:r>
            <a:r>
              <a:rPr sz="2000" spc="35" dirty="0">
                <a:solidFill>
                  <a:srgbClr val="010202"/>
                </a:solidFill>
                <a:latin typeface="Times New Roman"/>
                <a:cs typeface="Times New Roman"/>
              </a:rPr>
              <a:t>company/department </a:t>
            </a:r>
            <a:r>
              <a:rPr sz="2000" spc="10" dirty="0">
                <a:solidFill>
                  <a:srgbClr val="010202"/>
                </a:solidFill>
                <a:latin typeface="Times New Roman"/>
                <a:cs typeface="Times New Roman"/>
              </a:rPr>
              <a:t>has </a:t>
            </a:r>
            <a:r>
              <a:rPr sz="2000" spc="20" dirty="0">
                <a:solidFill>
                  <a:srgbClr val="010202"/>
                </a:solidFill>
                <a:latin typeface="Times New Roman"/>
                <a:cs typeface="Times New Roman"/>
              </a:rPr>
              <a:t>to </a:t>
            </a:r>
            <a:r>
              <a:rPr sz="2000" spc="-20" dirty="0">
                <a:solidFill>
                  <a:srgbClr val="010202"/>
                </a:solidFill>
                <a:latin typeface="Times New Roman"/>
                <a:cs typeface="Times New Roman"/>
              </a:rPr>
              <a:t>close </a:t>
            </a:r>
            <a:r>
              <a:rPr sz="2000" spc="-1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010202"/>
                </a:solidFill>
                <a:latin typeface="Times New Roman"/>
                <a:cs typeface="Times New Roman"/>
              </a:rPr>
              <a:t>down </a:t>
            </a:r>
            <a:r>
              <a:rPr sz="2000" spc="-5" dirty="0">
                <a:solidFill>
                  <a:srgbClr val="010202"/>
                </a:solidFill>
                <a:latin typeface="Times New Roman"/>
                <a:cs typeface="Times New Roman"/>
              </a:rPr>
              <a:t>because </a:t>
            </a:r>
            <a:r>
              <a:rPr sz="2000" spc="10" dirty="0">
                <a:solidFill>
                  <a:srgbClr val="010202"/>
                </a:solidFill>
                <a:latin typeface="Times New Roman"/>
                <a:cs typeface="Times New Roman"/>
              </a:rPr>
              <a:t>it </a:t>
            </a:r>
            <a:r>
              <a:rPr sz="2000" spc="-35" dirty="0">
                <a:solidFill>
                  <a:srgbClr val="010202"/>
                </a:solidFill>
                <a:latin typeface="Times New Roman"/>
                <a:cs typeface="Times New Roman"/>
              </a:rPr>
              <a:t>was </a:t>
            </a:r>
            <a:r>
              <a:rPr sz="2000" spc="60" dirty="0">
                <a:solidFill>
                  <a:srgbClr val="010202"/>
                </a:solidFill>
                <a:latin typeface="Times New Roman"/>
                <a:cs typeface="Times New Roman"/>
              </a:rPr>
              <a:t>not </a:t>
            </a:r>
            <a:r>
              <a:rPr sz="2000" spc="-10" dirty="0">
                <a:solidFill>
                  <a:srgbClr val="010202"/>
                </a:solidFill>
                <a:latin typeface="Times New Roman"/>
                <a:cs typeface="Times New Roman"/>
              </a:rPr>
              <a:t>able </a:t>
            </a:r>
            <a:r>
              <a:rPr sz="2000" spc="20" dirty="0">
                <a:solidFill>
                  <a:srgbClr val="010202"/>
                </a:solidFill>
                <a:latin typeface="Times New Roman"/>
                <a:cs typeface="Times New Roman"/>
              </a:rPr>
              <a:t>to </a:t>
            </a:r>
            <a:r>
              <a:rPr sz="2000" spc="25" dirty="0">
                <a:solidFill>
                  <a:srgbClr val="010202"/>
                </a:solidFill>
                <a:latin typeface="Times New Roman"/>
                <a:cs typeface="Times New Roman"/>
              </a:rPr>
              <a:t>market </a:t>
            </a:r>
            <a:r>
              <a:rPr sz="2000" spc="55" dirty="0">
                <a:solidFill>
                  <a:srgbClr val="010202"/>
                </a:solidFill>
                <a:latin typeface="Times New Roman"/>
                <a:cs typeface="Times New Roman"/>
              </a:rPr>
              <a:t>and </a:t>
            </a:r>
            <a:r>
              <a:rPr sz="2000" spc="-30" dirty="0">
                <a:solidFill>
                  <a:srgbClr val="010202"/>
                </a:solidFill>
                <a:latin typeface="Times New Roman"/>
                <a:cs typeface="Times New Roman"/>
              </a:rPr>
              <a:t>sell </a:t>
            </a:r>
            <a:r>
              <a:rPr sz="2000" spc="-5" dirty="0">
                <a:solidFill>
                  <a:srgbClr val="010202"/>
                </a:solidFill>
                <a:latin typeface="Times New Roman"/>
                <a:cs typeface="Times New Roman"/>
              </a:rPr>
              <a:t>its </a:t>
            </a:r>
            <a:r>
              <a:rPr sz="200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2000" spc="20" dirty="0">
                <a:solidFill>
                  <a:srgbClr val="010202"/>
                </a:solidFill>
                <a:latin typeface="Times New Roman"/>
                <a:cs typeface="Times New Roman"/>
              </a:rPr>
              <a:t>products/services.</a:t>
            </a:r>
            <a:r>
              <a:rPr sz="2000" spc="-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10202"/>
                </a:solidFill>
                <a:latin typeface="Times New Roman"/>
                <a:cs typeface="Times New Roman"/>
              </a:rPr>
              <a:t>Many</a:t>
            </a:r>
            <a:r>
              <a:rPr sz="2000" spc="-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2000" spc="-40" dirty="0">
                <a:solidFill>
                  <a:srgbClr val="010202"/>
                </a:solidFill>
                <a:latin typeface="Times New Roman"/>
                <a:cs typeface="Times New Roman"/>
              </a:rPr>
              <a:t>of</a:t>
            </a:r>
            <a:r>
              <a:rPr sz="2000" spc="-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2000" spc="-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10202"/>
                </a:solidFill>
                <a:latin typeface="Times New Roman"/>
                <a:cs typeface="Times New Roman"/>
              </a:rPr>
              <a:t>finest</a:t>
            </a:r>
            <a:r>
              <a:rPr sz="2000" spc="-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010202"/>
                </a:solidFill>
                <a:latin typeface="Times New Roman"/>
                <a:cs typeface="Times New Roman"/>
              </a:rPr>
              <a:t>sales</a:t>
            </a:r>
            <a:r>
              <a:rPr sz="2000" spc="-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2000" spc="55" dirty="0">
                <a:solidFill>
                  <a:srgbClr val="010202"/>
                </a:solidFill>
                <a:latin typeface="Times New Roman"/>
                <a:cs typeface="Times New Roman"/>
              </a:rPr>
              <a:t>and</a:t>
            </a:r>
            <a:r>
              <a:rPr sz="2000" spc="-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2000" spc="15" dirty="0">
                <a:solidFill>
                  <a:srgbClr val="010202"/>
                </a:solidFill>
                <a:latin typeface="Times New Roman"/>
                <a:cs typeface="Times New Roman"/>
              </a:rPr>
              <a:t>marketing </a:t>
            </a:r>
            <a:r>
              <a:rPr sz="2000" spc="-484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10202"/>
                </a:solidFill>
                <a:latin typeface="Times New Roman"/>
                <a:cs typeface="Times New Roman"/>
              </a:rPr>
              <a:t>professionals </a:t>
            </a:r>
            <a:r>
              <a:rPr sz="2000" spc="15" dirty="0">
                <a:solidFill>
                  <a:srgbClr val="010202"/>
                </a:solidFill>
                <a:latin typeface="Times New Roman"/>
                <a:cs typeface="Times New Roman"/>
              </a:rPr>
              <a:t>from </a:t>
            </a:r>
            <a:r>
              <a:rPr sz="2000" spc="-5" dirty="0">
                <a:solidFill>
                  <a:srgbClr val="010202"/>
                </a:solidFill>
                <a:latin typeface="Times New Roman"/>
                <a:cs typeface="Times New Roman"/>
              </a:rPr>
              <a:t>across </a:t>
            </a:r>
            <a:r>
              <a:rPr sz="2000" spc="30" dirty="0">
                <a:solidFill>
                  <a:srgbClr val="010202"/>
                </a:solidFill>
                <a:latin typeface="Times New Roman"/>
                <a:cs typeface="Times New Roman"/>
              </a:rPr>
              <a:t>the </a:t>
            </a:r>
            <a:r>
              <a:rPr sz="2000" spc="-15" dirty="0">
                <a:solidFill>
                  <a:srgbClr val="010202"/>
                </a:solidFill>
                <a:latin typeface="Times New Roman"/>
                <a:cs typeface="Times New Roman"/>
              </a:rPr>
              <a:t>globe </a:t>
            </a:r>
            <a:r>
              <a:rPr sz="2000" spc="10" dirty="0">
                <a:solidFill>
                  <a:srgbClr val="010202"/>
                </a:solidFill>
                <a:latin typeface="Times New Roman"/>
                <a:cs typeface="Times New Roman"/>
              </a:rPr>
              <a:t>are </a:t>
            </a:r>
            <a:r>
              <a:rPr sz="2000" spc="5" dirty="0">
                <a:solidFill>
                  <a:srgbClr val="010202"/>
                </a:solidFill>
                <a:latin typeface="Times New Roman"/>
                <a:cs typeface="Times New Roman"/>
              </a:rPr>
              <a:t>a </a:t>
            </a:r>
            <a:r>
              <a:rPr sz="2000" spc="55" dirty="0">
                <a:solidFill>
                  <a:srgbClr val="010202"/>
                </a:solidFill>
                <a:latin typeface="Times New Roman"/>
                <a:cs typeface="Times New Roman"/>
              </a:rPr>
              <a:t>part </a:t>
            </a:r>
            <a:r>
              <a:rPr sz="2000" spc="-40" dirty="0">
                <a:solidFill>
                  <a:srgbClr val="010202"/>
                </a:solidFill>
                <a:latin typeface="Times New Roman"/>
                <a:cs typeface="Times New Roman"/>
              </a:rPr>
              <a:t>of </a:t>
            </a:r>
            <a:r>
              <a:rPr sz="2000" spc="30" dirty="0">
                <a:solidFill>
                  <a:srgbClr val="010202"/>
                </a:solidFill>
                <a:latin typeface="Times New Roman"/>
                <a:cs typeface="Times New Roman"/>
              </a:rPr>
              <a:t>the </a:t>
            </a:r>
            <a:r>
              <a:rPr sz="2000" spc="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2000" spc="-35" dirty="0">
                <a:solidFill>
                  <a:srgbClr val="010202"/>
                </a:solidFill>
                <a:latin typeface="Times New Roman"/>
                <a:cs typeface="Times New Roman"/>
              </a:rPr>
              <a:t>Salesgasm</a:t>
            </a:r>
            <a:r>
              <a:rPr sz="2000" spc="-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2000" spc="-55" dirty="0">
                <a:solidFill>
                  <a:srgbClr val="010202"/>
                </a:solidFill>
                <a:latin typeface="Times New Roman"/>
                <a:cs typeface="Times New Roman"/>
              </a:rPr>
              <a:t>family.</a:t>
            </a:r>
            <a:endParaRPr sz="2000">
              <a:latin typeface="Times New Roman"/>
              <a:cs typeface="Times New Roman"/>
            </a:endParaRPr>
          </a:p>
          <a:p>
            <a:pPr marL="320040" marR="191770" algn="ctr">
              <a:lnSpc>
                <a:spcPct val="100000"/>
              </a:lnSpc>
              <a:spcBef>
                <a:spcPts val="2000"/>
              </a:spcBef>
            </a:pPr>
            <a:r>
              <a:rPr sz="2000" spc="20" dirty="0">
                <a:solidFill>
                  <a:srgbClr val="010202"/>
                </a:solidFill>
                <a:latin typeface="Times New Roman"/>
                <a:cs typeface="Times New Roman"/>
              </a:rPr>
              <a:t>There</a:t>
            </a:r>
            <a:r>
              <a:rPr sz="2000" spc="-3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2000" spc="10" dirty="0">
                <a:solidFill>
                  <a:srgbClr val="010202"/>
                </a:solidFill>
                <a:latin typeface="Times New Roman"/>
                <a:cs typeface="Times New Roman"/>
              </a:rPr>
              <a:t>are</a:t>
            </a:r>
            <a:r>
              <a:rPr sz="2000" spc="-30" dirty="0">
                <a:solidFill>
                  <a:srgbClr val="010202"/>
                </a:solidFill>
                <a:latin typeface="Times New Roman"/>
                <a:cs typeface="Times New Roman"/>
              </a:rPr>
              <a:t> 2</a:t>
            </a:r>
            <a:r>
              <a:rPr sz="2000" spc="-2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010202"/>
                </a:solidFill>
                <a:latin typeface="Times New Roman"/>
                <a:cs typeface="Times New Roman"/>
              </a:rPr>
              <a:t>ways</a:t>
            </a:r>
            <a:r>
              <a:rPr sz="2000" spc="-3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2000" spc="-35" dirty="0">
                <a:solidFill>
                  <a:srgbClr val="010202"/>
                </a:solidFill>
                <a:latin typeface="Times New Roman"/>
                <a:cs typeface="Times New Roman"/>
              </a:rPr>
              <a:t>Salesgasm</a:t>
            </a:r>
            <a:r>
              <a:rPr sz="2000" spc="-2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010202"/>
                </a:solidFill>
                <a:latin typeface="Times New Roman"/>
                <a:cs typeface="Times New Roman"/>
              </a:rPr>
              <a:t>provides</a:t>
            </a:r>
            <a:r>
              <a:rPr sz="2000" spc="-3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2000" spc="20" dirty="0">
                <a:solidFill>
                  <a:srgbClr val="010202"/>
                </a:solidFill>
                <a:latin typeface="Times New Roman"/>
                <a:cs typeface="Times New Roman"/>
              </a:rPr>
              <a:t>education</a:t>
            </a:r>
            <a:r>
              <a:rPr sz="2000" spc="-3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2000" spc="20" dirty="0">
                <a:solidFill>
                  <a:srgbClr val="010202"/>
                </a:solidFill>
                <a:latin typeface="Times New Roman"/>
                <a:cs typeface="Times New Roman"/>
              </a:rPr>
              <a:t>to</a:t>
            </a:r>
            <a:r>
              <a:rPr sz="2000" spc="-25" dirty="0">
                <a:solidFill>
                  <a:srgbClr val="010202"/>
                </a:solidFill>
                <a:latin typeface="Times New Roman"/>
                <a:cs typeface="Times New Roman"/>
              </a:rPr>
              <a:t> sales</a:t>
            </a:r>
            <a:r>
              <a:rPr sz="2000" spc="-3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2000" spc="55" dirty="0">
                <a:solidFill>
                  <a:srgbClr val="010202"/>
                </a:solidFill>
                <a:latin typeface="Times New Roman"/>
                <a:cs typeface="Times New Roman"/>
              </a:rPr>
              <a:t>and </a:t>
            </a:r>
            <a:r>
              <a:rPr sz="2000" spc="-484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2000" spc="15" dirty="0">
                <a:solidFill>
                  <a:srgbClr val="010202"/>
                </a:solidFill>
                <a:latin typeface="Times New Roman"/>
                <a:cs typeface="Times New Roman"/>
              </a:rPr>
              <a:t>marketing</a:t>
            </a:r>
            <a:r>
              <a:rPr sz="2000" spc="-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10202"/>
                </a:solidFill>
                <a:latin typeface="Times New Roman"/>
                <a:cs typeface="Times New Roman"/>
              </a:rPr>
              <a:t>professionals</a:t>
            </a:r>
            <a:r>
              <a:rPr sz="2000" spc="-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10202"/>
                </a:solidFill>
                <a:latin typeface="Times New Roman"/>
                <a:cs typeface="Times New Roman"/>
              </a:rPr>
              <a:t>across</a:t>
            </a:r>
            <a:r>
              <a:rPr sz="2000" spc="-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2000" spc="-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202"/>
                </a:solidFill>
                <a:latin typeface="Times New Roman"/>
                <a:cs typeface="Times New Roman"/>
              </a:rPr>
              <a:t>globe:</a:t>
            </a:r>
            <a:endParaRPr sz="2000">
              <a:latin typeface="Times New Roman"/>
              <a:cs typeface="Times New Roman"/>
            </a:endParaRPr>
          </a:p>
          <a:p>
            <a:pPr marL="133350" marR="5080" indent="-635" algn="ctr">
              <a:lnSpc>
                <a:spcPct val="100000"/>
              </a:lnSpc>
              <a:spcBef>
                <a:spcPts val="2400"/>
              </a:spcBef>
            </a:pPr>
            <a:r>
              <a:rPr sz="2000" spc="-35" dirty="0">
                <a:solidFill>
                  <a:srgbClr val="010202"/>
                </a:solidFill>
                <a:latin typeface="Times New Roman"/>
                <a:cs typeface="Times New Roman"/>
              </a:rPr>
              <a:t>Salesgasm </a:t>
            </a:r>
            <a:r>
              <a:rPr sz="2000" spc="-5" dirty="0">
                <a:solidFill>
                  <a:srgbClr val="010202"/>
                </a:solidFill>
                <a:latin typeface="Times New Roman"/>
                <a:cs typeface="Times New Roman"/>
              </a:rPr>
              <a:t>organizes </a:t>
            </a:r>
            <a:r>
              <a:rPr sz="2000" spc="-15" dirty="0">
                <a:solidFill>
                  <a:srgbClr val="010202"/>
                </a:solidFill>
                <a:latin typeface="Times New Roman"/>
                <a:cs typeface="Times New Roman"/>
              </a:rPr>
              <a:t>world-class </a:t>
            </a:r>
            <a:r>
              <a:rPr sz="2000" spc="-5" dirty="0">
                <a:solidFill>
                  <a:srgbClr val="010202"/>
                </a:solidFill>
                <a:latin typeface="Times New Roman"/>
                <a:cs typeface="Times New Roman"/>
              </a:rPr>
              <a:t>digital </a:t>
            </a:r>
            <a:r>
              <a:rPr sz="2000" spc="15" dirty="0">
                <a:solidFill>
                  <a:srgbClr val="010202"/>
                </a:solidFill>
                <a:latin typeface="Times New Roman"/>
                <a:cs typeface="Times New Roman"/>
              </a:rPr>
              <a:t>marketing </a:t>
            </a:r>
            <a:r>
              <a:rPr sz="2000" dirty="0">
                <a:solidFill>
                  <a:srgbClr val="010202"/>
                </a:solidFill>
                <a:latin typeface="Times New Roman"/>
                <a:cs typeface="Times New Roman"/>
              </a:rPr>
              <a:t>conferences </a:t>
            </a:r>
            <a:r>
              <a:rPr sz="2000" spc="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2000" spc="55" dirty="0">
                <a:solidFill>
                  <a:srgbClr val="010202"/>
                </a:solidFill>
                <a:latin typeface="Times New Roman"/>
                <a:cs typeface="Times New Roman"/>
              </a:rPr>
              <a:t>and </a:t>
            </a:r>
            <a:r>
              <a:rPr sz="2000" spc="-25" dirty="0">
                <a:solidFill>
                  <a:srgbClr val="010202"/>
                </a:solidFill>
                <a:latin typeface="Times New Roman"/>
                <a:cs typeface="Times New Roman"/>
              </a:rPr>
              <a:t>sales </a:t>
            </a:r>
            <a:r>
              <a:rPr sz="2000" dirty="0">
                <a:solidFill>
                  <a:srgbClr val="010202"/>
                </a:solidFill>
                <a:latin typeface="Times New Roman"/>
                <a:cs typeface="Times New Roman"/>
              </a:rPr>
              <a:t>conferences </a:t>
            </a:r>
            <a:r>
              <a:rPr sz="2000" spc="-5" dirty="0">
                <a:solidFill>
                  <a:srgbClr val="010202"/>
                </a:solidFill>
                <a:latin typeface="Times New Roman"/>
                <a:cs typeface="Times New Roman"/>
              </a:rPr>
              <a:t>across </a:t>
            </a:r>
            <a:r>
              <a:rPr sz="2000" spc="30" dirty="0">
                <a:solidFill>
                  <a:srgbClr val="010202"/>
                </a:solidFill>
                <a:latin typeface="Times New Roman"/>
                <a:cs typeface="Times New Roman"/>
              </a:rPr>
              <a:t>the </a:t>
            </a:r>
            <a:r>
              <a:rPr sz="2000" spc="-15" dirty="0">
                <a:solidFill>
                  <a:srgbClr val="010202"/>
                </a:solidFill>
                <a:latin typeface="Times New Roman"/>
                <a:cs typeface="Times New Roman"/>
              </a:rPr>
              <a:t>globe </a:t>
            </a:r>
            <a:r>
              <a:rPr sz="2000" dirty="0">
                <a:solidFill>
                  <a:srgbClr val="010202"/>
                </a:solidFill>
                <a:latin typeface="Times New Roman"/>
                <a:cs typeface="Times New Roman"/>
              </a:rPr>
              <a:t>focused </a:t>
            </a:r>
            <a:r>
              <a:rPr sz="2000" spc="60" dirty="0">
                <a:solidFill>
                  <a:srgbClr val="010202"/>
                </a:solidFill>
                <a:latin typeface="Times New Roman"/>
                <a:cs typeface="Times New Roman"/>
              </a:rPr>
              <a:t>on </a:t>
            </a:r>
            <a:r>
              <a:rPr sz="2000" spc="-45" dirty="0">
                <a:solidFill>
                  <a:srgbClr val="010202"/>
                </a:solidFill>
                <a:latin typeface="Times New Roman"/>
                <a:cs typeface="Times New Roman"/>
              </a:rPr>
              <a:t>Sales </a:t>
            </a:r>
            <a:r>
              <a:rPr sz="2000" spc="55" dirty="0">
                <a:solidFill>
                  <a:srgbClr val="010202"/>
                </a:solidFill>
                <a:latin typeface="Times New Roman"/>
                <a:cs typeface="Times New Roman"/>
              </a:rPr>
              <a:t>and </a:t>
            </a:r>
            <a:r>
              <a:rPr sz="2000" spc="6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010202"/>
                </a:solidFill>
                <a:latin typeface="Times New Roman"/>
                <a:cs typeface="Times New Roman"/>
              </a:rPr>
              <a:t>Marketing</a:t>
            </a:r>
            <a:r>
              <a:rPr sz="2000" spc="-2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2000" spc="15" dirty="0">
                <a:solidFill>
                  <a:srgbClr val="010202"/>
                </a:solidFill>
                <a:latin typeface="Times New Roman"/>
                <a:cs typeface="Times New Roman"/>
              </a:rPr>
              <a:t>attracting</a:t>
            </a:r>
            <a:r>
              <a:rPr sz="2000" spc="-2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010202"/>
                </a:solidFill>
                <a:latin typeface="Times New Roman"/>
                <a:cs typeface="Times New Roman"/>
              </a:rPr>
              <a:t>the</a:t>
            </a:r>
            <a:r>
              <a:rPr sz="2000" spc="-2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010202"/>
                </a:solidFill>
                <a:latin typeface="Times New Roman"/>
                <a:cs typeface="Times New Roman"/>
              </a:rPr>
              <a:t>best</a:t>
            </a:r>
            <a:r>
              <a:rPr sz="2000" spc="-2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2000" spc="15" dirty="0">
                <a:solidFill>
                  <a:srgbClr val="010202"/>
                </a:solidFill>
                <a:latin typeface="Times New Roman"/>
                <a:cs typeface="Times New Roman"/>
              </a:rPr>
              <a:t>marketing</a:t>
            </a:r>
            <a:r>
              <a:rPr sz="2000" spc="-2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2000" spc="55" dirty="0">
                <a:solidFill>
                  <a:srgbClr val="010202"/>
                </a:solidFill>
                <a:latin typeface="Times New Roman"/>
                <a:cs typeface="Times New Roman"/>
              </a:rPr>
              <a:t>and</a:t>
            </a:r>
            <a:r>
              <a:rPr sz="2000" spc="-25" dirty="0">
                <a:solidFill>
                  <a:srgbClr val="010202"/>
                </a:solidFill>
                <a:latin typeface="Times New Roman"/>
                <a:cs typeface="Times New Roman"/>
              </a:rPr>
              <a:t> sales </a:t>
            </a:r>
            <a:r>
              <a:rPr sz="2000" spc="-5" dirty="0">
                <a:solidFill>
                  <a:srgbClr val="010202"/>
                </a:solidFill>
                <a:latin typeface="Times New Roman"/>
                <a:cs typeface="Times New Roman"/>
              </a:rPr>
              <a:t>professionals </a:t>
            </a:r>
            <a:r>
              <a:rPr sz="2000" spc="-484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2000" spc="55" dirty="0">
                <a:solidFill>
                  <a:srgbClr val="010202"/>
                </a:solidFill>
                <a:latin typeface="Times New Roman"/>
                <a:cs typeface="Times New Roman"/>
              </a:rPr>
              <a:t>and </a:t>
            </a:r>
            <a:r>
              <a:rPr sz="2000" spc="15" dirty="0">
                <a:solidFill>
                  <a:srgbClr val="010202"/>
                </a:solidFill>
                <a:latin typeface="Times New Roman"/>
                <a:cs typeface="Times New Roman"/>
              </a:rPr>
              <a:t>bringing </a:t>
            </a:r>
            <a:r>
              <a:rPr sz="2000" spc="45" dirty="0">
                <a:solidFill>
                  <a:srgbClr val="010202"/>
                </a:solidFill>
                <a:latin typeface="Times New Roman"/>
                <a:cs typeface="Times New Roman"/>
              </a:rPr>
              <a:t>them </a:t>
            </a:r>
            <a:r>
              <a:rPr sz="2000" spc="15" dirty="0">
                <a:solidFill>
                  <a:srgbClr val="010202"/>
                </a:solidFill>
                <a:latin typeface="Times New Roman"/>
                <a:cs typeface="Times New Roman"/>
              </a:rPr>
              <a:t>together </a:t>
            </a:r>
            <a:r>
              <a:rPr sz="2000" spc="55" dirty="0">
                <a:solidFill>
                  <a:srgbClr val="010202"/>
                </a:solidFill>
                <a:latin typeface="Times New Roman"/>
                <a:cs typeface="Times New Roman"/>
              </a:rPr>
              <a:t>under </a:t>
            </a:r>
            <a:r>
              <a:rPr sz="2000" spc="25" dirty="0">
                <a:solidFill>
                  <a:srgbClr val="010202"/>
                </a:solidFill>
                <a:latin typeface="Times New Roman"/>
                <a:cs typeface="Times New Roman"/>
              </a:rPr>
              <a:t>one </a:t>
            </a:r>
            <a:r>
              <a:rPr sz="2000" dirty="0">
                <a:solidFill>
                  <a:srgbClr val="010202"/>
                </a:solidFill>
                <a:latin typeface="Times New Roman"/>
                <a:cs typeface="Times New Roman"/>
              </a:rPr>
              <a:t>roof </a:t>
            </a:r>
            <a:r>
              <a:rPr sz="2000" spc="20" dirty="0">
                <a:solidFill>
                  <a:srgbClr val="010202"/>
                </a:solidFill>
                <a:latin typeface="Times New Roman"/>
                <a:cs typeface="Times New Roman"/>
              </a:rPr>
              <a:t>to </a:t>
            </a:r>
            <a:r>
              <a:rPr sz="2000" spc="-15" dirty="0">
                <a:solidFill>
                  <a:srgbClr val="010202"/>
                </a:solidFill>
                <a:latin typeface="Times New Roman"/>
                <a:cs typeface="Times New Roman"/>
              </a:rPr>
              <a:t>get </a:t>
            </a:r>
            <a:r>
              <a:rPr sz="2000" spc="10" dirty="0">
                <a:solidFill>
                  <a:srgbClr val="010202"/>
                </a:solidFill>
                <a:latin typeface="Times New Roman"/>
                <a:cs typeface="Times New Roman"/>
              </a:rPr>
              <a:t>educated, </a:t>
            </a:r>
            <a:r>
              <a:rPr sz="2000" spc="15" dirty="0">
                <a:solidFill>
                  <a:srgbClr val="010202"/>
                </a:solidFill>
                <a:latin typeface="Times New Roman"/>
                <a:cs typeface="Times New Roman"/>
              </a:rPr>
              <a:t> network</a:t>
            </a:r>
            <a:r>
              <a:rPr sz="2000" spc="-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2000" spc="55" dirty="0">
                <a:solidFill>
                  <a:srgbClr val="010202"/>
                </a:solidFill>
                <a:latin typeface="Times New Roman"/>
                <a:cs typeface="Times New Roman"/>
              </a:rPr>
              <a:t>and</a:t>
            </a:r>
            <a:r>
              <a:rPr sz="2000" spc="-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10202"/>
                </a:solidFill>
                <a:latin typeface="Times New Roman"/>
                <a:cs typeface="Times New Roman"/>
              </a:rPr>
              <a:t>generate</a:t>
            </a:r>
            <a:r>
              <a:rPr sz="2000" spc="-3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10202"/>
                </a:solidFill>
                <a:latin typeface="Times New Roman"/>
                <a:cs typeface="Times New Roman"/>
              </a:rPr>
              <a:t>business.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240000" cy="79629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15240000" cy="7962900"/>
          </a:xfrm>
          <a:custGeom>
            <a:avLst/>
            <a:gdLst/>
            <a:ahLst/>
            <a:cxnLst/>
            <a:rect l="l" t="t" r="r" b="b"/>
            <a:pathLst>
              <a:path w="15240000" h="7962900">
                <a:moveTo>
                  <a:pt x="15240000" y="0"/>
                </a:moveTo>
                <a:lnTo>
                  <a:pt x="0" y="0"/>
                </a:lnTo>
                <a:lnTo>
                  <a:pt x="0" y="7962900"/>
                </a:lnTo>
                <a:lnTo>
                  <a:pt x="15240000" y="7962900"/>
                </a:lnTo>
                <a:lnTo>
                  <a:pt x="15240000" y="0"/>
                </a:lnTo>
                <a:close/>
              </a:path>
            </a:pathLst>
          </a:custGeom>
          <a:solidFill>
            <a:srgbClr val="010202">
              <a:alpha val="6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304800"/>
            <a:ext cx="3429000" cy="1028700"/>
            <a:chOff x="0" y="304800"/>
            <a:chExt cx="3429000" cy="1028700"/>
          </a:xfrm>
        </p:grpSpPr>
        <p:sp>
          <p:nvSpPr>
            <p:cNvPr id="5" name="object 5"/>
            <p:cNvSpPr/>
            <p:nvPr/>
          </p:nvSpPr>
          <p:spPr>
            <a:xfrm>
              <a:off x="0" y="304800"/>
              <a:ext cx="3429000" cy="1028700"/>
            </a:xfrm>
            <a:custGeom>
              <a:avLst/>
              <a:gdLst/>
              <a:ahLst/>
              <a:cxnLst/>
              <a:rect l="l" t="t" r="r" b="b"/>
              <a:pathLst>
                <a:path w="3429000" h="1028700">
                  <a:moveTo>
                    <a:pt x="3429000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3429000" y="1028700"/>
                  </a:lnTo>
                  <a:lnTo>
                    <a:pt x="3429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0201" y="419098"/>
              <a:ext cx="2811554" cy="85086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007051" y="1803021"/>
            <a:ext cx="12181840" cy="4780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9860" marR="5080" algn="ctr">
              <a:lnSpc>
                <a:spcPct val="100000"/>
              </a:lnSpc>
              <a:spcBef>
                <a:spcPts val="100"/>
              </a:spcBef>
            </a:pPr>
            <a:r>
              <a:rPr sz="2400" spc="75" dirty="0">
                <a:solidFill>
                  <a:srgbClr val="FFFFFF"/>
                </a:solidFill>
                <a:latin typeface="Times New Roman"/>
                <a:cs typeface="Times New Roman"/>
              </a:rPr>
              <a:t>Salesgasm</a:t>
            </a:r>
            <a:r>
              <a:rPr sz="24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14" dirty="0">
                <a:solidFill>
                  <a:srgbClr val="FFFFFF"/>
                </a:solidFill>
                <a:latin typeface="Times New Roman"/>
                <a:cs typeface="Times New Roman"/>
              </a:rPr>
              <a:t>provides</a:t>
            </a:r>
            <a:r>
              <a:rPr sz="24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35" dirty="0">
                <a:solidFill>
                  <a:srgbClr val="FFFFFF"/>
                </a:solidFill>
                <a:latin typeface="Times New Roman"/>
                <a:cs typeface="Times New Roman"/>
              </a:rPr>
              <a:t>training</a:t>
            </a:r>
            <a:r>
              <a:rPr sz="24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14" dirty="0">
                <a:solidFill>
                  <a:srgbClr val="FFFFFF"/>
                </a:solidFill>
                <a:latin typeface="Times New Roman"/>
                <a:cs typeface="Times New Roman"/>
              </a:rPr>
              <a:t>using</a:t>
            </a:r>
            <a:r>
              <a:rPr sz="24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4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75" dirty="0">
                <a:solidFill>
                  <a:srgbClr val="FFFFFF"/>
                </a:solidFill>
                <a:latin typeface="Times New Roman"/>
                <a:cs typeface="Times New Roman"/>
              </a:rPr>
              <a:t>Salesgasm</a:t>
            </a:r>
            <a:r>
              <a:rPr sz="24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70" dirty="0">
                <a:solidFill>
                  <a:srgbClr val="FFFFFF"/>
                </a:solidFill>
                <a:latin typeface="Times New Roman"/>
                <a:cs typeface="Times New Roman"/>
              </a:rPr>
              <a:t>app</a:t>
            </a:r>
            <a:r>
              <a:rPr sz="24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30" dirty="0">
                <a:solidFill>
                  <a:srgbClr val="FFFFFF"/>
                </a:solidFill>
                <a:latin typeface="Times New Roman"/>
                <a:cs typeface="Times New Roman"/>
              </a:rPr>
              <a:t>which</a:t>
            </a:r>
            <a:r>
              <a:rPr sz="24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4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4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2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75" dirty="0">
                <a:solidFill>
                  <a:srgbClr val="FFFFFF"/>
                </a:solidFill>
                <a:latin typeface="Times New Roman"/>
                <a:cs typeface="Times New Roman"/>
              </a:rPr>
              <a:t>free</a:t>
            </a:r>
            <a:r>
              <a:rPr sz="24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45" dirty="0">
                <a:solidFill>
                  <a:srgbClr val="FFFFFF"/>
                </a:solidFill>
                <a:latin typeface="Times New Roman"/>
                <a:cs typeface="Times New Roman"/>
              </a:rPr>
              <a:t>Sales</a:t>
            </a:r>
            <a:r>
              <a:rPr sz="24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9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4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25" dirty="0">
                <a:solidFill>
                  <a:srgbClr val="FFFFFF"/>
                </a:solidFill>
                <a:latin typeface="Times New Roman"/>
                <a:cs typeface="Times New Roman"/>
              </a:rPr>
              <a:t>Marketing </a:t>
            </a:r>
            <a:r>
              <a:rPr sz="2400" spc="-5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35" dirty="0">
                <a:solidFill>
                  <a:srgbClr val="FFFFFF"/>
                </a:solidFill>
                <a:latin typeface="Times New Roman"/>
                <a:cs typeface="Times New Roman"/>
              </a:rPr>
              <a:t>training </a:t>
            </a:r>
            <a:r>
              <a:rPr sz="2400" spc="170" dirty="0">
                <a:solidFill>
                  <a:srgbClr val="FFFFFF"/>
                </a:solidFill>
                <a:latin typeface="Times New Roman"/>
                <a:cs typeface="Times New Roman"/>
              </a:rPr>
              <a:t>app </a:t>
            </a:r>
            <a:r>
              <a:rPr sz="2400" spc="204" dirty="0">
                <a:solidFill>
                  <a:srgbClr val="FFFFFF"/>
                </a:solidFill>
                <a:latin typeface="Times New Roman"/>
                <a:cs typeface="Times New Roman"/>
              </a:rPr>
              <a:t>on </a:t>
            </a:r>
            <a:r>
              <a:rPr sz="2400" spc="14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400" spc="70" dirty="0">
                <a:solidFill>
                  <a:srgbClr val="FFFFFF"/>
                </a:solidFill>
                <a:latin typeface="Times New Roman"/>
                <a:cs typeface="Times New Roman"/>
              </a:rPr>
              <a:t>play </a:t>
            </a:r>
            <a:r>
              <a:rPr sz="2400" spc="75" dirty="0">
                <a:solidFill>
                  <a:srgbClr val="FFFFFF"/>
                </a:solidFill>
                <a:latin typeface="Times New Roman"/>
                <a:cs typeface="Times New Roman"/>
              </a:rPr>
              <a:t>as </a:t>
            </a:r>
            <a:r>
              <a:rPr sz="2400" spc="55" dirty="0">
                <a:solidFill>
                  <a:srgbClr val="FFFFFF"/>
                </a:solidFill>
                <a:latin typeface="Times New Roman"/>
                <a:cs typeface="Times New Roman"/>
              </a:rPr>
              <a:t>well </a:t>
            </a:r>
            <a:r>
              <a:rPr sz="2400" spc="75" dirty="0">
                <a:solidFill>
                  <a:srgbClr val="FFFFFF"/>
                </a:solidFill>
                <a:latin typeface="Times New Roman"/>
                <a:cs typeface="Times New Roman"/>
              </a:rPr>
              <a:t>as </a:t>
            </a:r>
            <a:r>
              <a:rPr sz="2400" spc="14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400" spc="170" dirty="0">
                <a:solidFill>
                  <a:srgbClr val="FFFFFF"/>
                </a:solidFill>
                <a:latin typeface="Times New Roman"/>
                <a:cs typeface="Times New Roman"/>
              </a:rPr>
              <a:t>app </a:t>
            </a:r>
            <a:r>
              <a:rPr sz="2400" spc="100" dirty="0">
                <a:solidFill>
                  <a:srgbClr val="FFFFFF"/>
                </a:solidFill>
                <a:latin typeface="Times New Roman"/>
                <a:cs typeface="Times New Roman"/>
              </a:rPr>
              <a:t>store </a:t>
            </a:r>
            <a:r>
              <a:rPr sz="2400" spc="95" dirty="0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sz="2400" spc="114" dirty="0">
                <a:solidFill>
                  <a:srgbClr val="FFFFFF"/>
                </a:solidFill>
                <a:latin typeface="Times New Roman"/>
                <a:cs typeface="Times New Roman"/>
              </a:rPr>
              <a:t>organizations </a:t>
            </a:r>
            <a:r>
              <a:rPr sz="2400" spc="19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400" spc="100" dirty="0">
                <a:solidFill>
                  <a:srgbClr val="FFFFFF"/>
                </a:solidFill>
                <a:latin typeface="Times New Roman"/>
                <a:cs typeface="Times New Roman"/>
              </a:rPr>
              <a:t>individuals. </a:t>
            </a:r>
            <a:r>
              <a:rPr sz="2400" spc="16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400" spc="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65" dirty="0">
                <a:solidFill>
                  <a:srgbClr val="FFFFFF"/>
                </a:solidFill>
                <a:latin typeface="Times New Roman"/>
                <a:cs typeface="Times New Roman"/>
              </a:rPr>
              <a:t>primary</a:t>
            </a:r>
            <a:endParaRPr sz="2400">
              <a:latin typeface="Times New Roman"/>
              <a:cs typeface="Times New Roman"/>
            </a:endParaRPr>
          </a:p>
          <a:p>
            <a:pPr marL="1327150" marR="1103630" indent="930275">
              <a:lnSpc>
                <a:spcPct val="100000"/>
              </a:lnSpc>
            </a:pPr>
            <a:r>
              <a:rPr sz="2400" spc="90" dirty="0">
                <a:solidFill>
                  <a:srgbClr val="FFFFFF"/>
                </a:solidFill>
                <a:latin typeface="Times New Roman"/>
                <a:cs typeface="Times New Roman"/>
              </a:rPr>
              <a:t>objective </a:t>
            </a:r>
            <a:r>
              <a:rPr sz="2400" spc="5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400" spc="14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400" spc="170" dirty="0">
                <a:solidFill>
                  <a:srgbClr val="FFFFFF"/>
                </a:solidFill>
                <a:latin typeface="Times New Roman"/>
                <a:cs typeface="Times New Roman"/>
              </a:rPr>
              <a:t>app </a:t>
            </a:r>
            <a:r>
              <a:rPr sz="2400" spc="40" dirty="0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sz="2400" spc="125" dirty="0">
                <a:solidFill>
                  <a:srgbClr val="FFFFFF"/>
                </a:solidFill>
                <a:latin typeface="Times New Roman"/>
                <a:cs typeface="Times New Roman"/>
              </a:rPr>
              <a:t>to provide </a:t>
            </a:r>
            <a:r>
              <a:rPr sz="2400" spc="75" dirty="0">
                <a:solidFill>
                  <a:srgbClr val="FFFFFF"/>
                </a:solidFill>
                <a:latin typeface="Times New Roman"/>
                <a:cs typeface="Times New Roman"/>
              </a:rPr>
              <a:t>free </a:t>
            </a:r>
            <a:r>
              <a:rPr sz="2400" spc="65" dirty="0">
                <a:solidFill>
                  <a:srgbClr val="FFFFFF"/>
                </a:solidFill>
                <a:latin typeface="Times New Roman"/>
                <a:cs typeface="Times New Roman"/>
              </a:rPr>
              <a:t>sales </a:t>
            </a:r>
            <a:r>
              <a:rPr sz="2400" spc="19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400" spc="135" dirty="0">
                <a:solidFill>
                  <a:srgbClr val="FFFFFF"/>
                </a:solidFill>
                <a:latin typeface="Times New Roman"/>
                <a:cs typeface="Times New Roman"/>
              </a:rPr>
              <a:t>marketing </a:t>
            </a:r>
            <a:r>
              <a:rPr sz="2400" spc="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35" dirty="0">
                <a:solidFill>
                  <a:srgbClr val="FFFFFF"/>
                </a:solidFill>
                <a:latin typeface="Times New Roman"/>
                <a:cs typeface="Times New Roman"/>
              </a:rPr>
              <a:t>training</a:t>
            </a:r>
            <a:r>
              <a:rPr sz="24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25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4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35" dirty="0">
                <a:solidFill>
                  <a:srgbClr val="FFFFFF"/>
                </a:solidFill>
                <a:latin typeface="Times New Roman"/>
                <a:cs typeface="Times New Roman"/>
              </a:rPr>
              <a:t>anyone</a:t>
            </a:r>
            <a:r>
              <a:rPr sz="24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40" dirty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sz="24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05" dirty="0">
                <a:solidFill>
                  <a:srgbClr val="FFFFFF"/>
                </a:solidFill>
                <a:latin typeface="Times New Roman"/>
                <a:cs typeface="Times New Roman"/>
              </a:rPr>
              <a:t>anywhere.</a:t>
            </a:r>
            <a:r>
              <a:rPr sz="24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95" dirty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sz="24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25" dirty="0">
                <a:solidFill>
                  <a:srgbClr val="FFFFFF"/>
                </a:solidFill>
                <a:latin typeface="Times New Roman"/>
                <a:cs typeface="Times New Roman"/>
              </a:rPr>
              <a:t>comes</a:t>
            </a:r>
            <a:r>
              <a:rPr sz="24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30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24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4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85" dirty="0">
                <a:solidFill>
                  <a:srgbClr val="FFFFFF"/>
                </a:solidFill>
                <a:latin typeface="Times New Roman"/>
                <a:cs typeface="Times New Roman"/>
              </a:rPr>
              <a:t>following</a:t>
            </a:r>
            <a:r>
              <a:rPr sz="24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95" dirty="0">
                <a:solidFill>
                  <a:srgbClr val="FFFFFF"/>
                </a:solidFill>
                <a:latin typeface="Times New Roman"/>
                <a:cs typeface="Times New Roman"/>
              </a:rPr>
              <a:t>features: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64"/>
              </a:spcBef>
            </a:pPr>
            <a:r>
              <a:rPr sz="2400" spc="100" dirty="0">
                <a:solidFill>
                  <a:srgbClr val="FFFFFF"/>
                </a:solidFill>
                <a:latin typeface="Times New Roman"/>
                <a:cs typeface="Times New Roman"/>
              </a:rPr>
              <a:t>Free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45" dirty="0">
                <a:solidFill>
                  <a:srgbClr val="FFFFFF"/>
                </a:solidFill>
                <a:latin typeface="Times New Roman"/>
                <a:cs typeface="Times New Roman"/>
              </a:rPr>
              <a:t>Sales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20" dirty="0">
                <a:solidFill>
                  <a:srgbClr val="FFFFFF"/>
                </a:solidFill>
                <a:latin typeface="Times New Roman"/>
                <a:cs typeface="Times New Roman"/>
              </a:rPr>
              <a:t>Training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100" dirty="0">
                <a:solidFill>
                  <a:srgbClr val="FFFFFF"/>
                </a:solidFill>
                <a:latin typeface="Times New Roman"/>
                <a:cs typeface="Times New Roman"/>
              </a:rPr>
              <a:t>Free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25" dirty="0">
                <a:solidFill>
                  <a:srgbClr val="FFFFFF"/>
                </a:solidFill>
                <a:latin typeface="Times New Roman"/>
                <a:cs typeface="Times New Roman"/>
              </a:rPr>
              <a:t>Marketing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20" dirty="0">
                <a:solidFill>
                  <a:srgbClr val="FFFFFF"/>
                </a:solidFill>
                <a:latin typeface="Times New Roman"/>
                <a:cs typeface="Times New Roman"/>
              </a:rPr>
              <a:t>Training</a:t>
            </a:r>
            <a:endParaRPr sz="2400">
              <a:latin typeface="Times New Roman"/>
              <a:cs typeface="Times New Roman"/>
            </a:endParaRPr>
          </a:p>
          <a:p>
            <a:pPr marL="12700" marR="5607050">
              <a:lnSpc>
                <a:spcPct val="100000"/>
              </a:lnSpc>
            </a:pPr>
            <a:r>
              <a:rPr sz="2400" spc="100" dirty="0">
                <a:solidFill>
                  <a:srgbClr val="FFFFFF"/>
                </a:solidFill>
                <a:latin typeface="Times New Roman"/>
                <a:cs typeface="Times New Roman"/>
              </a:rPr>
              <a:t>Free </a:t>
            </a:r>
            <a:r>
              <a:rPr sz="2400" spc="45" dirty="0">
                <a:solidFill>
                  <a:srgbClr val="FFFFFF"/>
                </a:solidFill>
                <a:latin typeface="Times New Roman"/>
                <a:cs typeface="Times New Roman"/>
              </a:rPr>
              <a:t>Sales </a:t>
            </a:r>
            <a:r>
              <a:rPr sz="2400" spc="19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400" spc="125" dirty="0">
                <a:solidFill>
                  <a:srgbClr val="FFFFFF"/>
                </a:solidFill>
                <a:latin typeface="Times New Roman"/>
                <a:cs typeface="Times New Roman"/>
              </a:rPr>
              <a:t>Marketing </a:t>
            </a:r>
            <a:r>
              <a:rPr sz="2400" spc="70" dirty="0">
                <a:solidFill>
                  <a:srgbClr val="FFFFFF"/>
                </a:solidFill>
                <a:latin typeface="Times New Roman"/>
                <a:cs typeface="Times New Roman"/>
              </a:rPr>
              <a:t>Articles </a:t>
            </a:r>
            <a:r>
              <a:rPr sz="24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45" dirty="0">
                <a:solidFill>
                  <a:srgbClr val="FFFFFF"/>
                </a:solidFill>
                <a:latin typeface="Times New Roman"/>
                <a:cs typeface="Times New Roman"/>
              </a:rPr>
              <a:t>Free/Discounted </a:t>
            </a:r>
            <a:r>
              <a:rPr sz="2400" spc="45" dirty="0">
                <a:solidFill>
                  <a:srgbClr val="FFFFFF"/>
                </a:solidFill>
                <a:latin typeface="Times New Roman"/>
                <a:cs typeface="Times New Roman"/>
              </a:rPr>
              <a:t>Sales </a:t>
            </a:r>
            <a:r>
              <a:rPr sz="2400" spc="19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400" spc="125" dirty="0">
                <a:solidFill>
                  <a:srgbClr val="FFFFFF"/>
                </a:solidFill>
                <a:latin typeface="Times New Roman"/>
                <a:cs typeface="Times New Roman"/>
              </a:rPr>
              <a:t>Marketing </a:t>
            </a:r>
            <a:r>
              <a:rPr sz="2400" spc="110" dirty="0">
                <a:solidFill>
                  <a:srgbClr val="FFFFFF"/>
                </a:solidFill>
                <a:latin typeface="Times New Roman"/>
                <a:cs typeface="Times New Roman"/>
              </a:rPr>
              <a:t>Webinars </a:t>
            </a:r>
            <a:r>
              <a:rPr sz="2400" spc="-5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00" dirty="0">
                <a:solidFill>
                  <a:srgbClr val="FFFFFF"/>
                </a:solidFill>
                <a:latin typeface="Times New Roman"/>
                <a:cs typeface="Times New Roman"/>
              </a:rPr>
              <a:t>Free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14" dirty="0">
                <a:solidFill>
                  <a:srgbClr val="FFFFFF"/>
                </a:solidFill>
                <a:latin typeface="Times New Roman"/>
                <a:cs typeface="Times New Roman"/>
              </a:rPr>
              <a:t>Motivational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80" dirty="0">
                <a:solidFill>
                  <a:srgbClr val="FFFFFF"/>
                </a:solidFill>
                <a:latin typeface="Times New Roman"/>
                <a:cs typeface="Times New Roman"/>
              </a:rPr>
              <a:t>Videos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95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45" dirty="0">
                <a:solidFill>
                  <a:srgbClr val="FFFFFF"/>
                </a:solidFill>
                <a:latin typeface="Times New Roman"/>
                <a:cs typeface="Times New Roman"/>
              </a:rPr>
              <a:t>Sales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95" dirty="0">
                <a:solidFill>
                  <a:srgbClr val="FFFFFF"/>
                </a:solidFill>
                <a:latin typeface="Times New Roman"/>
                <a:cs typeface="Times New Roman"/>
              </a:rPr>
              <a:t>Professionals </a:t>
            </a:r>
            <a:r>
              <a:rPr sz="2400" spc="-5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00" dirty="0">
                <a:solidFill>
                  <a:srgbClr val="FFFFFF"/>
                </a:solidFill>
                <a:latin typeface="Times New Roman"/>
                <a:cs typeface="Times New Roman"/>
              </a:rPr>
              <a:t>Free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9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45" dirty="0">
                <a:solidFill>
                  <a:srgbClr val="FFFFFF"/>
                </a:solidFill>
                <a:latin typeface="Times New Roman"/>
                <a:cs typeface="Times New Roman"/>
              </a:rPr>
              <a:t>Discounted</a:t>
            </a:r>
            <a:r>
              <a:rPr sz="24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10" dirty="0">
                <a:solidFill>
                  <a:srgbClr val="FFFFFF"/>
                </a:solidFill>
                <a:latin typeface="Times New Roman"/>
                <a:cs typeface="Times New Roman"/>
              </a:rPr>
              <a:t>Global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30" dirty="0">
                <a:solidFill>
                  <a:srgbClr val="FFFFFF"/>
                </a:solidFill>
                <a:latin typeface="Times New Roman"/>
                <a:cs typeface="Times New Roman"/>
              </a:rPr>
              <a:t>Conference</a:t>
            </a:r>
            <a:r>
              <a:rPr sz="24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90" dirty="0">
                <a:solidFill>
                  <a:srgbClr val="FFFFFF"/>
                </a:solidFill>
                <a:latin typeface="Times New Roman"/>
                <a:cs typeface="Times New Roman"/>
              </a:rPr>
              <a:t>Tickets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27200" y="4572000"/>
            <a:ext cx="112395" cy="101600"/>
          </a:xfrm>
          <a:custGeom>
            <a:avLst/>
            <a:gdLst/>
            <a:ahLst/>
            <a:cxnLst/>
            <a:rect l="l" t="t" r="r" b="b"/>
            <a:pathLst>
              <a:path w="112394" h="101600">
                <a:moveTo>
                  <a:pt x="112229" y="0"/>
                </a:moveTo>
                <a:lnTo>
                  <a:pt x="0" y="0"/>
                </a:lnTo>
                <a:lnTo>
                  <a:pt x="0" y="101600"/>
                </a:lnTo>
                <a:lnTo>
                  <a:pt x="112229" y="101600"/>
                </a:lnTo>
                <a:lnTo>
                  <a:pt x="1122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27200" y="4914900"/>
            <a:ext cx="112395" cy="101600"/>
          </a:xfrm>
          <a:custGeom>
            <a:avLst/>
            <a:gdLst/>
            <a:ahLst/>
            <a:cxnLst/>
            <a:rect l="l" t="t" r="r" b="b"/>
            <a:pathLst>
              <a:path w="112394" h="101600">
                <a:moveTo>
                  <a:pt x="112229" y="0"/>
                </a:moveTo>
                <a:lnTo>
                  <a:pt x="0" y="0"/>
                </a:lnTo>
                <a:lnTo>
                  <a:pt x="0" y="101600"/>
                </a:lnTo>
                <a:lnTo>
                  <a:pt x="112229" y="101600"/>
                </a:lnTo>
                <a:lnTo>
                  <a:pt x="1122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27200" y="5257800"/>
            <a:ext cx="112395" cy="101600"/>
          </a:xfrm>
          <a:custGeom>
            <a:avLst/>
            <a:gdLst/>
            <a:ahLst/>
            <a:cxnLst/>
            <a:rect l="l" t="t" r="r" b="b"/>
            <a:pathLst>
              <a:path w="112394" h="101600">
                <a:moveTo>
                  <a:pt x="112229" y="0"/>
                </a:moveTo>
                <a:lnTo>
                  <a:pt x="0" y="0"/>
                </a:lnTo>
                <a:lnTo>
                  <a:pt x="0" y="101600"/>
                </a:lnTo>
                <a:lnTo>
                  <a:pt x="112229" y="101600"/>
                </a:lnTo>
                <a:lnTo>
                  <a:pt x="1122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27200" y="5588000"/>
            <a:ext cx="112395" cy="101600"/>
          </a:xfrm>
          <a:custGeom>
            <a:avLst/>
            <a:gdLst/>
            <a:ahLst/>
            <a:cxnLst/>
            <a:rect l="l" t="t" r="r" b="b"/>
            <a:pathLst>
              <a:path w="112394" h="101600">
                <a:moveTo>
                  <a:pt x="112229" y="0"/>
                </a:moveTo>
                <a:lnTo>
                  <a:pt x="0" y="0"/>
                </a:lnTo>
                <a:lnTo>
                  <a:pt x="0" y="101600"/>
                </a:lnTo>
                <a:lnTo>
                  <a:pt x="112229" y="101600"/>
                </a:lnTo>
                <a:lnTo>
                  <a:pt x="1122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27200" y="5969000"/>
            <a:ext cx="112395" cy="101600"/>
          </a:xfrm>
          <a:custGeom>
            <a:avLst/>
            <a:gdLst/>
            <a:ahLst/>
            <a:cxnLst/>
            <a:rect l="l" t="t" r="r" b="b"/>
            <a:pathLst>
              <a:path w="112394" h="101600">
                <a:moveTo>
                  <a:pt x="112229" y="0"/>
                </a:moveTo>
                <a:lnTo>
                  <a:pt x="0" y="0"/>
                </a:lnTo>
                <a:lnTo>
                  <a:pt x="0" y="101600"/>
                </a:lnTo>
                <a:lnTo>
                  <a:pt x="112229" y="101600"/>
                </a:lnTo>
                <a:lnTo>
                  <a:pt x="1122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27200" y="6311900"/>
            <a:ext cx="112395" cy="101600"/>
          </a:xfrm>
          <a:custGeom>
            <a:avLst/>
            <a:gdLst/>
            <a:ahLst/>
            <a:cxnLst/>
            <a:rect l="l" t="t" r="r" b="b"/>
            <a:pathLst>
              <a:path w="112394" h="101600">
                <a:moveTo>
                  <a:pt x="112229" y="0"/>
                </a:moveTo>
                <a:lnTo>
                  <a:pt x="0" y="0"/>
                </a:lnTo>
                <a:lnTo>
                  <a:pt x="0" y="101600"/>
                </a:lnTo>
                <a:lnTo>
                  <a:pt x="112229" y="101600"/>
                </a:lnTo>
                <a:lnTo>
                  <a:pt x="1122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5240000" cy="7975600"/>
            <a:chOff x="0" y="0"/>
            <a:chExt cx="15240000" cy="7975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707062" cy="79755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8124"/>
              <a:ext cx="15240000" cy="793747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53200" y="3446451"/>
            <a:ext cx="650684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75" dirty="0">
                <a:latin typeface="Verdana"/>
                <a:cs typeface="Verdana"/>
              </a:rPr>
              <a:t>LOOKING </a:t>
            </a:r>
            <a:r>
              <a:rPr sz="2400" spc="70" dirty="0">
                <a:latin typeface="Verdana"/>
                <a:cs typeface="Verdana"/>
              </a:rPr>
              <a:t>FOR </a:t>
            </a:r>
            <a:r>
              <a:rPr sz="2400" spc="420" dirty="0">
                <a:latin typeface="Verdana"/>
                <a:cs typeface="Verdana"/>
              </a:rPr>
              <a:t>A </a:t>
            </a:r>
            <a:r>
              <a:rPr sz="2400" spc="-135" dirty="0">
                <a:latin typeface="Verdana"/>
                <a:cs typeface="Verdana"/>
              </a:rPr>
              <a:t>NEW </a:t>
            </a:r>
            <a:r>
              <a:rPr sz="2400" spc="-130" dirty="0">
                <a:latin typeface="Verdana"/>
                <a:cs typeface="Verdana"/>
              </a:rPr>
              <a:t> </a:t>
            </a:r>
            <a:r>
              <a:rPr sz="2400" spc="125" dirty="0">
                <a:latin typeface="Verdana"/>
                <a:cs typeface="Verdana"/>
              </a:rPr>
              <a:t>AND</a:t>
            </a:r>
            <a:r>
              <a:rPr sz="2400" spc="-100" dirty="0">
                <a:latin typeface="Verdana"/>
                <a:cs typeface="Verdana"/>
              </a:rPr>
              <a:t> </a:t>
            </a:r>
            <a:r>
              <a:rPr sz="2400" spc="-145" dirty="0">
                <a:latin typeface="Verdana"/>
                <a:cs typeface="Verdana"/>
              </a:rPr>
              <a:t>E</a:t>
            </a:r>
            <a:r>
              <a:rPr sz="2400" spc="-190" dirty="0">
                <a:latin typeface="Verdana"/>
                <a:cs typeface="Verdana"/>
              </a:rPr>
              <a:t>X</a:t>
            </a:r>
            <a:r>
              <a:rPr sz="2400" spc="-130" dirty="0">
                <a:latin typeface="Verdana"/>
                <a:cs typeface="Verdana"/>
              </a:rPr>
              <a:t>CITIN</a:t>
            </a:r>
            <a:r>
              <a:rPr sz="2400" spc="-150" dirty="0">
                <a:latin typeface="Verdana"/>
                <a:cs typeface="Verdana"/>
              </a:rPr>
              <a:t>G</a:t>
            </a:r>
            <a:r>
              <a:rPr sz="2400" spc="-110" dirty="0">
                <a:latin typeface="Verdana"/>
                <a:cs typeface="Verdana"/>
              </a:rPr>
              <a:t> </a:t>
            </a:r>
            <a:r>
              <a:rPr sz="2400" spc="-865" dirty="0">
                <a:latin typeface="Verdana"/>
                <a:cs typeface="Verdana"/>
              </a:rPr>
              <a:t>W</a:t>
            </a:r>
            <a:r>
              <a:rPr sz="2400" spc="-290" dirty="0">
                <a:latin typeface="Verdana"/>
                <a:cs typeface="Verdana"/>
              </a:rPr>
              <a:t>A</a:t>
            </a:r>
            <a:r>
              <a:rPr sz="2400" spc="10" dirty="0">
                <a:latin typeface="Verdana"/>
                <a:cs typeface="Verdana"/>
              </a:rPr>
              <a:t>Y</a:t>
            </a:r>
            <a:r>
              <a:rPr sz="2400" spc="-105" dirty="0">
                <a:latin typeface="Verdana"/>
                <a:cs typeface="Verdana"/>
              </a:rPr>
              <a:t> </a:t>
            </a:r>
            <a:r>
              <a:rPr sz="2400" spc="-290" dirty="0">
                <a:latin typeface="Verdana"/>
                <a:cs typeface="Verdana"/>
              </a:rPr>
              <a:t>T</a:t>
            </a:r>
            <a:r>
              <a:rPr sz="2400" spc="275" dirty="0">
                <a:latin typeface="Verdana"/>
                <a:cs typeface="Verdana"/>
              </a:rPr>
              <a:t>O  </a:t>
            </a:r>
            <a:r>
              <a:rPr sz="2400" spc="50" dirty="0">
                <a:latin typeface="Verdana"/>
                <a:cs typeface="Verdana"/>
              </a:rPr>
              <a:t>MARKET </a:t>
            </a:r>
            <a:r>
              <a:rPr sz="2400" dirty="0">
                <a:latin typeface="Verdana"/>
                <a:cs typeface="Verdana"/>
              </a:rPr>
              <a:t>YOUR </a:t>
            </a:r>
            <a:r>
              <a:rPr sz="2400" spc="5" dirty="0">
                <a:latin typeface="Verdana"/>
                <a:cs typeface="Verdana"/>
              </a:rPr>
              <a:t> </a:t>
            </a:r>
            <a:r>
              <a:rPr sz="2400" spc="-65" dirty="0">
                <a:latin typeface="Verdana"/>
                <a:cs typeface="Verdana"/>
              </a:rPr>
              <a:t>EVENTS? </a:t>
            </a:r>
            <a:r>
              <a:rPr sz="2400" spc="-285" dirty="0">
                <a:latin typeface="Verdana"/>
                <a:cs typeface="Verdana"/>
              </a:rPr>
              <a:t>VISIT </a:t>
            </a:r>
            <a:r>
              <a:rPr sz="2400" spc="-280" dirty="0">
                <a:latin typeface="Verdana"/>
                <a:cs typeface="Verdana"/>
              </a:rPr>
              <a:t> </a:t>
            </a:r>
            <a:r>
              <a:rPr sz="2400" spc="25" dirty="0">
                <a:latin typeface="Verdana"/>
                <a:cs typeface="Verdana"/>
              </a:rPr>
              <a:t>SALESGASM!</a:t>
            </a:r>
            <a:endParaRPr sz="2400" dirty="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134100" y="660400"/>
            <a:ext cx="8293100" cy="6705600"/>
            <a:chOff x="6134100" y="660400"/>
            <a:chExt cx="8293100" cy="670560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64503" y="1104902"/>
              <a:ext cx="5638800" cy="170647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146800" y="673100"/>
              <a:ext cx="8267700" cy="6680200"/>
            </a:xfrm>
            <a:custGeom>
              <a:avLst/>
              <a:gdLst/>
              <a:ahLst/>
              <a:cxnLst/>
              <a:rect l="l" t="t" r="r" b="b"/>
              <a:pathLst>
                <a:path w="8267700" h="6680200">
                  <a:moveTo>
                    <a:pt x="0" y="0"/>
                  </a:moveTo>
                  <a:lnTo>
                    <a:pt x="8267700" y="0"/>
                  </a:lnTo>
                  <a:lnTo>
                    <a:pt x="8267700" y="6680200"/>
                  </a:lnTo>
                  <a:lnTo>
                    <a:pt x="2717800" y="6680200"/>
                  </a:lnTo>
                </a:path>
              </a:pathLst>
            </a:custGeom>
            <a:ln w="25400">
              <a:solidFill>
                <a:srgbClr val="01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9410" y="2719232"/>
            <a:ext cx="5828665" cy="3317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115" marR="150495" algn="ctr">
              <a:lnSpc>
                <a:spcPct val="100000"/>
              </a:lnSpc>
              <a:spcBef>
                <a:spcPts val="100"/>
              </a:spcBef>
            </a:pPr>
            <a:r>
              <a:rPr sz="2400" spc="-40" dirty="0">
                <a:solidFill>
                  <a:srgbClr val="010202"/>
                </a:solidFill>
                <a:latin typeface="Times New Roman"/>
                <a:cs typeface="Times New Roman"/>
              </a:rPr>
              <a:t>Salesgasm offers </a:t>
            </a:r>
            <a:r>
              <a:rPr sz="2400" spc="65" dirty="0">
                <a:solidFill>
                  <a:srgbClr val="010202"/>
                </a:solidFill>
                <a:latin typeface="Times New Roman"/>
                <a:cs typeface="Times New Roman"/>
              </a:rPr>
              <a:t>an </a:t>
            </a:r>
            <a:r>
              <a:rPr sz="2400" spc="10" dirty="0">
                <a:solidFill>
                  <a:srgbClr val="010202"/>
                </a:solidFill>
                <a:latin typeface="Times New Roman"/>
                <a:cs typeface="Times New Roman"/>
              </a:rPr>
              <a:t>event </a:t>
            </a:r>
            <a:r>
              <a:rPr sz="2400" spc="20" dirty="0">
                <a:solidFill>
                  <a:srgbClr val="010202"/>
                </a:solidFill>
                <a:latin typeface="Times New Roman"/>
                <a:cs typeface="Times New Roman"/>
              </a:rPr>
              <a:t>marketing </a:t>
            </a:r>
            <a:r>
              <a:rPr sz="2400" spc="-10" dirty="0">
                <a:solidFill>
                  <a:srgbClr val="010202"/>
                </a:solidFill>
                <a:latin typeface="Times New Roman"/>
                <a:cs typeface="Times New Roman"/>
              </a:rPr>
              <a:t>strategy </a:t>
            </a:r>
            <a:r>
              <a:rPr sz="2400" spc="-58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2400" spc="50" dirty="0">
                <a:solidFill>
                  <a:srgbClr val="010202"/>
                </a:solidFill>
                <a:latin typeface="Times New Roman"/>
                <a:cs typeface="Times New Roman"/>
              </a:rPr>
              <a:t>that</a:t>
            </a:r>
            <a:r>
              <a:rPr sz="2400" spc="-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010202"/>
                </a:solidFill>
                <a:latin typeface="Times New Roman"/>
                <a:cs typeface="Times New Roman"/>
              </a:rPr>
              <a:t>will</a:t>
            </a:r>
            <a:r>
              <a:rPr sz="2400" spc="-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10202"/>
                </a:solidFill>
                <a:latin typeface="Times New Roman"/>
                <a:cs typeface="Times New Roman"/>
              </a:rPr>
              <a:t>get</a:t>
            </a:r>
            <a:r>
              <a:rPr sz="2400" spc="-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2400" spc="15" dirty="0">
                <a:solidFill>
                  <a:srgbClr val="010202"/>
                </a:solidFill>
                <a:latin typeface="Times New Roman"/>
                <a:cs typeface="Times New Roman"/>
              </a:rPr>
              <a:t>people</a:t>
            </a:r>
            <a:r>
              <a:rPr sz="2400" spc="-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2400" spc="10" dirty="0">
                <a:solidFill>
                  <a:srgbClr val="010202"/>
                </a:solidFill>
                <a:latin typeface="Times New Roman"/>
                <a:cs typeface="Times New Roman"/>
              </a:rPr>
              <a:t>talking</a:t>
            </a:r>
            <a:r>
              <a:rPr sz="2400" spc="-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2400" spc="45" dirty="0">
                <a:solidFill>
                  <a:srgbClr val="010202"/>
                </a:solidFill>
                <a:latin typeface="Times New Roman"/>
                <a:cs typeface="Times New Roman"/>
              </a:rPr>
              <a:t>about</a:t>
            </a:r>
            <a:r>
              <a:rPr sz="2400" spc="-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2400" spc="25" dirty="0">
                <a:solidFill>
                  <a:srgbClr val="010202"/>
                </a:solidFill>
                <a:latin typeface="Times New Roman"/>
                <a:cs typeface="Times New Roman"/>
              </a:rPr>
              <a:t>your</a:t>
            </a:r>
            <a:r>
              <a:rPr sz="2400" spc="-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10202"/>
                </a:solidFill>
                <a:latin typeface="Times New Roman"/>
                <a:cs typeface="Times New Roman"/>
              </a:rPr>
              <a:t>event.</a:t>
            </a:r>
            <a:endParaRPr sz="240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</a:pPr>
            <a:r>
              <a:rPr sz="2400" spc="-114" dirty="0">
                <a:solidFill>
                  <a:srgbClr val="010202"/>
                </a:solidFill>
                <a:latin typeface="Times New Roman"/>
                <a:cs typeface="Times New Roman"/>
              </a:rPr>
              <a:t>It’s </a:t>
            </a:r>
            <a:r>
              <a:rPr sz="2400" spc="40" dirty="0">
                <a:solidFill>
                  <a:srgbClr val="010202"/>
                </a:solidFill>
                <a:latin typeface="Times New Roman"/>
                <a:cs typeface="Times New Roman"/>
              </a:rPr>
              <a:t>the </a:t>
            </a:r>
            <a:r>
              <a:rPr sz="2400" spc="10" dirty="0">
                <a:solidFill>
                  <a:srgbClr val="010202"/>
                </a:solidFill>
                <a:latin typeface="Times New Roman"/>
                <a:cs typeface="Times New Roman"/>
              </a:rPr>
              <a:t>perfect </a:t>
            </a:r>
            <a:r>
              <a:rPr sz="2400" spc="-75" dirty="0">
                <a:solidFill>
                  <a:srgbClr val="010202"/>
                </a:solidFill>
                <a:latin typeface="Times New Roman"/>
                <a:cs typeface="Times New Roman"/>
              </a:rPr>
              <a:t>way </a:t>
            </a:r>
            <a:r>
              <a:rPr sz="2400" spc="25" dirty="0">
                <a:solidFill>
                  <a:srgbClr val="010202"/>
                </a:solidFill>
                <a:latin typeface="Times New Roman"/>
                <a:cs typeface="Times New Roman"/>
              </a:rPr>
              <a:t>to </a:t>
            </a:r>
            <a:r>
              <a:rPr sz="2400" spc="-5" dirty="0">
                <a:solidFill>
                  <a:srgbClr val="010202"/>
                </a:solidFill>
                <a:latin typeface="Times New Roman"/>
                <a:cs typeface="Times New Roman"/>
              </a:rPr>
              <a:t>create </a:t>
            </a:r>
            <a:r>
              <a:rPr sz="2400" spc="10" dirty="0">
                <a:solidFill>
                  <a:srgbClr val="010202"/>
                </a:solidFill>
                <a:latin typeface="Times New Roman"/>
                <a:cs typeface="Times New Roman"/>
              </a:rPr>
              <a:t>a </a:t>
            </a:r>
            <a:r>
              <a:rPr sz="2400" spc="5" dirty="0">
                <a:solidFill>
                  <a:srgbClr val="010202"/>
                </a:solidFill>
                <a:latin typeface="Times New Roman"/>
                <a:cs typeface="Times New Roman"/>
              </a:rPr>
              <a:t>buzz </a:t>
            </a:r>
            <a:r>
              <a:rPr sz="2400" spc="70" dirty="0">
                <a:solidFill>
                  <a:srgbClr val="010202"/>
                </a:solidFill>
                <a:latin typeface="Times New Roman"/>
                <a:cs typeface="Times New Roman"/>
              </a:rPr>
              <a:t>and </a:t>
            </a:r>
            <a:r>
              <a:rPr sz="2400" spc="-20" dirty="0">
                <a:solidFill>
                  <a:srgbClr val="010202"/>
                </a:solidFill>
                <a:latin typeface="Times New Roman"/>
                <a:cs typeface="Times New Roman"/>
              </a:rPr>
              <a:t>get </a:t>
            </a:r>
            <a:r>
              <a:rPr sz="2400" spc="-1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2400" spc="15" dirty="0">
                <a:solidFill>
                  <a:srgbClr val="010202"/>
                </a:solidFill>
                <a:latin typeface="Times New Roman"/>
                <a:cs typeface="Times New Roman"/>
              </a:rPr>
              <a:t>people </a:t>
            </a:r>
            <a:r>
              <a:rPr sz="2400" spc="-15" dirty="0">
                <a:solidFill>
                  <a:srgbClr val="010202"/>
                </a:solidFill>
                <a:latin typeface="Times New Roman"/>
                <a:cs typeface="Times New Roman"/>
              </a:rPr>
              <a:t>excited </a:t>
            </a:r>
            <a:r>
              <a:rPr sz="2400" spc="45" dirty="0">
                <a:solidFill>
                  <a:srgbClr val="010202"/>
                </a:solidFill>
                <a:latin typeface="Times New Roman"/>
                <a:cs typeface="Times New Roman"/>
              </a:rPr>
              <a:t>about </a:t>
            </a:r>
            <a:r>
              <a:rPr sz="2400" spc="15" dirty="0">
                <a:solidFill>
                  <a:srgbClr val="010202"/>
                </a:solidFill>
                <a:latin typeface="Times New Roman"/>
                <a:cs typeface="Times New Roman"/>
              </a:rPr>
              <a:t>what </a:t>
            </a:r>
            <a:r>
              <a:rPr sz="2400" dirty="0">
                <a:solidFill>
                  <a:srgbClr val="010202"/>
                </a:solidFill>
                <a:latin typeface="Times New Roman"/>
                <a:cs typeface="Times New Roman"/>
              </a:rPr>
              <a:t>you </a:t>
            </a:r>
            <a:r>
              <a:rPr sz="2400" spc="-25" dirty="0">
                <a:solidFill>
                  <a:srgbClr val="010202"/>
                </a:solidFill>
                <a:latin typeface="Times New Roman"/>
                <a:cs typeface="Times New Roman"/>
              </a:rPr>
              <a:t>have </a:t>
            </a:r>
            <a:r>
              <a:rPr sz="2400" spc="35" dirty="0">
                <a:solidFill>
                  <a:srgbClr val="010202"/>
                </a:solidFill>
                <a:latin typeface="Times New Roman"/>
                <a:cs typeface="Times New Roman"/>
              </a:rPr>
              <a:t>planned. </a:t>
            </a:r>
            <a:r>
              <a:rPr sz="2400" spc="4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2400" spc="15" dirty="0">
                <a:solidFill>
                  <a:srgbClr val="010202"/>
                </a:solidFill>
                <a:latin typeface="Times New Roman"/>
                <a:cs typeface="Times New Roman"/>
              </a:rPr>
              <a:t>With </a:t>
            </a:r>
            <a:r>
              <a:rPr sz="2400" spc="-40" dirty="0">
                <a:solidFill>
                  <a:srgbClr val="010202"/>
                </a:solidFill>
                <a:latin typeface="Times New Roman"/>
                <a:cs typeface="Times New Roman"/>
              </a:rPr>
              <a:t>Salesgasm, </a:t>
            </a:r>
            <a:r>
              <a:rPr sz="2400" dirty="0">
                <a:solidFill>
                  <a:srgbClr val="010202"/>
                </a:solidFill>
                <a:latin typeface="Times New Roman"/>
                <a:cs typeface="Times New Roman"/>
              </a:rPr>
              <a:t>you </a:t>
            </a:r>
            <a:r>
              <a:rPr sz="2400" spc="30" dirty="0">
                <a:solidFill>
                  <a:srgbClr val="010202"/>
                </a:solidFill>
                <a:latin typeface="Times New Roman"/>
                <a:cs typeface="Times New Roman"/>
              </a:rPr>
              <a:t>can </a:t>
            </a:r>
            <a:r>
              <a:rPr sz="2400" spc="20" dirty="0">
                <a:solidFill>
                  <a:srgbClr val="010202"/>
                </a:solidFill>
                <a:latin typeface="Times New Roman"/>
                <a:cs typeface="Times New Roman"/>
              </a:rPr>
              <a:t>reach </a:t>
            </a:r>
            <a:r>
              <a:rPr sz="2400" spc="35" dirty="0">
                <a:solidFill>
                  <a:srgbClr val="010202"/>
                </a:solidFill>
                <a:latin typeface="Times New Roman"/>
                <a:cs typeface="Times New Roman"/>
              </a:rPr>
              <a:t>more </a:t>
            </a:r>
            <a:r>
              <a:rPr sz="2400" spc="15" dirty="0">
                <a:solidFill>
                  <a:srgbClr val="010202"/>
                </a:solidFill>
                <a:latin typeface="Times New Roman"/>
                <a:cs typeface="Times New Roman"/>
              </a:rPr>
              <a:t>people </a:t>
            </a:r>
            <a:r>
              <a:rPr sz="2400" spc="55" dirty="0">
                <a:solidFill>
                  <a:srgbClr val="010202"/>
                </a:solidFill>
                <a:latin typeface="Times New Roman"/>
                <a:cs typeface="Times New Roman"/>
              </a:rPr>
              <a:t>in </a:t>
            </a:r>
            <a:r>
              <a:rPr sz="2400" spc="-58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010202"/>
                </a:solidFill>
                <a:latin typeface="Times New Roman"/>
                <a:cs typeface="Times New Roman"/>
              </a:rPr>
              <a:t>less</a:t>
            </a:r>
            <a:r>
              <a:rPr sz="2400" spc="-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2400" spc="25" dirty="0">
                <a:solidFill>
                  <a:srgbClr val="010202"/>
                </a:solidFill>
                <a:latin typeface="Times New Roman"/>
                <a:cs typeface="Times New Roman"/>
              </a:rPr>
              <a:t>time</a:t>
            </a:r>
            <a:r>
              <a:rPr sz="2400" spc="-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2400" spc="70" dirty="0">
                <a:solidFill>
                  <a:srgbClr val="010202"/>
                </a:solidFill>
                <a:latin typeface="Times New Roman"/>
                <a:cs typeface="Times New Roman"/>
              </a:rPr>
              <a:t>and</a:t>
            </a:r>
            <a:r>
              <a:rPr sz="2400" spc="-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10202"/>
                </a:solidFill>
                <a:latin typeface="Times New Roman"/>
                <a:cs typeface="Times New Roman"/>
              </a:rPr>
              <a:t>create</a:t>
            </a:r>
            <a:r>
              <a:rPr sz="2400" spc="-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2400" spc="65" dirty="0">
                <a:solidFill>
                  <a:srgbClr val="010202"/>
                </a:solidFill>
                <a:latin typeface="Times New Roman"/>
                <a:cs typeface="Times New Roman"/>
              </a:rPr>
              <a:t>an</a:t>
            </a:r>
            <a:r>
              <a:rPr sz="2400" spc="-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2400" spc="10" dirty="0">
                <a:solidFill>
                  <a:srgbClr val="010202"/>
                </a:solidFill>
                <a:latin typeface="Times New Roman"/>
                <a:cs typeface="Times New Roman"/>
              </a:rPr>
              <a:t>event</a:t>
            </a:r>
            <a:r>
              <a:rPr sz="2400" spc="-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2400" spc="50" dirty="0">
                <a:solidFill>
                  <a:srgbClr val="010202"/>
                </a:solidFill>
                <a:latin typeface="Times New Roman"/>
                <a:cs typeface="Times New Roman"/>
              </a:rPr>
              <a:t>that</a:t>
            </a:r>
            <a:r>
              <a:rPr sz="2400" spc="-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2400" spc="10" dirty="0">
                <a:solidFill>
                  <a:srgbClr val="010202"/>
                </a:solidFill>
                <a:latin typeface="Times New Roman"/>
                <a:cs typeface="Times New Roman"/>
              </a:rPr>
              <a:t>everyone</a:t>
            </a:r>
            <a:r>
              <a:rPr sz="2400" spc="-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010202"/>
                </a:solidFill>
                <a:latin typeface="Times New Roman"/>
                <a:cs typeface="Times New Roman"/>
              </a:rPr>
              <a:t>will </a:t>
            </a:r>
            <a:r>
              <a:rPr sz="2400" spc="-58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2400" spc="10" dirty="0">
                <a:solidFill>
                  <a:srgbClr val="010202"/>
                </a:solidFill>
                <a:latin typeface="Times New Roman"/>
                <a:cs typeface="Times New Roman"/>
              </a:rPr>
              <a:t>be talking </a:t>
            </a:r>
            <a:r>
              <a:rPr sz="2400" spc="30" dirty="0">
                <a:solidFill>
                  <a:srgbClr val="010202"/>
                </a:solidFill>
                <a:latin typeface="Times New Roman"/>
                <a:cs typeface="Times New Roman"/>
              </a:rPr>
              <a:t>about. </a:t>
            </a:r>
            <a:r>
              <a:rPr sz="2400" spc="-114" dirty="0">
                <a:solidFill>
                  <a:srgbClr val="010202"/>
                </a:solidFill>
                <a:latin typeface="Times New Roman"/>
                <a:cs typeface="Times New Roman"/>
              </a:rPr>
              <a:t>It’s </a:t>
            </a:r>
            <a:r>
              <a:rPr sz="2400" spc="40" dirty="0">
                <a:solidFill>
                  <a:srgbClr val="010202"/>
                </a:solidFill>
                <a:latin typeface="Times New Roman"/>
                <a:cs typeface="Times New Roman"/>
              </a:rPr>
              <a:t>the </a:t>
            </a:r>
            <a:r>
              <a:rPr sz="2400" spc="10" dirty="0">
                <a:solidFill>
                  <a:srgbClr val="010202"/>
                </a:solidFill>
                <a:latin typeface="Times New Roman"/>
                <a:cs typeface="Times New Roman"/>
              </a:rPr>
              <a:t>perfect </a:t>
            </a:r>
            <a:r>
              <a:rPr sz="2400" spc="-75" dirty="0">
                <a:solidFill>
                  <a:srgbClr val="010202"/>
                </a:solidFill>
                <a:latin typeface="Times New Roman"/>
                <a:cs typeface="Times New Roman"/>
              </a:rPr>
              <a:t>way </a:t>
            </a:r>
            <a:r>
              <a:rPr sz="2400" spc="25" dirty="0">
                <a:solidFill>
                  <a:srgbClr val="010202"/>
                </a:solidFill>
                <a:latin typeface="Times New Roman"/>
                <a:cs typeface="Times New Roman"/>
              </a:rPr>
              <a:t>to </a:t>
            </a:r>
            <a:r>
              <a:rPr sz="2400" spc="10" dirty="0">
                <a:solidFill>
                  <a:srgbClr val="010202"/>
                </a:solidFill>
                <a:latin typeface="Times New Roman"/>
                <a:cs typeface="Times New Roman"/>
              </a:rPr>
              <a:t>make </a:t>
            </a:r>
            <a:r>
              <a:rPr sz="2400" spc="15" dirty="0">
                <a:solidFill>
                  <a:srgbClr val="010202"/>
                </a:solidFill>
                <a:latin typeface="Times New Roman"/>
                <a:cs typeface="Times New Roman"/>
              </a:rPr>
              <a:t> sure </a:t>
            </a:r>
            <a:r>
              <a:rPr sz="2400" spc="25" dirty="0">
                <a:solidFill>
                  <a:srgbClr val="010202"/>
                </a:solidFill>
                <a:latin typeface="Times New Roman"/>
                <a:cs typeface="Times New Roman"/>
              </a:rPr>
              <a:t>your </a:t>
            </a:r>
            <a:r>
              <a:rPr sz="2400" spc="10" dirty="0">
                <a:solidFill>
                  <a:srgbClr val="010202"/>
                </a:solidFill>
                <a:latin typeface="Times New Roman"/>
                <a:cs typeface="Times New Roman"/>
              </a:rPr>
              <a:t>event </a:t>
            </a:r>
            <a:r>
              <a:rPr sz="2400" spc="-40" dirty="0">
                <a:solidFill>
                  <a:srgbClr val="010202"/>
                </a:solidFill>
                <a:latin typeface="Times New Roman"/>
                <a:cs typeface="Times New Roman"/>
              </a:rPr>
              <a:t>is </a:t>
            </a:r>
            <a:r>
              <a:rPr sz="2400" spc="10" dirty="0">
                <a:solidFill>
                  <a:srgbClr val="010202"/>
                </a:solidFill>
                <a:latin typeface="Times New Roman"/>
                <a:cs typeface="Times New Roman"/>
              </a:rPr>
              <a:t>a </a:t>
            </a:r>
            <a:r>
              <a:rPr sz="2400" spc="-35" dirty="0">
                <a:solidFill>
                  <a:srgbClr val="010202"/>
                </a:solidFill>
                <a:latin typeface="Times New Roman"/>
                <a:cs typeface="Times New Roman"/>
              </a:rPr>
              <a:t>success. </a:t>
            </a:r>
            <a:r>
              <a:rPr sz="2400" spc="-40" dirty="0">
                <a:solidFill>
                  <a:srgbClr val="010202"/>
                </a:solidFill>
                <a:latin typeface="Times New Roman"/>
                <a:cs typeface="Times New Roman"/>
              </a:rPr>
              <a:t>Sign </a:t>
            </a:r>
            <a:r>
              <a:rPr sz="2400" spc="75" dirty="0">
                <a:solidFill>
                  <a:srgbClr val="010202"/>
                </a:solidFill>
                <a:latin typeface="Times New Roman"/>
                <a:cs typeface="Times New Roman"/>
              </a:rPr>
              <a:t>up </a:t>
            </a:r>
            <a:r>
              <a:rPr sz="2400" dirty="0">
                <a:solidFill>
                  <a:srgbClr val="010202"/>
                </a:solidFill>
                <a:latin typeface="Times New Roman"/>
                <a:cs typeface="Times New Roman"/>
              </a:rPr>
              <a:t>for </a:t>
            </a:r>
            <a:r>
              <a:rPr sz="2400" spc="10" dirty="0">
                <a:solidFill>
                  <a:srgbClr val="010202"/>
                </a:solidFill>
                <a:latin typeface="Times New Roman"/>
                <a:cs typeface="Times New Roman"/>
              </a:rPr>
              <a:t>a </a:t>
            </a:r>
            <a:r>
              <a:rPr sz="2400" spc="-20" dirty="0">
                <a:solidFill>
                  <a:srgbClr val="010202"/>
                </a:solidFill>
                <a:latin typeface="Times New Roman"/>
                <a:cs typeface="Times New Roman"/>
              </a:rPr>
              <a:t>free </a:t>
            </a:r>
            <a:r>
              <a:rPr sz="2400" spc="-1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2400" spc="15" dirty="0">
                <a:solidFill>
                  <a:srgbClr val="010202"/>
                </a:solidFill>
                <a:latin typeface="Times New Roman"/>
                <a:cs typeface="Times New Roman"/>
              </a:rPr>
              <a:t>trial</a:t>
            </a:r>
            <a:r>
              <a:rPr sz="2400" spc="-5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010202"/>
                </a:solidFill>
                <a:latin typeface="Times New Roman"/>
                <a:cs typeface="Times New Roman"/>
              </a:rPr>
              <a:t>of </a:t>
            </a:r>
            <a:r>
              <a:rPr sz="2400" spc="-40" dirty="0">
                <a:solidFill>
                  <a:srgbClr val="010202"/>
                </a:solidFill>
                <a:latin typeface="Times New Roman"/>
                <a:cs typeface="Times New Roman"/>
              </a:rPr>
              <a:t>Salesgasm</a:t>
            </a:r>
            <a:r>
              <a:rPr sz="2400" spc="-4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10202"/>
                </a:solidFill>
                <a:latin typeface="Times New Roman"/>
                <a:cs typeface="Times New Roman"/>
              </a:rPr>
              <a:t>today!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0529" y="1091532"/>
            <a:ext cx="3709736" cy="102769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7112000" y="0"/>
            <a:ext cx="8128000" cy="5258435"/>
            <a:chOff x="7112000" y="0"/>
            <a:chExt cx="8128000" cy="5258435"/>
          </a:xfrm>
        </p:grpSpPr>
        <p:sp>
          <p:nvSpPr>
            <p:cNvPr id="5" name="object 5"/>
            <p:cNvSpPr/>
            <p:nvPr/>
          </p:nvSpPr>
          <p:spPr>
            <a:xfrm>
              <a:off x="9144000" y="0"/>
              <a:ext cx="6096000" cy="2210435"/>
            </a:xfrm>
            <a:custGeom>
              <a:avLst/>
              <a:gdLst/>
              <a:ahLst/>
              <a:cxnLst/>
              <a:rect l="l" t="t" r="r" b="b"/>
              <a:pathLst>
                <a:path w="6096000" h="2210435">
                  <a:moveTo>
                    <a:pt x="6096000" y="0"/>
                  </a:moveTo>
                  <a:lnTo>
                    <a:pt x="0" y="0"/>
                  </a:lnTo>
                  <a:lnTo>
                    <a:pt x="0" y="2209812"/>
                  </a:lnTo>
                  <a:lnTo>
                    <a:pt x="6096000" y="2209812"/>
                  </a:lnTo>
                  <a:lnTo>
                    <a:pt x="6096000" y="0"/>
                  </a:lnTo>
                  <a:close/>
                </a:path>
              </a:pathLst>
            </a:custGeom>
            <a:solidFill>
              <a:srgbClr val="D992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12000" y="1219199"/>
              <a:ext cx="8128000" cy="4038600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635000" y="5410200"/>
            <a:ext cx="12496800" cy="1879600"/>
          </a:xfrm>
          <a:custGeom>
            <a:avLst/>
            <a:gdLst/>
            <a:ahLst/>
            <a:cxnLst/>
            <a:rect l="l" t="t" r="r" b="b"/>
            <a:pathLst>
              <a:path w="12496800" h="1879600">
                <a:moveTo>
                  <a:pt x="12496800" y="0"/>
                </a:moveTo>
                <a:lnTo>
                  <a:pt x="12496800" y="1879600"/>
                </a:lnTo>
                <a:lnTo>
                  <a:pt x="0" y="1879600"/>
                </a:lnTo>
              </a:path>
            </a:pathLst>
          </a:custGeom>
          <a:ln w="2540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3216" y="2752458"/>
            <a:ext cx="3451225" cy="674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250" spc="90" dirty="0"/>
              <a:t>CONTACT</a:t>
            </a:r>
            <a:r>
              <a:rPr sz="4250" spc="-204" dirty="0"/>
              <a:t> </a:t>
            </a:r>
            <a:r>
              <a:rPr sz="4250" spc="-65" dirty="0"/>
              <a:t>US</a:t>
            </a:r>
            <a:endParaRPr sz="4250"/>
          </a:p>
        </p:txBody>
      </p:sp>
      <p:sp>
        <p:nvSpPr>
          <p:cNvPr id="3" name="object 3"/>
          <p:cNvSpPr txBox="1"/>
          <p:nvPr/>
        </p:nvSpPr>
        <p:spPr>
          <a:xfrm>
            <a:off x="693216" y="3609654"/>
            <a:ext cx="3395345" cy="101536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2950" spc="-10" dirty="0">
                <a:solidFill>
                  <a:srgbClr val="010202"/>
                </a:solidFill>
                <a:latin typeface="Times New Roman"/>
                <a:cs typeface="Times New Roman"/>
              </a:rPr>
              <a:t>Tel</a:t>
            </a:r>
            <a:r>
              <a:rPr sz="2950" spc="-9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2950" spc="135" dirty="0">
                <a:solidFill>
                  <a:srgbClr val="010202"/>
                </a:solidFill>
                <a:latin typeface="Times New Roman"/>
                <a:cs typeface="Times New Roman"/>
              </a:rPr>
              <a:t>:</a:t>
            </a:r>
            <a:r>
              <a:rPr sz="2950" spc="-9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2950" spc="45" dirty="0">
                <a:solidFill>
                  <a:srgbClr val="010202"/>
                </a:solidFill>
                <a:latin typeface="Times New Roman"/>
                <a:cs typeface="Times New Roman"/>
              </a:rPr>
              <a:t>+61</a:t>
            </a:r>
            <a:r>
              <a:rPr sz="2950" spc="-9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2950" spc="35" dirty="0">
                <a:solidFill>
                  <a:srgbClr val="010202"/>
                </a:solidFill>
                <a:latin typeface="Times New Roman"/>
                <a:cs typeface="Times New Roman"/>
              </a:rPr>
              <a:t>3</a:t>
            </a:r>
            <a:r>
              <a:rPr sz="2950" spc="-9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2950" spc="35" dirty="0">
                <a:solidFill>
                  <a:srgbClr val="010202"/>
                </a:solidFill>
                <a:latin typeface="Times New Roman"/>
                <a:cs typeface="Times New Roman"/>
              </a:rPr>
              <a:t>9016</a:t>
            </a:r>
            <a:r>
              <a:rPr sz="2950" spc="-9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2950" spc="35" dirty="0">
                <a:solidFill>
                  <a:srgbClr val="010202"/>
                </a:solidFill>
                <a:latin typeface="Times New Roman"/>
                <a:cs typeface="Times New Roman"/>
              </a:rPr>
              <a:t>0770</a:t>
            </a:r>
            <a:endParaRPr sz="2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2950" spc="55" dirty="0">
                <a:solidFill>
                  <a:srgbClr val="010202"/>
                </a:solidFill>
                <a:latin typeface="Times New Roman"/>
                <a:cs typeface="Times New Roman"/>
                <a:hlinkClick r:id="rId2"/>
              </a:rPr>
              <a:t>info@salesgasm.com</a:t>
            </a:r>
            <a:endParaRPr sz="29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29972" y="7051708"/>
            <a:ext cx="5970905" cy="6089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800" spc="114" dirty="0">
                <a:solidFill>
                  <a:srgbClr val="010202"/>
                </a:solidFill>
                <a:latin typeface="Times New Roman"/>
                <a:cs typeface="Times New Roman"/>
              </a:rPr>
              <a:t>https://</a:t>
            </a:r>
            <a:r>
              <a:rPr sz="3800" spc="114" dirty="0">
                <a:solidFill>
                  <a:srgbClr val="010202"/>
                </a:solidFill>
                <a:latin typeface="Times New Roman"/>
                <a:cs typeface="Times New Roman"/>
                <a:hlinkClick r:id="rId3"/>
              </a:rPr>
              <a:t>www.salesgasm.com/</a:t>
            </a:r>
            <a:endParaRPr sz="3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0200" y="482600"/>
            <a:ext cx="11557000" cy="7073900"/>
          </a:xfrm>
          <a:custGeom>
            <a:avLst/>
            <a:gdLst/>
            <a:ahLst/>
            <a:cxnLst/>
            <a:rect l="l" t="t" r="r" b="b"/>
            <a:pathLst>
              <a:path w="11557000" h="7073900">
                <a:moveTo>
                  <a:pt x="11557000" y="0"/>
                </a:moveTo>
                <a:lnTo>
                  <a:pt x="0" y="0"/>
                </a:lnTo>
                <a:lnTo>
                  <a:pt x="0" y="7073900"/>
                </a:lnTo>
                <a:lnTo>
                  <a:pt x="1778000" y="7073900"/>
                </a:lnTo>
              </a:path>
            </a:pathLst>
          </a:custGeom>
          <a:ln w="2540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5236825" cy="7975600"/>
            <a:chOff x="0" y="0"/>
            <a:chExt cx="15236825" cy="7975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5236558" cy="79756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18459" y="3816959"/>
              <a:ext cx="3410097" cy="180912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469758" y="3893159"/>
              <a:ext cx="12132310" cy="2884170"/>
            </a:xfrm>
            <a:custGeom>
              <a:avLst/>
              <a:gdLst/>
              <a:ahLst/>
              <a:cxnLst/>
              <a:rect l="l" t="t" r="r" b="b"/>
              <a:pathLst>
                <a:path w="12132310" h="2884170">
                  <a:moveTo>
                    <a:pt x="6743700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6743700" y="1371600"/>
                  </a:lnTo>
                  <a:lnTo>
                    <a:pt x="6743700" y="0"/>
                  </a:lnTo>
                  <a:close/>
                </a:path>
                <a:path w="12132310" h="2884170">
                  <a:moveTo>
                    <a:pt x="10153777" y="2204186"/>
                  </a:moveTo>
                  <a:lnTo>
                    <a:pt x="10147211" y="2180526"/>
                  </a:lnTo>
                  <a:lnTo>
                    <a:pt x="10112197" y="2185911"/>
                  </a:lnTo>
                  <a:lnTo>
                    <a:pt x="10090734" y="2182698"/>
                  </a:lnTo>
                  <a:lnTo>
                    <a:pt x="10077386" y="2167280"/>
                  </a:lnTo>
                  <a:lnTo>
                    <a:pt x="10066680" y="2136089"/>
                  </a:lnTo>
                  <a:lnTo>
                    <a:pt x="9983191" y="1835518"/>
                  </a:lnTo>
                  <a:lnTo>
                    <a:pt x="10024110" y="1824151"/>
                  </a:lnTo>
                  <a:lnTo>
                    <a:pt x="10047186" y="1818817"/>
                  </a:lnTo>
                  <a:lnTo>
                    <a:pt x="10062299" y="1818106"/>
                  </a:lnTo>
                  <a:lnTo>
                    <a:pt x="10073208" y="1821268"/>
                  </a:lnTo>
                  <a:lnTo>
                    <a:pt x="10103714" y="1847494"/>
                  </a:lnTo>
                  <a:lnTo>
                    <a:pt x="10128529" y="1882622"/>
                  </a:lnTo>
                  <a:lnTo>
                    <a:pt x="10152304" y="1873948"/>
                  </a:lnTo>
                  <a:lnTo>
                    <a:pt x="10140810" y="1841334"/>
                  </a:lnTo>
                  <a:lnTo>
                    <a:pt x="10129291" y="1807235"/>
                  </a:lnTo>
                  <a:lnTo>
                    <a:pt x="10119030" y="1775777"/>
                  </a:lnTo>
                  <a:lnTo>
                    <a:pt x="10111270" y="1751037"/>
                  </a:lnTo>
                  <a:lnTo>
                    <a:pt x="10092728" y="1756181"/>
                  </a:lnTo>
                  <a:lnTo>
                    <a:pt x="10060076" y="1782470"/>
                  </a:lnTo>
                  <a:lnTo>
                    <a:pt x="9804273" y="1853526"/>
                  </a:lnTo>
                  <a:lnTo>
                    <a:pt x="9781756" y="1857108"/>
                  </a:lnTo>
                  <a:lnTo>
                    <a:pt x="9772840" y="1854403"/>
                  </a:lnTo>
                  <a:lnTo>
                    <a:pt x="9763379" y="1847659"/>
                  </a:lnTo>
                  <a:lnTo>
                    <a:pt x="9744189" y="1852993"/>
                  </a:lnTo>
                  <a:lnTo>
                    <a:pt x="9749980" y="1879676"/>
                  </a:lnTo>
                  <a:lnTo>
                    <a:pt x="9756280" y="1911718"/>
                  </a:lnTo>
                  <a:lnTo>
                    <a:pt x="9769310" y="1983092"/>
                  </a:lnTo>
                  <a:lnTo>
                    <a:pt x="9793605" y="1976348"/>
                  </a:lnTo>
                  <a:lnTo>
                    <a:pt x="9796640" y="1937359"/>
                  </a:lnTo>
                  <a:lnTo>
                    <a:pt x="9809416" y="1895983"/>
                  </a:lnTo>
                  <a:lnTo>
                    <a:pt x="9855289" y="1871040"/>
                  </a:lnTo>
                  <a:lnTo>
                    <a:pt x="9894303" y="1860207"/>
                  </a:lnTo>
                  <a:lnTo>
                    <a:pt x="9977780" y="2160778"/>
                  </a:lnTo>
                  <a:lnTo>
                    <a:pt x="9984842" y="2192985"/>
                  </a:lnTo>
                  <a:lnTo>
                    <a:pt x="9981857" y="2212949"/>
                  </a:lnTo>
                  <a:lnTo>
                    <a:pt x="9966109" y="2226500"/>
                  </a:lnTo>
                  <a:lnTo>
                    <a:pt x="9934892" y="2239505"/>
                  </a:lnTo>
                  <a:lnTo>
                    <a:pt x="9941471" y="2263165"/>
                  </a:lnTo>
                  <a:lnTo>
                    <a:pt x="10153777" y="2204186"/>
                  </a:lnTo>
                  <a:close/>
                </a:path>
                <a:path w="12132310" h="2884170">
                  <a:moveTo>
                    <a:pt x="10741431" y="2040953"/>
                  </a:moveTo>
                  <a:lnTo>
                    <a:pt x="10734866" y="2017293"/>
                  </a:lnTo>
                  <a:lnTo>
                    <a:pt x="10704474" y="2021408"/>
                  </a:lnTo>
                  <a:lnTo>
                    <a:pt x="10685742" y="2017509"/>
                  </a:lnTo>
                  <a:lnTo>
                    <a:pt x="10673728" y="2001926"/>
                  </a:lnTo>
                  <a:lnTo>
                    <a:pt x="10663453" y="1971001"/>
                  </a:lnTo>
                  <a:lnTo>
                    <a:pt x="10595420" y="1726069"/>
                  </a:lnTo>
                  <a:lnTo>
                    <a:pt x="10588181" y="1694294"/>
                  </a:lnTo>
                  <a:lnTo>
                    <a:pt x="10590276" y="1674723"/>
                  </a:lnTo>
                  <a:lnTo>
                    <a:pt x="10604221" y="1661541"/>
                  </a:lnTo>
                  <a:lnTo>
                    <a:pt x="10632554" y="1648942"/>
                  </a:lnTo>
                  <a:lnTo>
                    <a:pt x="10625976" y="1625282"/>
                  </a:lnTo>
                  <a:lnTo>
                    <a:pt x="10428364" y="1680171"/>
                  </a:lnTo>
                  <a:lnTo>
                    <a:pt x="10434930" y="1703832"/>
                  </a:lnTo>
                  <a:lnTo>
                    <a:pt x="10464876" y="1700237"/>
                  </a:lnTo>
                  <a:lnTo>
                    <a:pt x="10483723" y="1704314"/>
                  </a:lnTo>
                  <a:lnTo>
                    <a:pt x="10496067" y="1719884"/>
                  </a:lnTo>
                  <a:lnTo>
                    <a:pt x="10506532" y="1750771"/>
                  </a:lnTo>
                  <a:lnTo>
                    <a:pt x="10531932" y="1842223"/>
                  </a:lnTo>
                  <a:lnTo>
                    <a:pt x="10359250" y="1890179"/>
                  </a:lnTo>
                  <a:lnTo>
                    <a:pt x="10333850" y="1798726"/>
                  </a:lnTo>
                  <a:lnTo>
                    <a:pt x="10326662" y="1766836"/>
                  </a:lnTo>
                  <a:lnTo>
                    <a:pt x="10328808" y="1747088"/>
                  </a:lnTo>
                  <a:lnTo>
                    <a:pt x="10342588" y="1733918"/>
                  </a:lnTo>
                  <a:lnTo>
                    <a:pt x="10370350" y="1721777"/>
                  </a:lnTo>
                  <a:lnTo>
                    <a:pt x="10363771" y="1698117"/>
                  </a:lnTo>
                  <a:lnTo>
                    <a:pt x="10166807" y="1752828"/>
                  </a:lnTo>
                  <a:lnTo>
                    <a:pt x="10173386" y="1776488"/>
                  </a:lnTo>
                  <a:lnTo>
                    <a:pt x="10203447" y="1772272"/>
                  </a:lnTo>
                  <a:lnTo>
                    <a:pt x="10222268" y="1776412"/>
                  </a:lnTo>
                  <a:lnTo>
                    <a:pt x="10234536" y="1792325"/>
                  </a:lnTo>
                  <a:lnTo>
                    <a:pt x="10244963" y="1823402"/>
                  </a:lnTo>
                  <a:lnTo>
                    <a:pt x="10312997" y="2068334"/>
                  </a:lnTo>
                  <a:lnTo>
                    <a:pt x="10319842" y="2100122"/>
                  </a:lnTo>
                  <a:lnTo>
                    <a:pt x="10317086" y="2119642"/>
                  </a:lnTo>
                  <a:lnTo>
                    <a:pt x="10302964" y="2132647"/>
                  </a:lnTo>
                  <a:lnTo>
                    <a:pt x="10275697" y="2144839"/>
                  </a:lnTo>
                  <a:lnTo>
                    <a:pt x="10282263" y="2168499"/>
                  </a:lnTo>
                  <a:lnTo>
                    <a:pt x="10479240" y="2113800"/>
                  </a:lnTo>
                  <a:lnTo>
                    <a:pt x="10472661" y="2090127"/>
                  </a:lnTo>
                  <a:lnTo>
                    <a:pt x="10442829" y="2093798"/>
                  </a:lnTo>
                  <a:lnTo>
                    <a:pt x="10424274" y="2089886"/>
                  </a:lnTo>
                  <a:lnTo>
                    <a:pt x="10412209" y="2074468"/>
                  </a:lnTo>
                  <a:lnTo>
                    <a:pt x="10401884" y="2043658"/>
                  </a:lnTo>
                  <a:lnTo>
                    <a:pt x="10368496" y="1923427"/>
                  </a:lnTo>
                  <a:lnTo>
                    <a:pt x="10541165" y="1875472"/>
                  </a:lnTo>
                  <a:lnTo>
                    <a:pt x="10574566" y="1995703"/>
                  </a:lnTo>
                  <a:lnTo>
                    <a:pt x="10581805" y="2027174"/>
                  </a:lnTo>
                  <a:lnTo>
                    <a:pt x="10579710" y="2046198"/>
                  </a:lnTo>
                  <a:lnTo>
                    <a:pt x="10565714" y="2059089"/>
                  </a:lnTo>
                  <a:lnTo>
                    <a:pt x="10537254" y="2072182"/>
                  </a:lnTo>
                  <a:lnTo>
                    <a:pt x="10543832" y="2095842"/>
                  </a:lnTo>
                  <a:lnTo>
                    <a:pt x="10741431" y="2040953"/>
                  </a:lnTo>
                  <a:close/>
                </a:path>
                <a:path w="12132310" h="2884170">
                  <a:moveTo>
                    <a:pt x="10883557" y="2828010"/>
                  </a:moveTo>
                  <a:lnTo>
                    <a:pt x="10876979" y="2804350"/>
                  </a:lnTo>
                  <a:lnTo>
                    <a:pt x="10844505" y="2808122"/>
                  </a:lnTo>
                  <a:lnTo>
                    <a:pt x="10824782" y="2804299"/>
                  </a:lnTo>
                  <a:lnTo>
                    <a:pt x="10801655" y="2756382"/>
                  </a:lnTo>
                  <a:lnTo>
                    <a:pt x="10779633" y="2677083"/>
                  </a:lnTo>
                  <a:lnTo>
                    <a:pt x="10775925" y="2657538"/>
                  </a:lnTo>
                  <a:lnTo>
                    <a:pt x="10776039" y="2649499"/>
                  </a:lnTo>
                  <a:lnTo>
                    <a:pt x="10786859" y="2592159"/>
                  </a:lnTo>
                  <a:lnTo>
                    <a:pt x="10795648" y="2551569"/>
                  </a:lnTo>
                  <a:lnTo>
                    <a:pt x="10812894" y="2481859"/>
                  </a:lnTo>
                  <a:lnTo>
                    <a:pt x="10834624" y="2433624"/>
                  </a:lnTo>
                  <a:lnTo>
                    <a:pt x="10876979" y="2407577"/>
                  </a:lnTo>
                  <a:lnTo>
                    <a:pt x="10870413" y="2383917"/>
                  </a:lnTo>
                  <a:lnTo>
                    <a:pt x="10721404" y="2425306"/>
                  </a:lnTo>
                  <a:lnTo>
                    <a:pt x="10727982" y="2448966"/>
                  </a:lnTo>
                  <a:lnTo>
                    <a:pt x="10756608" y="2446426"/>
                  </a:lnTo>
                  <a:lnTo>
                    <a:pt x="10772750" y="2449868"/>
                  </a:lnTo>
                  <a:lnTo>
                    <a:pt x="10779011" y="2460066"/>
                  </a:lnTo>
                  <a:lnTo>
                    <a:pt x="10778007" y="2477782"/>
                  </a:lnTo>
                  <a:lnTo>
                    <a:pt x="10771632" y="2514765"/>
                  </a:lnTo>
                  <a:lnTo>
                    <a:pt x="10763834" y="2556357"/>
                  </a:lnTo>
                  <a:lnTo>
                    <a:pt x="10755630" y="2597416"/>
                  </a:lnTo>
                  <a:lnTo>
                    <a:pt x="10748061" y="2632824"/>
                  </a:lnTo>
                  <a:lnTo>
                    <a:pt x="10662399" y="2541714"/>
                  </a:lnTo>
                  <a:lnTo>
                    <a:pt x="10636428" y="2513647"/>
                  </a:lnTo>
                  <a:lnTo>
                    <a:pt x="10626623" y="2500934"/>
                  </a:lnTo>
                  <a:lnTo>
                    <a:pt x="10624833" y="2490520"/>
                  </a:lnTo>
                  <a:lnTo>
                    <a:pt x="10633977" y="2480437"/>
                  </a:lnTo>
                  <a:lnTo>
                    <a:pt x="10657002" y="2468689"/>
                  </a:lnTo>
                  <a:lnTo>
                    <a:pt x="10650423" y="2445016"/>
                  </a:lnTo>
                  <a:lnTo>
                    <a:pt x="10463047" y="2497074"/>
                  </a:lnTo>
                  <a:lnTo>
                    <a:pt x="10469613" y="2520734"/>
                  </a:lnTo>
                  <a:lnTo>
                    <a:pt x="10494086" y="2518410"/>
                  </a:lnTo>
                  <a:lnTo>
                    <a:pt x="10513352" y="2522258"/>
                  </a:lnTo>
                  <a:lnTo>
                    <a:pt x="10554894" y="2554909"/>
                  </a:lnTo>
                  <a:lnTo>
                    <a:pt x="10593870" y="2593733"/>
                  </a:lnTo>
                  <a:lnTo>
                    <a:pt x="10626192" y="2626537"/>
                  </a:lnTo>
                  <a:lnTo>
                    <a:pt x="10653268" y="2654858"/>
                  </a:lnTo>
                  <a:lnTo>
                    <a:pt x="10681259" y="2685808"/>
                  </a:lnTo>
                  <a:lnTo>
                    <a:pt x="10712133" y="2781249"/>
                  </a:lnTo>
                  <a:lnTo>
                    <a:pt x="10719676" y="2814231"/>
                  </a:lnTo>
                  <a:lnTo>
                    <a:pt x="10717581" y="2834068"/>
                  </a:lnTo>
                  <a:lnTo>
                    <a:pt x="10703446" y="2847314"/>
                  </a:lnTo>
                  <a:lnTo>
                    <a:pt x="10674896" y="2860484"/>
                  </a:lnTo>
                  <a:lnTo>
                    <a:pt x="10681462" y="2884144"/>
                  </a:lnTo>
                  <a:lnTo>
                    <a:pt x="10883557" y="2828010"/>
                  </a:lnTo>
                  <a:close/>
                </a:path>
                <a:path w="12132310" h="2884170">
                  <a:moveTo>
                    <a:pt x="11193488" y="1915401"/>
                  </a:moveTo>
                  <a:lnTo>
                    <a:pt x="11187582" y="1894192"/>
                  </a:lnTo>
                  <a:lnTo>
                    <a:pt x="11186909" y="1891741"/>
                  </a:lnTo>
                  <a:lnTo>
                    <a:pt x="11160328" y="1894192"/>
                  </a:lnTo>
                  <a:lnTo>
                    <a:pt x="11140770" y="1889315"/>
                  </a:lnTo>
                  <a:lnTo>
                    <a:pt x="11121733" y="1873326"/>
                  </a:lnTo>
                  <a:lnTo>
                    <a:pt x="11096739" y="1842376"/>
                  </a:lnTo>
                  <a:lnTo>
                    <a:pt x="11086008" y="1827999"/>
                  </a:lnTo>
                  <a:lnTo>
                    <a:pt x="11085259" y="1826996"/>
                  </a:lnTo>
                  <a:lnTo>
                    <a:pt x="11003572" y="1716989"/>
                  </a:lnTo>
                  <a:lnTo>
                    <a:pt x="10974057" y="1676857"/>
                  </a:lnTo>
                  <a:lnTo>
                    <a:pt x="10953750" y="1649018"/>
                  </a:lnTo>
                  <a:lnTo>
                    <a:pt x="10953750" y="1798764"/>
                  </a:lnTo>
                  <a:lnTo>
                    <a:pt x="10852061" y="1826996"/>
                  </a:lnTo>
                  <a:lnTo>
                    <a:pt x="10854830" y="1789176"/>
                  </a:lnTo>
                  <a:lnTo>
                    <a:pt x="10858424" y="1751965"/>
                  </a:lnTo>
                  <a:lnTo>
                    <a:pt x="10862526" y="1714741"/>
                  </a:lnTo>
                  <a:lnTo>
                    <a:pt x="10866844" y="1676857"/>
                  </a:lnTo>
                  <a:lnTo>
                    <a:pt x="10953750" y="1798764"/>
                  </a:lnTo>
                  <a:lnTo>
                    <a:pt x="10953750" y="1649018"/>
                  </a:lnTo>
                  <a:lnTo>
                    <a:pt x="10909529" y="1588389"/>
                  </a:lnTo>
                  <a:lnTo>
                    <a:pt x="10878566" y="1545475"/>
                  </a:lnTo>
                  <a:lnTo>
                    <a:pt x="10849470" y="1559750"/>
                  </a:lnTo>
                  <a:lnTo>
                    <a:pt x="10808297" y="1927339"/>
                  </a:lnTo>
                  <a:lnTo>
                    <a:pt x="10793146" y="1985962"/>
                  </a:lnTo>
                  <a:lnTo>
                    <a:pt x="10753966" y="2011997"/>
                  </a:lnTo>
                  <a:lnTo>
                    <a:pt x="10760532" y="2035657"/>
                  </a:lnTo>
                  <a:lnTo>
                    <a:pt x="10918495" y="1991779"/>
                  </a:lnTo>
                  <a:lnTo>
                    <a:pt x="10913237" y="1972830"/>
                  </a:lnTo>
                  <a:lnTo>
                    <a:pt x="10911929" y="1968119"/>
                  </a:lnTo>
                  <a:lnTo>
                    <a:pt x="10879404" y="1972830"/>
                  </a:lnTo>
                  <a:lnTo>
                    <a:pt x="10858513" y="1970557"/>
                  </a:lnTo>
                  <a:lnTo>
                    <a:pt x="10847756" y="1958238"/>
                  </a:lnTo>
                  <a:lnTo>
                    <a:pt x="10845622" y="1932800"/>
                  </a:lnTo>
                  <a:lnTo>
                    <a:pt x="10846524" y="1915401"/>
                  </a:lnTo>
                  <a:lnTo>
                    <a:pt x="10847692" y="1897786"/>
                  </a:lnTo>
                  <a:lnTo>
                    <a:pt x="10850245" y="1862632"/>
                  </a:lnTo>
                  <a:lnTo>
                    <a:pt x="10974946" y="1827999"/>
                  </a:lnTo>
                  <a:lnTo>
                    <a:pt x="10987634" y="1845576"/>
                  </a:lnTo>
                  <a:lnTo>
                    <a:pt x="11011713" y="1879777"/>
                  </a:lnTo>
                  <a:lnTo>
                    <a:pt x="11032261" y="1921789"/>
                  </a:lnTo>
                  <a:lnTo>
                    <a:pt x="11023257" y="1931974"/>
                  </a:lnTo>
                  <a:lnTo>
                    <a:pt x="11001451" y="1943252"/>
                  </a:lnTo>
                  <a:lnTo>
                    <a:pt x="11008017" y="1966912"/>
                  </a:lnTo>
                  <a:lnTo>
                    <a:pt x="11193488" y="1915401"/>
                  </a:lnTo>
                  <a:close/>
                </a:path>
                <a:path w="12132310" h="2884170">
                  <a:moveTo>
                    <a:pt x="11378489" y="2514231"/>
                  </a:moveTo>
                  <a:lnTo>
                    <a:pt x="11369383" y="2464358"/>
                  </a:lnTo>
                  <a:lnTo>
                    <a:pt x="11352428" y="2420289"/>
                  </a:lnTo>
                  <a:lnTo>
                    <a:pt x="11328476" y="2382748"/>
                  </a:lnTo>
                  <a:lnTo>
                    <a:pt x="11298555" y="2352040"/>
                  </a:lnTo>
                  <a:lnTo>
                    <a:pt x="11286122" y="2343645"/>
                  </a:lnTo>
                  <a:lnTo>
                    <a:pt x="11286122" y="2574887"/>
                  </a:lnTo>
                  <a:lnTo>
                    <a:pt x="11284649" y="2628328"/>
                  </a:lnTo>
                  <a:lnTo>
                    <a:pt x="11271187" y="2669984"/>
                  </a:lnTo>
                  <a:lnTo>
                    <a:pt x="11247336" y="2699385"/>
                  </a:lnTo>
                  <a:lnTo>
                    <a:pt x="11214722" y="2716034"/>
                  </a:lnTo>
                  <a:lnTo>
                    <a:pt x="11173130" y="2719654"/>
                  </a:lnTo>
                  <a:lnTo>
                    <a:pt x="11135081" y="2707957"/>
                  </a:lnTo>
                  <a:lnTo>
                    <a:pt x="11101134" y="2683103"/>
                  </a:lnTo>
                  <a:lnTo>
                    <a:pt x="11071873" y="2647238"/>
                  </a:lnTo>
                  <a:lnTo>
                    <a:pt x="11047895" y="2602522"/>
                  </a:lnTo>
                  <a:lnTo>
                    <a:pt x="11029760" y="2551112"/>
                  </a:lnTo>
                  <a:lnTo>
                    <a:pt x="11018088" y="2487701"/>
                  </a:lnTo>
                  <a:lnTo>
                    <a:pt x="11019930" y="2434018"/>
                  </a:lnTo>
                  <a:lnTo>
                    <a:pt x="11034001" y="2391181"/>
                  </a:lnTo>
                  <a:lnTo>
                    <a:pt x="11059046" y="2360320"/>
                  </a:lnTo>
                  <a:lnTo>
                    <a:pt x="11093755" y="2342527"/>
                  </a:lnTo>
                  <a:lnTo>
                    <a:pt x="11130420" y="2338997"/>
                  </a:lnTo>
                  <a:lnTo>
                    <a:pt x="11165624" y="2348700"/>
                  </a:lnTo>
                  <a:lnTo>
                    <a:pt x="11198492" y="2371128"/>
                  </a:lnTo>
                  <a:lnTo>
                    <a:pt x="11228095" y="2405837"/>
                  </a:lnTo>
                  <a:lnTo>
                    <a:pt x="11253546" y="2452344"/>
                  </a:lnTo>
                  <a:lnTo>
                    <a:pt x="11273955" y="2510142"/>
                  </a:lnTo>
                  <a:lnTo>
                    <a:pt x="11286122" y="2574887"/>
                  </a:lnTo>
                  <a:lnTo>
                    <a:pt x="11286122" y="2343645"/>
                  </a:lnTo>
                  <a:lnTo>
                    <a:pt x="11224959" y="2312365"/>
                  </a:lnTo>
                  <a:lnTo>
                    <a:pt x="11183315" y="2303996"/>
                  </a:lnTo>
                  <a:lnTo>
                    <a:pt x="11139843" y="2303691"/>
                  </a:lnTo>
                  <a:lnTo>
                    <a:pt x="11095533" y="2311730"/>
                  </a:lnTo>
                  <a:lnTo>
                    <a:pt x="11045406" y="2330894"/>
                  </a:lnTo>
                  <a:lnTo>
                    <a:pt x="11004220" y="2357132"/>
                  </a:lnTo>
                  <a:lnTo>
                    <a:pt x="10971746" y="2389162"/>
                  </a:lnTo>
                  <a:lnTo>
                    <a:pt x="10947756" y="2425712"/>
                  </a:lnTo>
                  <a:lnTo>
                    <a:pt x="10932020" y="2465489"/>
                  </a:lnTo>
                  <a:lnTo>
                    <a:pt x="10924324" y="2507208"/>
                  </a:lnTo>
                  <a:lnTo>
                    <a:pt x="10924426" y="2549575"/>
                  </a:lnTo>
                  <a:lnTo>
                    <a:pt x="10932097" y="2591320"/>
                  </a:lnTo>
                  <a:lnTo>
                    <a:pt x="10948759" y="2634907"/>
                  </a:lnTo>
                  <a:lnTo>
                    <a:pt x="10972457" y="2672702"/>
                  </a:lnTo>
                  <a:lnTo>
                    <a:pt x="11002302" y="2704147"/>
                  </a:lnTo>
                  <a:lnTo>
                    <a:pt x="11037418" y="2728696"/>
                  </a:lnTo>
                  <a:lnTo>
                    <a:pt x="11076915" y="2745803"/>
                  </a:lnTo>
                  <a:lnTo>
                    <a:pt x="11119930" y="2754896"/>
                  </a:lnTo>
                  <a:lnTo>
                    <a:pt x="11165561" y="2755430"/>
                  </a:lnTo>
                  <a:lnTo>
                    <a:pt x="11212944" y="2746845"/>
                  </a:lnTo>
                  <a:lnTo>
                    <a:pt x="11255921" y="2730665"/>
                  </a:lnTo>
                  <a:lnTo>
                    <a:pt x="11274019" y="2719654"/>
                  </a:lnTo>
                  <a:lnTo>
                    <a:pt x="11293704" y="2707703"/>
                  </a:lnTo>
                  <a:lnTo>
                    <a:pt x="11325543" y="2678633"/>
                  </a:lnTo>
                  <a:lnTo>
                    <a:pt x="11350676" y="2644089"/>
                  </a:lnTo>
                  <a:lnTo>
                    <a:pt x="11368380" y="2604744"/>
                  </a:lnTo>
                  <a:lnTo>
                    <a:pt x="11377905" y="2561247"/>
                  </a:lnTo>
                  <a:lnTo>
                    <a:pt x="11378489" y="2514231"/>
                  </a:lnTo>
                  <a:close/>
                </a:path>
                <a:path w="12132310" h="2884170">
                  <a:moveTo>
                    <a:pt x="11607229" y="1808060"/>
                  </a:moveTo>
                  <a:lnTo>
                    <a:pt x="11536528" y="1553527"/>
                  </a:lnTo>
                  <a:lnTo>
                    <a:pt x="11520322" y="1490522"/>
                  </a:lnTo>
                  <a:lnTo>
                    <a:pt x="11511940" y="1450136"/>
                  </a:lnTo>
                  <a:lnTo>
                    <a:pt x="11510556" y="1431124"/>
                  </a:lnTo>
                  <a:lnTo>
                    <a:pt x="11516258" y="1416659"/>
                  </a:lnTo>
                  <a:lnTo>
                    <a:pt x="11530127" y="1404708"/>
                  </a:lnTo>
                  <a:lnTo>
                    <a:pt x="11553304" y="1393202"/>
                  </a:lnTo>
                  <a:lnTo>
                    <a:pt x="11546726" y="1369542"/>
                  </a:lnTo>
                  <a:lnTo>
                    <a:pt x="11388776" y="1413408"/>
                  </a:lnTo>
                  <a:lnTo>
                    <a:pt x="11395342" y="1437068"/>
                  </a:lnTo>
                  <a:lnTo>
                    <a:pt x="11428870" y="1432471"/>
                  </a:lnTo>
                  <a:lnTo>
                    <a:pt x="11450739" y="1435633"/>
                  </a:lnTo>
                  <a:lnTo>
                    <a:pt x="11478997" y="1480591"/>
                  </a:lnTo>
                  <a:lnTo>
                    <a:pt x="11493195" y="1526984"/>
                  </a:lnTo>
                  <a:lnTo>
                    <a:pt x="11535258" y="1677873"/>
                  </a:lnTo>
                  <a:lnTo>
                    <a:pt x="11212906" y="1462252"/>
                  </a:lnTo>
                  <a:lnTo>
                    <a:pt x="11088205" y="1496898"/>
                  </a:lnTo>
                  <a:lnTo>
                    <a:pt x="11094784" y="1520558"/>
                  </a:lnTo>
                  <a:lnTo>
                    <a:pt x="11113440" y="1517561"/>
                  </a:lnTo>
                  <a:lnTo>
                    <a:pt x="11128832" y="1516697"/>
                  </a:lnTo>
                  <a:lnTo>
                    <a:pt x="11164773" y="1536242"/>
                  </a:lnTo>
                  <a:lnTo>
                    <a:pt x="11182007" y="1574165"/>
                  </a:lnTo>
                  <a:lnTo>
                    <a:pt x="11224095" y="1725739"/>
                  </a:lnTo>
                  <a:lnTo>
                    <a:pt x="11240656" y="1789074"/>
                  </a:lnTo>
                  <a:lnTo>
                    <a:pt x="11248504" y="1828469"/>
                  </a:lnTo>
                  <a:lnTo>
                    <a:pt x="11248466" y="1848878"/>
                  </a:lnTo>
                  <a:lnTo>
                    <a:pt x="11241342" y="1864398"/>
                  </a:lnTo>
                  <a:lnTo>
                    <a:pt x="11226698" y="1876577"/>
                  </a:lnTo>
                  <a:lnTo>
                    <a:pt x="11204131" y="1886953"/>
                  </a:lnTo>
                  <a:lnTo>
                    <a:pt x="11210696" y="1910613"/>
                  </a:lnTo>
                  <a:lnTo>
                    <a:pt x="11369307" y="1866557"/>
                  </a:lnTo>
                  <a:lnTo>
                    <a:pt x="11362728" y="1842897"/>
                  </a:lnTo>
                  <a:lnTo>
                    <a:pt x="11332045" y="1846884"/>
                  </a:lnTo>
                  <a:lnTo>
                    <a:pt x="11310633" y="1843252"/>
                  </a:lnTo>
                  <a:lnTo>
                    <a:pt x="11281194" y="1799971"/>
                  </a:lnTo>
                  <a:lnTo>
                    <a:pt x="11266399" y="1753146"/>
                  </a:lnTo>
                  <a:lnTo>
                    <a:pt x="11215929" y="1572323"/>
                  </a:lnTo>
                  <a:lnTo>
                    <a:pt x="11571415" y="1818005"/>
                  </a:lnTo>
                  <a:lnTo>
                    <a:pt x="11607229" y="1808060"/>
                  </a:lnTo>
                  <a:close/>
                </a:path>
                <a:path w="12132310" h="2884170">
                  <a:moveTo>
                    <a:pt x="11829402" y="2454554"/>
                  </a:moveTo>
                  <a:lnTo>
                    <a:pt x="11825453" y="2412936"/>
                  </a:lnTo>
                  <a:lnTo>
                    <a:pt x="11816017" y="2371306"/>
                  </a:lnTo>
                  <a:lnTo>
                    <a:pt x="11792737" y="2287524"/>
                  </a:lnTo>
                  <a:lnTo>
                    <a:pt x="11784749" y="2257895"/>
                  </a:lnTo>
                  <a:lnTo>
                    <a:pt x="11779047" y="2234844"/>
                  </a:lnTo>
                  <a:lnTo>
                    <a:pt x="11775046" y="2216505"/>
                  </a:lnTo>
                  <a:lnTo>
                    <a:pt x="11772138" y="2200948"/>
                  </a:lnTo>
                  <a:lnTo>
                    <a:pt x="11771706" y="2184628"/>
                  </a:lnTo>
                  <a:lnTo>
                    <a:pt x="11777510" y="2170709"/>
                  </a:lnTo>
                  <a:lnTo>
                    <a:pt x="11791493" y="2158377"/>
                  </a:lnTo>
                  <a:lnTo>
                    <a:pt x="11815661" y="2146846"/>
                  </a:lnTo>
                  <a:lnTo>
                    <a:pt x="11809082" y="2123186"/>
                  </a:lnTo>
                  <a:lnTo>
                    <a:pt x="11650497" y="2167229"/>
                  </a:lnTo>
                  <a:lnTo>
                    <a:pt x="11657063" y="2190902"/>
                  </a:lnTo>
                  <a:lnTo>
                    <a:pt x="11686591" y="2185860"/>
                  </a:lnTo>
                  <a:lnTo>
                    <a:pt x="11708041" y="2186546"/>
                  </a:lnTo>
                  <a:lnTo>
                    <a:pt x="11744414" y="2244382"/>
                  </a:lnTo>
                  <a:lnTo>
                    <a:pt x="11760124" y="2296591"/>
                  </a:lnTo>
                  <a:lnTo>
                    <a:pt x="11782323" y="2376538"/>
                  </a:lnTo>
                  <a:lnTo>
                    <a:pt x="11792890" y="2430335"/>
                  </a:lnTo>
                  <a:lnTo>
                    <a:pt x="11792141" y="2476157"/>
                  </a:lnTo>
                  <a:lnTo>
                    <a:pt x="11779415" y="2513342"/>
                  </a:lnTo>
                  <a:lnTo>
                    <a:pt x="11754002" y="2541206"/>
                  </a:lnTo>
                  <a:lnTo>
                    <a:pt x="11715255" y="2559100"/>
                  </a:lnTo>
                  <a:lnTo>
                    <a:pt x="11667833" y="2563114"/>
                  </a:lnTo>
                  <a:lnTo>
                    <a:pt x="11628730" y="2548013"/>
                  </a:lnTo>
                  <a:lnTo>
                    <a:pt x="11598732" y="2515920"/>
                  </a:lnTo>
                  <a:lnTo>
                    <a:pt x="11578615" y="2468930"/>
                  </a:lnTo>
                  <a:lnTo>
                    <a:pt x="11531359" y="2298839"/>
                  </a:lnTo>
                  <a:lnTo>
                    <a:pt x="11523345" y="2263597"/>
                  </a:lnTo>
                  <a:lnTo>
                    <a:pt x="11525148" y="2242083"/>
                  </a:lnTo>
                  <a:lnTo>
                    <a:pt x="11538788" y="2228278"/>
                  </a:lnTo>
                  <a:lnTo>
                    <a:pt x="11566246" y="2216124"/>
                  </a:lnTo>
                  <a:lnTo>
                    <a:pt x="11559680" y="2192464"/>
                  </a:lnTo>
                  <a:lnTo>
                    <a:pt x="11362080" y="2247341"/>
                  </a:lnTo>
                  <a:lnTo>
                    <a:pt x="11368646" y="2271001"/>
                  </a:lnTo>
                  <a:lnTo>
                    <a:pt x="11398809" y="2267166"/>
                  </a:lnTo>
                  <a:lnTo>
                    <a:pt x="11417795" y="2271903"/>
                  </a:lnTo>
                  <a:lnTo>
                    <a:pt x="11430495" y="2289378"/>
                  </a:lnTo>
                  <a:lnTo>
                    <a:pt x="11441824" y="2323706"/>
                  </a:lnTo>
                  <a:lnTo>
                    <a:pt x="11486769" y="2485491"/>
                  </a:lnTo>
                  <a:lnTo>
                    <a:pt x="11503457" y="2532494"/>
                  </a:lnTo>
                  <a:lnTo>
                    <a:pt x="11524158" y="2567406"/>
                  </a:lnTo>
                  <a:lnTo>
                    <a:pt x="11580317" y="2608986"/>
                  </a:lnTo>
                  <a:lnTo>
                    <a:pt x="11640147" y="2620111"/>
                  </a:lnTo>
                  <a:lnTo>
                    <a:pt x="11672062" y="2617419"/>
                  </a:lnTo>
                  <a:lnTo>
                    <a:pt x="11737111" y="2598483"/>
                  </a:lnTo>
                  <a:lnTo>
                    <a:pt x="11792687" y="2559659"/>
                  </a:lnTo>
                  <a:lnTo>
                    <a:pt x="11825643" y="2494940"/>
                  </a:lnTo>
                  <a:lnTo>
                    <a:pt x="11829402" y="2454554"/>
                  </a:lnTo>
                  <a:close/>
                </a:path>
                <a:path w="12132310" h="2884170">
                  <a:moveTo>
                    <a:pt x="12132158" y="1654670"/>
                  </a:moveTo>
                  <a:lnTo>
                    <a:pt x="12125579" y="1631010"/>
                  </a:lnTo>
                  <a:lnTo>
                    <a:pt x="12103913" y="1632585"/>
                  </a:lnTo>
                  <a:lnTo>
                    <a:pt x="12086996" y="1630375"/>
                  </a:lnTo>
                  <a:lnTo>
                    <a:pt x="12049811" y="1608658"/>
                  </a:lnTo>
                  <a:lnTo>
                    <a:pt x="12009755" y="1579029"/>
                  </a:lnTo>
                  <a:lnTo>
                    <a:pt x="11969852" y="1548663"/>
                  </a:lnTo>
                  <a:lnTo>
                    <a:pt x="11930863" y="1518310"/>
                  </a:lnTo>
                  <a:lnTo>
                    <a:pt x="11893499" y="1488719"/>
                  </a:lnTo>
                  <a:lnTo>
                    <a:pt x="11858523" y="1460652"/>
                  </a:lnTo>
                  <a:lnTo>
                    <a:pt x="11873649" y="1431518"/>
                  </a:lnTo>
                  <a:lnTo>
                    <a:pt x="11918239" y="1348320"/>
                  </a:lnTo>
                  <a:lnTo>
                    <a:pt x="11938775" y="1314894"/>
                  </a:lnTo>
                  <a:lnTo>
                    <a:pt x="11983174" y="1278648"/>
                  </a:lnTo>
                  <a:lnTo>
                    <a:pt x="12011762" y="1265859"/>
                  </a:lnTo>
                  <a:lnTo>
                    <a:pt x="12005196" y="1242199"/>
                  </a:lnTo>
                  <a:lnTo>
                    <a:pt x="11837645" y="1288732"/>
                  </a:lnTo>
                  <a:lnTo>
                    <a:pt x="11844211" y="1312392"/>
                  </a:lnTo>
                  <a:lnTo>
                    <a:pt x="11856720" y="1310309"/>
                  </a:lnTo>
                  <a:lnTo>
                    <a:pt x="11875199" y="1309509"/>
                  </a:lnTo>
                  <a:lnTo>
                    <a:pt x="11885409" y="1313789"/>
                  </a:lnTo>
                  <a:lnTo>
                    <a:pt x="11888051" y="1323403"/>
                  </a:lnTo>
                  <a:lnTo>
                    <a:pt x="11883860" y="1338592"/>
                  </a:lnTo>
                  <a:lnTo>
                    <a:pt x="11859755" y="1392555"/>
                  </a:lnTo>
                  <a:lnTo>
                    <a:pt x="11842636" y="1426654"/>
                  </a:lnTo>
                  <a:lnTo>
                    <a:pt x="11821287" y="1465491"/>
                  </a:lnTo>
                  <a:lnTo>
                    <a:pt x="11790172" y="1506194"/>
                  </a:lnTo>
                  <a:lnTo>
                    <a:pt x="11780825" y="1513243"/>
                  </a:lnTo>
                  <a:lnTo>
                    <a:pt x="11750980" y="1405788"/>
                  </a:lnTo>
                  <a:lnTo>
                    <a:pt x="11744008" y="1373644"/>
                  </a:lnTo>
                  <a:lnTo>
                    <a:pt x="11746548" y="1353896"/>
                  </a:lnTo>
                  <a:lnTo>
                    <a:pt x="11760225" y="1340751"/>
                  </a:lnTo>
                  <a:lnTo>
                    <a:pt x="11786654" y="1328394"/>
                  </a:lnTo>
                  <a:lnTo>
                    <a:pt x="11780088" y="1304734"/>
                  </a:lnTo>
                  <a:lnTo>
                    <a:pt x="11586312" y="1358544"/>
                  </a:lnTo>
                  <a:lnTo>
                    <a:pt x="11592878" y="1382204"/>
                  </a:lnTo>
                  <a:lnTo>
                    <a:pt x="11622748" y="1378356"/>
                  </a:lnTo>
                  <a:lnTo>
                    <a:pt x="11641620" y="1382534"/>
                  </a:lnTo>
                  <a:lnTo>
                    <a:pt x="11654053" y="1398435"/>
                  </a:lnTo>
                  <a:lnTo>
                    <a:pt x="11664645" y="1429766"/>
                  </a:lnTo>
                  <a:lnTo>
                    <a:pt x="11732146" y="1672793"/>
                  </a:lnTo>
                  <a:lnTo>
                    <a:pt x="11739283" y="1705279"/>
                  </a:lnTo>
                  <a:lnTo>
                    <a:pt x="11736781" y="1725142"/>
                  </a:lnTo>
                  <a:lnTo>
                    <a:pt x="11722735" y="1738274"/>
                  </a:lnTo>
                  <a:lnTo>
                    <a:pt x="11695201" y="1750555"/>
                  </a:lnTo>
                  <a:lnTo>
                    <a:pt x="11701767" y="1774215"/>
                  </a:lnTo>
                  <a:lnTo>
                    <a:pt x="11896179" y="1720227"/>
                  </a:lnTo>
                  <a:lnTo>
                    <a:pt x="11889613" y="1696554"/>
                  </a:lnTo>
                  <a:lnTo>
                    <a:pt x="11859095" y="1699818"/>
                  </a:lnTo>
                  <a:lnTo>
                    <a:pt x="11840578" y="1695805"/>
                  </a:lnTo>
                  <a:lnTo>
                    <a:pt x="11828780" y="1680222"/>
                  </a:lnTo>
                  <a:lnTo>
                    <a:pt x="11818480" y="1648802"/>
                  </a:lnTo>
                  <a:lnTo>
                    <a:pt x="11787035" y="1535607"/>
                  </a:lnTo>
                  <a:lnTo>
                    <a:pt x="11794693" y="1533258"/>
                  </a:lnTo>
                  <a:lnTo>
                    <a:pt x="11803507" y="1533880"/>
                  </a:lnTo>
                  <a:lnTo>
                    <a:pt x="11814023" y="1538287"/>
                  </a:lnTo>
                  <a:lnTo>
                    <a:pt x="11826799" y="1547304"/>
                  </a:lnTo>
                  <a:lnTo>
                    <a:pt x="11876151" y="1587461"/>
                  </a:lnTo>
                  <a:lnTo>
                    <a:pt x="11925732" y="1627289"/>
                  </a:lnTo>
                  <a:lnTo>
                    <a:pt x="12004891" y="1690027"/>
                  </a:lnTo>
                  <a:lnTo>
                    <a:pt x="12132158" y="16546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73522" y="4172032"/>
            <a:ext cx="6589395" cy="669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125" dirty="0"/>
              <a:t>https://</a:t>
            </a:r>
            <a:r>
              <a:rPr spc="125" dirty="0">
                <a:hlinkClick r:id="rId4"/>
              </a:rPr>
              <a:t>www.salesgasm.com/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346</Words>
  <Application>Microsoft Office PowerPoint</Application>
  <PresentationFormat>Custom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Microsoft Sans Serif</vt:lpstr>
      <vt:lpstr>Times New Roman</vt:lpstr>
      <vt:lpstr>Trebuchet MS</vt:lpstr>
      <vt:lpstr>Verdana</vt:lpstr>
      <vt:lpstr>Office Theme</vt:lpstr>
      <vt:lpstr>PowerPoint Presentation</vt:lpstr>
      <vt:lpstr>PowerPoint Presentation</vt:lpstr>
      <vt:lpstr>PowerPoint Presentation</vt:lpstr>
      <vt:lpstr>LOOKING FOR A NEW  AND EXCITING WAY TO  MARKET YOUR  EVENTS? VISIT  SALESGASM!</vt:lpstr>
      <vt:lpstr>PowerPoint Presentation</vt:lpstr>
      <vt:lpstr>CONTACT US</vt:lpstr>
      <vt:lpstr>https://www.salesgasm.com/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marketing events</dc:title>
  <cp:lastModifiedBy>Microsoft account</cp:lastModifiedBy>
  <cp:revision>2</cp:revision>
  <dcterms:created xsi:type="dcterms:W3CDTF">2023-03-09T10:41:03Z</dcterms:created>
  <dcterms:modified xsi:type="dcterms:W3CDTF">2023-03-14T06:34:00Z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2023-03-09T00:00:00Z</vt:filetime>
  </property>
  <property fmtid="{D5CDD505-2E9C-101B-9397-08002B2CF9AE}" pid="3" name="Creator">
    <vt:lpwstr>Adobe Illustrator 24.0 (Windows)</vt:lpwstr>
  </property>
  <property fmtid="{D5CDD505-2E9C-101B-9397-08002B2CF9AE}" pid="4" name="LastSaved">
    <vt:filetime>2023-03-09T00:00:00Z</vt:filetime>
  </property>
</Properties>
</file>