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5240000" cy="7975600"/>
  <p:notesSz cx="15240000" cy="7975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020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020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92"/>
            <a:ext cx="15240000" cy="79713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1902" y="3822702"/>
            <a:ext cx="3410097" cy="180912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73200" y="3898899"/>
            <a:ext cx="12132310" cy="2884170"/>
          </a:xfrm>
          <a:custGeom>
            <a:avLst/>
            <a:gdLst/>
            <a:ahLst/>
            <a:cxnLst/>
            <a:rect l="l" t="t" r="r" b="b"/>
            <a:pathLst>
              <a:path w="12132310" h="2884170">
                <a:moveTo>
                  <a:pt x="6743700" y="0"/>
                </a:moveTo>
                <a:lnTo>
                  <a:pt x="0" y="0"/>
                </a:lnTo>
                <a:lnTo>
                  <a:pt x="0" y="1371600"/>
                </a:lnTo>
                <a:lnTo>
                  <a:pt x="6743700" y="1371600"/>
                </a:lnTo>
                <a:lnTo>
                  <a:pt x="6743700" y="0"/>
                </a:lnTo>
                <a:close/>
              </a:path>
              <a:path w="12132310" h="2884170">
                <a:moveTo>
                  <a:pt x="10153777" y="2204186"/>
                </a:moveTo>
                <a:lnTo>
                  <a:pt x="10147211" y="2180526"/>
                </a:lnTo>
                <a:lnTo>
                  <a:pt x="10112197" y="2185924"/>
                </a:lnTo>
                <a:lnTo>
                  <a:pt x="10090734" y="2182698"/>
                </a:lnTo>
                <a:lnTo>
                  <a:pt x="10077386" y="2167280"/>
                </a:lnTo>
                <a:lnTo>
                  <a:pt x="10066680" y="2136089"/>
                </a:lnTo>
                <a:lnTo>
                  <a:pt x="9983191" y="1835518"/>
                </a:lnTo>
                <a:lnTo>
                  <a:pt x="10024110" y="1824151"/>
                </a:lnTo>
                <a:lnTo>
                  <a:pt x="10047186" y="1818817"/>
                </a:lnTo>
                <a:lnTo>
                  <a:pt x="10062299" y="1818106"/>
                </a:lnTo>
                <a:lnTo>
                  <a:pt x="10073208" y="1821268"/>
                </a:lnTo>
                <a:lnTo>
                  <a:pt x="10103714" y="1847507"/>
                </a:lnTo>
                <a:lnTo>
                  <a:pt x="10128529" y="1882622"/>
                </a:lnTo>
                <a:lnTo>
                  <a:pt x="10152304" y="1873948"/>
                </a:lnTo>
                <a:lnTo>
                  <a:pt x="10140810" y="1841334"/>
                </a:lnTo>
                <a:lnTo>
                  <a:pt x="10129291" y="1807248"/>
                </a:lnTo>
                <a:lnTo>
                  <a:pt x="10119030" y="1775777"/>
                </a:lnTo>
                <a:lnTo>
                  <a:pt x="10111270" y="1751037"/>
                </a:lnTo>
                <a:lnTo>
                  <a:pt x="10092728" y="1756181"/>
                </a:lnTo>
                <a:lnTo>
                  <a:pt x="10060076" y="1782470"/>
                </a:lnTo>
                <a:lnTo>
                  <a:pt x="9804273" y="1853526"/>
                </a:lnTo>
                <a:lnTo>
                  <a:pt x="9781756" y="1857108"/>
                </a:lnTo>
                <a:lnTo>
                  <a:pt x="9772840" y="1854403"/>
                </a:lnTo>
                <a:lnTo>
                  <a:pt x="9763379" y="1847659"/>
                </a:lnTo>
                <a:lnTo>
                  <a:pt x="9744189" y="1852993"/>
                </a:lnTo>
                <a:lnTo>
                  <a:pt x="9749980" y="1879676"/>
                </a:lnTo>
                <a:lnTo>
                  <a:pt x="9756280" y="1911718"/>
                </a:lnTo>
                <a:lnTo>
                  <a:pt x="9769310" y="1983092"/>
                </a:lnTo>
                <a:lnTo>
                  <a:pt x="9793605" y="1976348"/>
                </a:lnTo>
                <a:lnTo>
                  <a:pt x="9796640" y="1937359"/>
                </a:lnTo>
                <a:lnTo>
                  <a:pt x="9809416" y="1895983"/>
                </a:lnTo>
                <a:lnTo>
                  <a:pt x="9855289" y="1871040"/>
                </a:lnTo>
                <a:lnTo>
                  <a:pt x="9894303" y="1860207"/>
                </a:lnTo>
                <a:lnTo>
                  <a:pt x="9977780" y="2160778"/>
                </a:lnTo>
                <a:lnTo>
                  <a:pt x="9984842" y="2192985"/>
                </a:lnTo>
                <a:lnTo>
                  <a:pt x="9981857" y="2212949"/>
                </a:lnTo>
                <a:lnTo>
                  <a:pt x="9966109" y="2226500"/>
                </a:lnTo>
                <a:lnTo>
                  <a:pt x="9934892" y="2239505"/>
                </a:lnTo>
                <a:lnTo>
                  <a:pt x="9941471" y="2263165"/>
                </a:lnTo>
                <a:lnTo>
                  <a:pt x="10153777" y="2204186"/>
                </a:lnTo>
                <a:close/>
              </a:path>
              <a:path w="12132310" h="2884170">
                <a:moveTo>
                  <a:pt x="10741431" y="2040953"/>
                </a:moveTo>
                <a:lnTo>
                  <a:pt x="10734866" y="2017293"/>
                </a:lnTo>
                <a:lnTo>
                  <a:pt x="10704474" y="2021420"/>
                </a:lnTo>
                <a:lnTo>
                  <a:pt x="10685742" y="2017509"/>
                </a:lnTo>
                <a:lnTo>
                  <a:pt x="10673728" y="2001926"/>
                </a:lnTo>
                <a:lnTo>
                  <a:pt x="10663453" y="1971001"/>
                </a:lnTo>
                <a:lnTo>
                  <a:pt x="10595420" y="1726069"/>
                </a:lnTo>
                <a:lnTo>
                  <a:pt x="10588181" y="1694307"/>
                </a:lnTo>
                <a:lnTo>
                  <a:pt x="10590276" y="1674723"/>
                </a:lnTo>
                <a:lnTo>
                  <a:pt x="10604221" y="1661541"/>
                </a:lnTo>
                <a:lnTo>
                  <a:pt x="10632554" y="1648942"/>
                </a:lnTo>
                <a:lnTo>
                  <a:pt x="10625976" y="1625282"/>
                </a:lnTo>
                <a:lnTo>
                  <a:pt x="10428364" y="1680171"/>
                </a:lnTo>
                <a:lnTo>
                  <a:pt x="10434930" y="1703832"/>
                </a:lnTo>
                <a:lnTo>
                  <a:pt x="10464876" y="1700250"/>
                </a:lnTo>
                <a:lnTo>
                  <a:pt x="10483723" y="1704327"/>
                </a:lnTo>
                <a:lnTo>
                  <a:pt x="10496067" y="1719897"/>
                </a:lnTo>
                <a:lnTo>
                  <a:pt x="10506532" y="1750771"/>
                </a:lnTo>
                <a:lnTo>
                  <a:pt x="10531932" y="1842223"/>
                </a:lnTo>
                <a:lnTo>
                  <a:pt x="10359250" y="1890179"/>
                </a:lnTo>
                <a:lnTo>
                  <a:pt x="10333850" y="1798726"/>
                </a:lnTo>
                <a:lnTo>
                  <a:pt x="10326662" y="1766836"/>
                </a:lnTo>
                <a:lnTo>
                  <a:pt x="10328808" y="1747088"/>
                </a:lnTo>
                <a:lnTo>
                  <a:pt x="10342588" y="1733918"/>
                </a:lnTo>
                <a:lnTo>
                  <a:pt x="10370350" y="1721777"/>
                </a:lnTo>
                <a:lnTo>
                  <a:pt x="10363771" y="1698117"/>
                </a:lnTo>
                <a:lnTo>
                  <a:pt x="10166807" y="1752828"/>
                </a:lnTo>
                <a:lnTo>
                  <a:pt x="10173386" y="1776488"/>
                </a:lnTo>
                <a:lnTo>
                  <a:pt x="10203447" y="1772272"/>
                </a:lnTo>
                <a:lnTo>
                  <a:pt x="10222268" y="1776425"/>
                </a:lnTo>
                <a:lnTo>
                  <a:pt x="10234536" y="1792325"/>
                </a:lnTo>
                <a:lnTo>
                  <a:pt x="10244963" y="1823402"/>
                </a:lnTo>
                <a:lnTo>
                  <a:pt x="10312997" y="2068334"/>
                </a:lnTo>
                <a:lnTo>
                  <a:pt x="10319842" y="2100122"/>
                </a:lnTo>
                <a:lnTo>
                  <a:pt x="10317086" y="2119655"/>
                </a:lnTo>
                <a:lnTo>
                  <a:pt x="10302964" y="2132647"/>
                </a:lnTo>
                <a:lnTo>
                  <a:pt x="10275697" y="2144839"/>
                </a:lnTo>
                <a:lnTo>
                  <a:pt x="10282263" y="2168499"/>
                </a:lnTo>
                <a:lnTo>
                  <a:pt x="10479240" y="2113800"/>
                </a:lnTo>
                <a:lnTo>
                  <a:pt x="10472661" y="2090127"/>
                </a:lnTo>
                <a:lnTo>
                  <a:pt x="10442829" y="2093798"/>
                </a:lnTo>
                <a:lnTo>
                  <a:pt x="10424274" y="2089886"/>
                </a:lnTo>
                <a:lnTo>
                  <a:pt x="10412209" y="2074481"/>
                </a:lnTo>
                <a:lnTo>
                  <a:pt x="10401884" y="2043658"/>
                </a:lnTo>
                <a:lnTo>
                  <a:pt x="10368496" y="1923427"/>
                </a:lnTo>
                <a:lnTo>
                  <a:pt x="10541165" y="1875472"/>
                </a:lnTo>
                <a:lnTo>
                  <a:pt x="10574566" y="1995703"/>
                </a:lnTo>
                <a:lnTo>
                  <a:pt x="10581805" y="2027174"/>
                </a:lnTo>
                <a:lnTo>
                  <a:pt x="10579710" y="2046198"/>
                </a:lnTo>
                <a:lnTo>
                  <a:pt x="10565714" y="2059089"/>
                </a:lnTo>
                <a:lnTo>
                  <a:pt x="10537254" y="2072182"/>
                </a:lnTo>
                <a:lnTo>
                  <a:pt x="10543832" y="2095842"/>
                </a:lnTo>
                <a:lnTo>
                  <a:pt x="10741431" y="2040953"/>
                </a:lnTo>
                <a:close/>
              </a:path>
              <a:path w="12132310" h="2884170">
                <a:moveTo>
                  <a:pt x="10883557" y="2828010"/>
                </a:moveTo>
                <a:lnTo>
                  <a:pt x="10876979" y="2804350"/>
                </a:lnTo>
                <a:lnTo>
                  <a:pt x="10844505" y="2808135"/>
                </a:lnTo>
                <a:lnTo>
                  <a:pt x="10824782" y="2804299"/>
                </a:lnTo>
                <a:lnTo>
                  <a:pt x="10801655" y="2756382"/>
                </a:lnTo>
                <a:lnTo>
                  <a:pt x="10779633" y="2677083"/>
                </a:lnTo>
                <a:lnTo>
                  <a:pt x="10775925" y="2657538"/>
                </a:lnTo>
                <a:lnTo>
                  <a:pt x="10776039" y="2649499"/>
                </a:lnTo>
                <a:lnTo>
                  <a:pt x="10786859" y="2592159"/>
                </a:lnTo>
                <a:lnTo>
                  <a:pt x="10795648" y="2551569"/>
                </a:lnTo>
                <a:lnTo>
                  <a:pt x="10812894" y="2481859"/>
                </a:lnTo>
                <a:lnTo>
                  <a:pt x="10834624" y="2433637"/>
                </a:lnTo>
                <a:lnTo>
                  <a:pt x="10876979" y="2407577"/>
                </a:lnTo>
                <a:lnTo>
                  <a:pt x="10870413" y="2383917"/>
                </a:lnTo>
                <a:lnTo>
                  <a:pt x="10721404" y="2425306"/>
                </a:lnTo>
                <a:lnTo>
                  <a:pt x="10727982" y="2448966"/>
                </a:lnTo>
                <a:lnTo>
                  <a:pt x="10756608" y="2446426"/>
                </a:lnTo>
                <a:lnTo>
                  <a:pt x="10772750" y="2449880"/>
                </a:lnTo>
                <a:lnTo>
                  <a:pt x="10779011" y="2460066"/>
                </a:lnTo>
                <a:lnTo>
                  <a:pt x="10778007" y="2477782"/>
                </a:lnTo>
                <a:lnTo>
                  <a:pt x="10771632" y="2514765"/>
                </a:lnTo>
                <a:lnTo>
                  <a:pt x="10763834" y="2556357"/>
                </a:lnTo>
                <a:lnTo>
                  <a:pt x="10755630" y="2597416"/>
                </a:lnTo>
                <a:lnTo>
                  <a:pt x="10748061" y="2632824"/>
                </a:lnTo>
                <a:lnTo>
                  <a:pt x="10662399" y="2541714"/>
                </a:lnTo>
                <a:lnTo>
                  <a:pt x="10636428" y="2513647"/>
                </a:lnTo>
                <a:lnTo>
                  <a:pt x="10626623" y="2500934"/>
                </a:lnTo>
                <a:lnTo>
                  <a:pt x="10624833" y="2490533"/>
                </a:lnTo>
                <a:lnTo>
                  <a:pt x="10633977" y="2480437"/>
                </a:lnTo>
                <a:lnTo>
                  <a:pt x="10657002" y="2468689"/>
                </a:lnTo>
                <a:lnTo>
                  <a:pt x="10650423" y="2445016"/>
                </a:lnTo>
                <a:lnTo>
                  <a:pt x="10463047" y="2497074"/>
                </a:lnTo>
                <a:lnTo>
                  <a:pt x="10469613" y="2520734"/>
                </a:lnTo>
                <a:lnTo>
                  <a:pt x="10494086" y="2518422"/>
                </a:lnTo>
                <a:lnTo>
                  <a:pt x="10513352" y="2522270"/>
                </a:lnTo>
                <a:lnTo>
                  <a:pt x="10554894" y="2554909"/>
                </a:lnTo>
                <a:lnTo>
                  <a:pt x="10593870" y="2593746"/>
                </a:lnTo>
                <a:lnTo>
                  <a:pt x="10626192" y="2626537"/>
                </a:lnTo>
                <a:lnTo>
                  <a:pt x="10653268" y="2654858"/>
                </a:lnTo>
                <a:lnTo>
                  <a:pt x="10681259" y="2685808"/>
                </a:lnTo>
                <a:lnTo>
                  <a:pt x="10712133" y="2781249"/>
                </a:lnTo>
                <a:lnTo>
                  <a:pt x="10719676" y="2814231"/>
                </a:lnTo>
                <a:lnTo>
                  <a:pt x="10717581" y="2834081"/>
                </a:lnTo>
                <a:lnTo>
                  <a:pt x="10703446" y="2847314"/>
                </a:lnTo>
                <a:lnTo>
                  <a:pt x="10674896" y="2860484"/>
                </a:lnTo>
                <a:lnTo>
                  <a:pt x="10681462" y="2884144"/>
                </a:lnTo>
                <a:lnTo>
                  <a:pt x="10883557" y="2828010"/>
                </a:lnTo>
                <a:close/>
              </a:path>
              <a:path w="12132310" h="2884170">
                <a:moveTo>
                  <a:pt x="11193488" y="1915414"/>
                </a:moveTo>
                <a:lnTo>
                  <a:pt x="11187582" y="1894192"/>
                </a:lnTo>
                <a:lnTo>
                  <a:pt x="11186909" y="1891753"/>
                </a:lnTo>
                <a:lnTo>
                  <a:pt x="11160328" y="1894192"/>
                </a:lnTo>
                <a:lnTo>
                  <a:pt x="11140770" y="1889315"/>
                </a:lnTo>
                <a:lnTo>
                  <a:pt x="11121733" y="1873326"/>
                </a:lnTo>
                <a:lnTo>
                  <a:pt x="11096739" y="1842389"/>
                </a:lnTo>
                <a:lnTo>
                  <a:pt x="11086008" y="1828012"/>
                </a:lnTo>
                <a:lnTo>
                  <a:pt x="11085259" y="1827009"/>
                </a:lnTo>
                <a:lnTo>
                  <a:pt x="11003572" y="1716989"/>
                </a:lnTo>
                <a:lnTo>
                  <a:pt x="10974057" y="1676869"/>
                </a:lnTo>
                <a:lnTo>
                  <a:pt x="10953750" y="1649031"/>
                </a:lnTo>
                <a:lnTo>
                  <a:pt x="10953750" y="1798777"/>
                </a:lnTo>
                <a:lnTo>
                  <a:pt x="10852061" y="1827009"/>
                </a:lnTo>
                <a:lnTo>
                  <a:pt x="10854830" y="1789176"/>
                </a:lnTo>
                <a:lnTo>
                  <a:pt x="10858424" y="1751965"/>
                </a:lnTo>
                <a:lnTo>
                  <a:pt x="10862526" y="1714741"/>
                </a:lnTo>
                <a:lnTo>
                  <a:pt x="10866844" y="1676869"/>
                </a:lnTo>
                <a:lnTo>
                  <a:pt x="10953750" y="1798777"/>
                </a:lnTo>
                <a:lnTo>
                  <a:pt x="10953750" y="1649031"/>
                </a:lnTo>
                <a:lnTo>
                  <a:pt x="10909529" y="1588389"/>
                </a:lnTo>
                <a:lnTo>
                  <a:pt x="10878566" y="1545488"/>
                </a:lnTo>
                <a:lnTo>
                  <a:pt x="10849470" y="1559763"/>
                </a:lnTo>
                <a:lnTo>
                  <a:pt x="10808297" y="1927352"/>
                </a:lnTo>
                <a:lnTo>
                  <a:pt x="10793146" y="1985962"/>
                </a:lnTo>
                <a:lnTo>
                  <a:pt x="10753966" y="2012010"/>
                </a:lnTo>
                <a:lnTo>
                  <a:pt x="10760532" y="2035670"/>
                </a:lnTo>
                <a:lnTo>
                  <a:pt x="10918495" y="1991791"/>
                </a:lnTo>
                <a:lnTo>
                  <a:pt x="10913237" y="1972830"/>
                </a:lnTo>
                <a:lnTo>
                  <a:pt x="10911929" y="1968131"/>
                </a:lnTo>
                <a:lnTo>
                  <a:pt x="10879404" y="1972830"/>
                </a:lnTo>
                <a:lnTo>
                  <a:pt x="10858513" y="1970557"/>
                </a:lnTo>
                <a:lnTo>
                  <a:pt x="10847756" y="1958238"/>
                </a:lnTo>
                <a:lnTo>
                  <a:pt x="10845622" y="1932813"/>
                </a:lnTo>
                <a:lnTo>
                  <a:pt x="10846524" y="1915414"/>
                </a:lnTo>
                <a:lnTo>
                  <a:pt x="10847692" y="1897786"/>
                </a:lnTo>
                <a:lnTo>
                  <a:pt x="10850245" y="1862645"/>
                </a:lnTo>
                <a:lnTo>
                  <a:pt x="10974946" y="1828012"/>
                </a:lnTo>
                <a:lnTo>
                  <a:pt x="10987634" y="1845576"/>
                </a:lnTo>
                <a:lnTo>
                  <a:pt x="11011713" y="1879777"/>
                </a:lnTo>
                <a:lnTo>
                  <a:pt x="11032261" y="1921789"/>
                </a:lnTo>
                <a:lnTo>
                  <a:pt x="11023257" y="1931974"/>
                </a:lnTo>
                <a:lnTo>
                  <a:pt x="11001451" y="1943265"/>
                </a:lnTo>
                <a:lnTo>
                  <a:pt x="11008017" y="1966925"/>
                </a:lnTo>
                <a:lnTo>
                  <a:pt x="11193488" y="1915414"/>
                </a:lnTo>
                <a:close/>
              </a:path>
              <a:path w="12132310" h="2884170">
                <a:moveTo>
                  <a:pt x="11378489" y="2514231"/>
                </a:moveTo>
                <a:lnTo>
                  <a:pt x="11369383" y="2464371"/>
                </a:lnTo>
                <a:lnTo>
                  <a:pt x="11352428" y="2420289"/>
                </a:lnTo>
                <a:lnTo>
                  <a:pt x="11328476" y="2382748"/>
                </a:lnTo>
                <a:lnTo>
                  <a:pt x="11298555" y="2352040"/>
                </a:lnTo>
                <a:lnTo>
                  <a:pt x="11286122" y="2343645"/>
                </a:lnTo>
                <a:lnTo>
                  <a:pt x="11286122" y="2574887"/>
                </a:lnTo>
                <a:lnTo>
                  <a:pt x="11284649" y="2628328"/>
                </a:lnTo>
                <a:lnTo>
                  <a:pt x="11271187" y="2669997"/>
                </a:lnTo>
                <a:lnTo>
                  <a:pt x="11247336" y="2699385"/>
                </a:lnTo>
                <a:lnTo>
                  <a:pt x="11214722" y="2716047"/>
                </a:lnTo>
                <a:lnTo>
                  <a:pt x="11173130" y="2719667"/>
                </a:lnTo>
                <a:lnTo>
                  <a:pt x="11135081" y="2707970"/>
                </a:lnTo>
                <a:lnTo>
                  <a:pt x="11101134" y="2683103"/>
                </a:lnTo>
                <a:lnTo>
                  <a:pt x="11071873" y="2647238"/>
                </a:lnTo>
                <a:lnTo>
                  <a:pt x="11047895" y="2602534"/>
                </a:lnTo>
                <a:lnTo>
                  <a:pt x="11029760" y="2551125"/>
                </a:lnTo>
                <a:lnTo>
                  <a:pt x="11018088" y="2487701"/>
                </a:lnTo>
                <a:lnTo>
                  <a:pt x="11019930" y="2434018"/>
                </a:lnTo>
                <a:lnTo>
                  <a:pt x="11034001" y="2391181"/>
                </a:lnTo>
                <a:lnTo>
                  <a:pt x="11059046" y="2360320"/>
                </a:lnTo>
                <a:lnTo>
                  <a:pt x="11093755" y="2342540"/>
                </a:lnTo>
                <a:lnTo>
                  <a:pt x="11130420" y="2338997"/>
                </a:lnTo>
                <a:lnTo>
                  <a:pt x="11165624" y="2348700"/>
                </a:lnTo>
                <a:lnTo>
                  <a:pt x="11198492" y="2371140"/>
                </a:lnTo>
                <a:lnTo>
                  <a:pt x="11228095" y="2405850"/>
                </a:lnTo>
                <a:lnTo>
                  <a:pt x="11253546" y="2452344"/>
                </a:lnTo>
                <a:lnTo>
                  <a:pt x="11273955" y="2510155"/>
                </a:lnTo>
                <a:lnTo>
                  <a:pt x="11286122" y="2574887"/>
                </a:lnTo>
                <a:lnTo>
                  <a:pt x="11286122" y="2343645"/>
                </a:lnTo>
                <a:lnTo>
                  <a:pt x="11224959" y="2312365"/>
                </a:lnTo>
                <a:lnTo>
                  <a:pt x="11183315" y="2304008"/>
                </a:lnTo>
                <a:lnTo>
                  <a:pt x="11139843" y="2303691"/>
                </a:lnTo>
                <a:lnTo>
                  <a:pt x="11095533" y="2311743"/>
                </a:lnTo>
                <a:lnTo>
                  <a:pt x="11045406" y="2330894"/>
                </a:lnTo>
                <a:lnTo>
                  <a:pt x="11004220" y="2357132"/>
                </a:lnTo>
                <a:lnTo>
                  <a:pt x="10971746" y="2389174"/>
                </a:lnTo>
                <a:lnTo>
                  <a:pt x="10947756" y="2425712"/>
                </a:lnTo>
                <a:lnTo>
                  <a:pt x="10932020" y="2465489"/>
                </a:lnTo>
                <a:lnTo>
                  <a:pt x="10924324" y="2507208"/>
                </a:lnTo>
                <a:lnTo>
                  <a:pt x="10924426" y="2549588"/>
                </a:lnTo>
                <a:lnTo>
                  <a:pt x="10932097" y="2591333"/>
                </a:lnTo>
                <a:lnTo>
                  <a:pt x="10948759" y="2634907"/>
                </a:lnTo>
                <a:lnTo>
                  <a:pt x="10972457" y="2672702"/>
                </a:lnTo>
                <a:lnTo>
                  <a:pt x="11002302" y="2704147"/>
                </a:lnTo>
                <a:lnTo>
                  <a:pt x="11037418" y="2728709"/>
                </a:lnTo>
                <a:lnTo>
                  <a:pt x="11076915" y="2745803"/>
                </a:lnTo>
                <a:lnTo>
                  <a:pt x="11119930" y="2754896"/>
                </a:lnTo>
                <a:lnTo>
                  <a:pt x="11165561" y="2755430"/>
                </a:lnTo>
                <a:lnTo>
                  <a:pt x="11212944" y="2746857"/>
                </a:lnTo>
                <a:lnTo>
                  <a:pt x="11255921" y="2730665"/>
                </a:lnTo>
                <a:lnTo>
                  <a:pt x="11293704" y="2707703"/>
                </a:lnTo>
                <a:lnTo>
                  <a:pt x="11325543" y="2678633"/>
                </a:lnTo>
                <a:lnTo>
                  <a:pt x="11350676" y="2644102"/>
                </a:lnTo>
                <a:lnTo>
                  <a:pt x="11368380" y="2604757"/>
                </a:lnTo>
                <a:lnTo>
                  <a:pt x="11377905" y="2561247"/>
                </a:lnTo>
                <a:lnTo>
                  <a:pt x="11378489" y="2514231"/>
                </a:lnTo>
                <a:close/>
              </a:path>
              <a:path w="12132310" h="2884170">
                <a:moveTo>
                  <a:pt x="11607229" y="1808073"/>
                </a:moveTo>
                <a:lnTo>
                  <a:pt x="11536528" y="1553540"/>
                </a:lnTo>
                <a:lnTo>
                  <a:pt x="11520322" y="1490535"/>
                </a:lnTo>
                <a:lnTo>
                  <a:pt x="11511940" y="1450149"/>
                </a:lnTo>
                <a:lnTo>
                  <a:pt x="11510556" y="1431124"/>
                </a:lnTo>
                <a:lnTo>
                  <a:pt x="11516258" y="1416672"/>
                </a:lnTo>
                <a:lnTo>
                  <a:pt x="11530127" y="1404708"/>
                </a:lnTo>
                <a:lnTo>
                  <a:pt x="11553304" y="1393215"/>
                </a:lnTo>
                <a:lnTo>
                  <a:pt x="11546726" y="1369555"/>
                </a:lnTo>
                <a:lnTo>
                  <a:pt x="11388776" y="1413421"/>
                </a:lnTo>
                <a:lnTo>
                  <a:pt x="11395342" y="1437081"/>
                </a:lnTo>
                <a:lnTo>
                  <a:pt x="11428870" y="1432483"/>
                </a:lnTo>
                <a:lnTo>
                  <a:pt x="11450739" y="1435633"/>
                </a:lnTo>
                <a:lnTo>
                  <a:pt x="11478997" y="1480591"/>
                </a:lnTo>
                <a:lnTo>
                  <a:pt x="11493195" y="1526984"/>
                </a:lnTo>
                <a:lnTo>
                  <a:pt x="11535258" y="1677885"/>
                </a:lnTo>
                <a:lnTo>
                  <a:pt x="11212906" y="1462265"/>
                </a:lnTo>
                <a:lnTo>
                  <a:pt x="11088205" y="1496910"/>
                </a:lnTo>
                <a:lnTo>
                  <a:pt x="11094784" y="1520571"/>
                </a:lnTo>
                <a:lnTo>
                  <a:pt x="11113440" y="1517561"/>
                </a:lnTo>
                <a:lnTo>
                  <a:pt x="11128832" y="1516697"/>
                </a:lnTo>
                <a:lnTo>
                  <a:pt x="11164773" y="1536242"/>
                </a:lnTo>
                <a:lnTo>
                  <a:pt x="11182007" y="1574177"/>
                </a:lnTo>
                <a:lnTo>
                  <a:pt x="11224095" y="1725752"/>
                </a:lnTo>
                <a:lnTo>
                  <a:pt x="11240656" y="1789074"/>
                </a:lnTo>
                <a:lnTo>
                  <a:pt x="11248504" y="1828482"/>
                </a:lnTo>
                <a:lnTo>
                  <a:pt x="11248466" y="1848878"/>
                </a:lnTo>
                <a:lnTo>
                  <a:pt x="11241342" y="1864398"/>
                </a:lnTo>
                <a:lnTo>
                  <a:pt x="11226698" y="1876577"/>
                </a:lnTo>
                <a:lnTo>
                  <a:pt x="11204131" y="1886966"/>
                </a:lnTo>
                <a:lnTo>
                  <a:pt x="11210696" y="1910626"/>
                </a:lnTo>
                <a:lnTo>
                  <a:pt x="11369307" y="1866569"/>
                </a:lnTo>
                <a:lnTo>
                  <a:pt x="11362728" y="1842909"/>
                </a:lnTo>
                <a:lnTo>
                  <a:pt x="11332045" y="1846884"/>
                </a:lnTo>
                <a:lnTo>
                  <a:pt x="11310633" y="1843252"/>
                </a:lnTo>
                <a:lnTo>
                  <a:pt x="11281194" y="1799971"/>
                </a:lnTo>
                <a:lnTo>
                  <a:pt x="11266399" y="1753146"/>
                </a:lnTo>
                <a:lnTo>
                  <a:pt x="11215929" y="1572336"/>
                </a:lnTo>
                <a:lnTo>
                  <a:pt x="11571415" y="1818017"/>
                </a:lnTo>
                <a:lnTo>
                  <a:pt x="11607229" y="1808073"/>
                </a:lnTo>
                <a:close/>
              </a:path>
              <a:path w="12132310" h="2884170">
                <a:moveTo>
                  <a:pt x="11829402" y="2454554"/>
                </a:moveTo>
                <a:lnTo>
                  <a:pt x="11825453" y="2412949"/>
                </a:lnTo>
                <a:lnTo>
                  <a:pt x="11816017" y="2371306"/>
                </a:lnTo>
                <a:lnTo>
                  <a:pt x="11792737" y="2287524"/>
                </a:lnTo>
                <a:lnTo>
                  <a:pt x="11784749" y="2257895"/>
                </a:lnTo>
                <a:lnTo>
                  <a:pt x="11779047" y="2234844"/>
                </a:lnTo>
                <a:lnTo>
                  <a:pt x="11775046" y="2216505"/>
                </a:lnTo>
                <a:lnTo>
                  <a:pt x="11772138" y="2200948"/>
                </a:lnTo>
                <a:lnTo>
                  <a:pt x="11771706" y="2184628"/>
                </a:lnTo>
                <a:lnTo>
                  <a:pt x="11777510" y="2170709"/>
                </a:lnTo>
                <a:lnTo>
                  <a:pt x="11791493" y="2158377"/>
                </a:lnTo>
                <a:lnTo>
                  <a:pt x="11815661" y="2146846"/>
                </a:lnTo>
                <a:lnTo>
                  <a:pt x="11809082" y="2123186"/>
                </a:lnTo>
                <a:lnTo>
                  <a:pt x="11650497" y="2167229"/>
                </a:lnTo>
                <a:lnTo>
                  <a:pt x="11657063" y="2190902"/>
                </a:lnTo>
                <a:lnTo>
                  <a:pt x="11686591" y="2185860"/>
                </a:lnTo>
                <a:lnTo>
                  <a:pt x="11708041" y="2186546"/>
                </a:lnTo>
                <a:lnTo>
                  <a:pt x="11744414" y="2244382"/>
                </a:lnTo>
                <a:lnTo>
                  <a:pt x="11760124" y="2296591"/>
                </a:lnTo>
                <a:lnTo>
                  <a:pt x="11782323" y="2376538"/>
                </a:lnTo>
                <a:lnTo>
                  <a:pt x="11792890" y="2430335"/>
                </a:lnTo>
                <a:lnTo>
                  <a:pt x="11792141" y="2476157"/>
                </a:lnTo>
                <a:lnTo>
                  <a:pt x="11779415" y="2513342"/>
                </a:lnTo>
                <a:lnTo>
                  <a:pt x="11754002" y="2541219"/>
                </a:lnTo>
                <a:lnTo>
                  <a:pt x="11715255" y="2559100"/>
                </a:lnTo>
                <a:lnTo>
                  <a:pt x="11667833" y="2563114"/>
                </a:lnTo>
                <a:lnTo>
                  <a:pt x="11628730" y="2548013"/>
                </a:lnTo>
                <a:lnTo>
                  <a:pt x="11598732" y="2515920"/>
                </a:lnTo>
                <a:lnTo>
                  <a:pt x="11578615" y="2468930"/>
                </a:lnTo>
                <a:lnTo>
                  <a:pt x="11531359" y="2298839"/>
                </a:lnTo>
                <a:lnTo>
                  <a:pt x="11523345" y="2263597"/>
                </a:lnTo>
                <a:lnTo>
                  <a:pt x="11525148" y="2242096"/>
                </a:lnTo>
                <a:lnTo>
                  <a:pt x="11538788" y="2228291"/>
                </a:lnTo>
                <a:lnTo>
                  <a:pt x="11566246" y="2216124"/>
                </a:lnTo>
                <a:lnTo>
                  <a:pt x="11559680" y="2192464"/>
                </a:lnTo>
                <a:lnTo>
                  <a:pt x="11362080" y="2247341"/>
                </a:lnTo>
                <a:lnTo>
                  <a:pt x="11368646" y="2271001"/>
                </a:lnTo>
                <a:lnTo>
                  <a:pt x="11398809" y="2267166"/>
                </a:lnTo>
                <a:lnTo>
                  <a:pt x="11417795" y="2271903"/>
                </a:lnTo>
                <a:lnTo>
                  <a:pt x="11430495" y="2289378"/>
                </a:lnTo>
                <a:lnTo>
                  <a:pt x="11441824" y="2323706"/>
                </a:lnTo>
                <a:lnTo>
                  <a:pt x="11486769" y="2485491"/>
                </a:lnTo>
                <a:lnTo>
                  <a:pt x="11503457" y="2532507"/>
                </a:lnTo>
                <a:lnTo>
                  <a:pt x="11524158" y="2567419"/>
                </a:lnTo>
                <a:lnTo>
                  <a:pt x="11580317" y="2608986"/>
                </a:lnTo>
                <a:lnTo>
                  <a:pt x="11640147" y="2620111"/>
                </a:lnTo>
                <a:lnTo>
                  <a:pt x="11672062" y="2617419"/>
                </a:lnTo>
                <a:lnTo>
                  <a:pt x="11737111" y="2598496"/>
                </a:lnTo>
                <a:lnTo>
                  <a:pt x="11792687" y="2559672"/>
                </a:lnTo>
                <a:lnTo>
                  <a:pt x="11825643" y="2494940"/>
                </a:lnTo>
                <a:lnTo>
                  <a:pt x="11829402" y="2454554"/>
                </a:lnTo>
                <a:close/>
              </a:path>
              <a:path w="12132310" h="2884170">
                <a:moveTo>
                  <a:pt x="12132158" y="1654670"/>
                </a:moveTo>
                <a:lnTo>
                  <a:pt x="12125579" y="1631010"/>
                </a:lnTo>
                <a:lnTo>
                  <a:pt x="12103913" y="1632585"/>
                </a:lnTo>
                <a:lnTo>
                  <a:pt x="12086996" y="1630375"/>
                </a:lnTo>
                <a:lnTo>
                  <a:pt x="12049811" y="1608658"/>
                </a:lnTo>
                <a:lnTo>
                  <a:pt x="12009755" y="1579041"/>
                </a:lnTo>
                <a:lnTo>
                  <a:pt x="11969852" y="1548663"/>
                </a:lnTo>
                <a:lnTo>
                  <a:pt x="11930863" y="1518310"/>
                </a:lnTo>
                <a:lnTo>
                  <a:pt x="11893499" y="1488719"/>
                </a:lnTo>
                <a:lnTo>
                  <a:pt x="11858523" y="1460652"/>
                </a:lnTo>
                <a:lnTo>
                  <a:pt x="11873649" y="1431518"/>
                </a:lnTo>
                <a:lnTo>
                  <a:pt x="11918239" y="1348320"/>
                </a:lnTo>
                <a:lnTo>
                  <a:pt x="11938775" y="1314894"/>
                </a:lnTo>
                <a:lnTo>
                  <a:pt x="11983174" y="1278648"/>
                </a:lnTo>
                <a:lnTo>
                  <a:pt x="12011762" y="1265859"/>
                </a:lnTo>
                <a:lnTo>
                  <a:pt x="12005196" y="1242199"/>
                </a:lnTo>
                <a:lnTo>
                  <a:pt x="11837645" y="1288732"/>
                </a:lnTo>
                <a:lnTo>
                  <a:pt x="11844211" y="1312392"/>
                </a:lnTo>
                <a:lnTo>
                  <a:pt x="11856720" y="1310309"/>
                </a:lnTo>
                <a:lnTo>
                  <a:pt x="11875199" y="1309509"/>
                </a:lnTo>
                <a:lnTo>
                  <a:pt x="11885409" y="1313789"/>
                </a:lnTo>
                <a:lnTo>
                  <a:pt x="11888051" y="1323403"/>
                </a:lnTo>
                <a:lnTo>
                  <a:pt x="11883860" y="1338592"/>
                </a:lnTo>
                <a:lnTo>
                  <a:pt x="11859755" y="1392555"/>
                </a:lnTo>
                <a:lnTo>
                  <a:pt x="11842636" y="1426654"/>
                </a:lnTo>
                <a:lnTo>
                  <a:pt x="11821287" y="1465491"/>
                </a:lnTo>
                <a:lnTo>
                  <a:pt x="11790172" y="1506207"/>
                </a:lnTo>
                <a:lnTo>
                  <a:pt x="11780825" y="1513243"/>
                </a:lnTo>
                <a:lnTo>
                  <a:pt x="11750980" y="1405788"/>
                </a:lnTo>
                <a:lnTo>
                  <a:pt x="11744008" y="1373644"/>
                </a:lnTo>
                <a:lnTo>
                  <a:pt x="11746548" y="1353896"/>
                </a:lnTo>
                <a:lnTo>
                  <a:pt x="11760225" y="1340751"/>
                </a:lnTo>
                <a:lnTo>
                  <a:pt x="11786654" y="1328394"/>
                </a:lnTo>
                <a:lnTo>
                  <a:pt x="11780088" y="1304734"/>
                </a:lnTo>
                <a:lnTo>
                  <a:pt x="11586312" y="1358544"/>
                </a:lnTo>
                <a:lnTo>
                  <a:pt x="11592878" y="1382204"/>
                </a:lnTo>
                <a:lnTo>
                  <a:pt x="11622748" y="1378356"/>
                </a:lnTo>
                <a:lnTo>
                  <a:pt x="11641620" y="1382534"/>
                </a:lnTo>
                <a:lnTo>
                  <a:pt x="11654053" y="1398435"/>
                </a:lnTo>
                <a:lnTo>
                  <a:pt x="11664645" y="1429766"/>
                </a:lnTo>
                <a:lnTo>
                  <a:pt x="11732146" y="1672793"/>
                </a:lnTo>
                <a:lnTo>
                  <a:pt x="11739283" y="1705279"/>
                </a:lnTo>
                <a:lnTo>
                  <a:pt x="11736781" y="1725155"/>
                </a:lnTo>
                <a:lnTo>
                  <a:pt x="11722735" y="1738274"/>
                </a:lnTo>
                <a:lnTo>
                  <a:pt x="11695201" y="1750555"/>
                </a:lnTo>
                <a:lnTo>
                  <a:pt x="11701767" y="1774215"/>
                </a:lnTo>
                <a:lnTo>
                  <a:pt x="11896179" y="1720227"/>
                </a:lnTo>
                <a:lnTo>
                  <a:pt x="11889613" y="1696554"/>
                </a:lnTo>
                <a:lnTo>
                  <a:pt x="11859095" y="1699818"/>
                </a:lnTo>
                <a:lnTo>
                  <a:pt x="11840578" y="1695805"/>
                </a:lnTo>
                <a:lnTo>
                  <a:pt x="11828780" y="1680222"/>
                </a:lnTo>
                <a:lnTo>
                  <a:pt x="11818480" y="1648802"/>
                </a:lnTo>
                <a:lnTo>
                  <a:pt x="11787035" y="1535607"/>
                </a:lnTo>
                <a:lnTo>
                  <a:pt x="11794693" y="1533258"/>
                </a:lnTo>
                <a:lnTo>
                  <a:pt x="11803507" y="1533880"/>
                </a:lnTo>
                <a:lnTo>
                  <a:pt x="11814023" y="1538287"/>
                </a:lnTo>
                <a:lnTo>
                  <a:pt x="11826799" y="1547304"/>
                </a:lnTo>
                <a:lnTo>
                  <a:pt x="11876151" y="1587461"/>
                </a:lnTo>
                <a:lnTo>
                  <a:pt x="11925732" y="1627289"/>
                </a:lnTo>
                <a:lnTo>
                  <a:pt x="12004891" y="1690027"/>
                </a:lnTo>
                <a:lnTo>
                  <a:pt x="12132158" y="1654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020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1490" y="2311646"/>
            <a:ext cx="13197019" cy="1096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1020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7622" y="3842996"/>
            <a:ext cx="13784755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://www.salesgasm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hyperlink" Target="mailto:info@salesgasm.com" TargetMode="External"/><Relationship Id="rId5" Type="http://schemas.openxmlformats.org/officeDocument/2006/relationships/hyperlink" Target="http://www.salesgasm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alesgasm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3500" y="0"/>
            <a:ext cx="3008630" cy="3276600"/>
          </a:xfrm>
          <a:custGeom>
            <a:avLst/>
            <a:gdLst/>
            <a:ahLst/>
            <a:cxnLst/>
            <a:rect l="l" t="t" r="r" b="b"/>
            <a:pathLst>
              <a:path w="3008629" h="3276600">
                <a:moveTo>
                  <a:pt x="1236586" y="0"/>
                </a:moveTo>
                <a:lnTo>
                  <a:pt x="0" y="0"/>
                </a:lnTo>
                <a:lnTo>
                  <a:pt x="0" y="1772157"/>
                </a:lnTo>
                <a:lnTo>
                  <a:pt x="772" y="1820817"/>
                </a:lnTo>
                <a:lnTo>
                  <a:pt x="3076" y="1869117"/>
                </a:lnTo>
                <a:lnTo>
                  <a:pt x="6886" y="1917007"/>
                </a:lnTo>
                <a:lnTo>
                  <a:pt x="12180" y="1964464"/>
                </a:lnTo>
                <a:lnTo>
                  <a:pt x="18934" y="2011465"/>
                </a:lnTo>
                <a:lnTo>
                  <a:pt x="27125" y="2057986"/>
                </a:lnTo>
                <a:lnTo>
                  <a:pt x="36729" y="2104004"/>
                </a:lnTo>
                <a:lnTo>
                  <a:pt x="47724" y="2149496"/>
                </a:lnTo>
                <a:lnTo>
                  <a:pt x="60085" y="2194439"/>
                </a:lnTo>
                <a:lnTo>
                  <a:pt x="73790" y="2238808"/>
                </a:lnTo>
                <a:lnTo>
                  <a:pt x="88815" y="2282581"/>
                </a:lnTo>
                <a:lnTo>
                  <a:pt x="105137" y="2325734"/>
                </a:lnTo>
                <a:lnTo>
                  <a:pt x="122733" y="2368244"/>
                </a:lnTo>
                <a:lnTo>
                  <a:pt x="141578" y="2410088"/>
                </a:lnTo>
                <a:lnTo>
                  <a:pt x="161651" y="2451242"/>
                </a:lnTo>
                <a:lnTo>
                  <a:pt x="182926" y="2491683"/>
                </a:lnTo>
                <a:lnTo>
                  <a:pt x="205382" y="2531388"/>
                </a:lnTo>
                <a:lnTo>
                  <a:pt x="228994" y="2570332"/>
                </a:lnTo>
                <a:lnTo>
                  <a:pt x="253740" y="2608494"/>
                </a:lnTo>
                <a:lnTo>
                  <a:pt x="279596" y="2645849"/>
                </a:lnTo>
                <a:lnTo>
                  <a:pt x="306538" y="2682374"/>
                </a:lnTo>
                <a:lnTo>
                  <a:pt x="334544" y="2718046"/>
                </a:lnTo>
                <a:lnTo>
                  <a:pt x="363590" y="2752842"/>
                </a:lnTo>
                <a:lnTo>
                  <a:pt x="393652" y="2786737"/>
                </a:lnTo>
                <a:lnTo>
                  <a:pt x="424708" y="2819710"/>
                </a:lnTo>
                <a:lnTo>
                  <a:pt x="456733" y="2851736"/>
                </a:lnTo>
                <a:lnTo>
                  <a:pt x="489705" y="2882791"/>
                </a:lnTo>
                <a:lnTo>
                  <a:pt x="523600" y="2912854"/>
                </a:lnTo>
                <a:lnTo>
                  <a:pt x="558395" y="2941900"/>
                </a:lnTo>
                <a:lnTo>
                  <a:pt x="594067" y="2969906"/>
                </a:lnTo>
                <a:lnTo>
                  <a:pt x="630592" y="2996849"/>
                </a:lnTo>
                <a:lnTo>
                  <a:pt x="667946" y="3022705"/>
                </a:lnTo>
                <a:lnTo>
                  <a:pt x="706107" y="3047451"/>
                </a:lnTo>
                <a:lnTo>
                  <a:pt x="745051" y="3071063"/>
                </a:lnTo>
                <a:lnTo>
                  <a:pt x="784755" y="3093519"/>
                </a:lnTo>
                <a:lnTo>
                  <a:pt x="825195" y="3114795"/>
                </a:lnTo>
                <a:lnTo>
                  <a:pt x="866348" y="3134867"/>
                </a:lnTo>
                <a:lnTo>
                  <a:pt x="908191" y="3153713"/>
                </a:lnTo>
                <a:lnTo>
                  <a:pt x="950701" y="3171308"/>
                </a:lnTo>
                <a:lnTo>
                  <a:pt x="993853" y="3187631"/>
                </a:lnTo>
                <a:lnTo>
                  <a:pt x="1037625" y="3202656"/>
                </a:lnTo>
                <a:lnTo>
                  <a:pt x="1081993" y="3216361"/>
                </a:lnTo>
                <a:lnTo>
                  <a:pt x="1126935" y="3228722"/>
                </a:lnTo>
                <a:lnTo>
                  <a:pt x="1172426" y="3239717"/>
                </a:lnTo>
                <a:lnTo>
                  <a:pt x="1218443" y="3249322"/>
                </a:lnTo>
                <a:lnTo>
                  <a:pt x="1264963" y="3257513"/>
                </a:lnTo>
                <a:lnTo>
                  <a:pt x="1311962" y="3264267"/>
                </a:lnTo>
                <a:lnTo>
                  <a:pt x="1359418" y="3269560"/>
                </a:lnTo>
                <a:lnTo>
                  <a:pt x="1407307" y="3273371"/>
                </a:lnTo>
                <a:lnTo>
                  <a:pt x="1455605" y="3275674"/>
                </a:lnTo>
                <a:lnTo>
                  <a:pt x="1504289" y="3276447"/>
                </a:lnTo>
                <a:lnTo>
                  <a:pt x="1552976" y="3275674"/>
                </a:lnTo>
                <a:lnTo>
                  <a:pt x="1601276" y="3273371"/>
                </a:lnTo>
                <a:lnTo>
                  <a:pt x="1649167" y="3269560"/>
                </a:lnTo>
                <a:lnTo>
                  <a:pt x="1696624" y="3264267"/>
                </a:lnTo>
                <a:lnTo>
                  <a:pt x="1743626" y="3257513"/>
                </a:lnTo>
                <a:lnTo>
                  <a:pt x="1790148" y="3249322"/>
                </a:lnTo>
                <a:lnTo>
                  <a:pt x="1836166" y="3239717"/>
                </a:lnTo>
                <a:lnTo>
                  <a:pt x="1881659" y="3228722"/>
                </a:lnTo>
                <a:lnTo>
                  <a:pt x="1926602" y="3216361"/>
                </a:lnTo>
                <a:lnTo>
                  <a:pt x="1970971" y="3202656"/>
                </a:lnTo>
                <a:lnTo>
                  <a:pt x="2014745" y="3187631"/>
                </a:lnTo>
                <a:lnTo>
                  <a:pt x="2057899" y="3171308"/>
                </a:lnTo>
                <a:lnTo>
                  <a:pt x="2100409" y="3153713"/>
                </a:lnTo>
                <a:lnTo>
                  <a:pt x="2142253" y="3134867"/>
                </a:lnTo>
                <a:lnTo>
                  <a:pt x="2183408" y="3114795"/>
                </a:lnTo>
                <a:lnTo>
                  <a:pt x="2223849" y="3093519"/>
                </a:lnTo>
                <a:lnTo>
                  <a:pt x="2263554" y="3071063"/>
                </a:lnTo>
                <a:lnTo>
                  <a:pt x="2302499" y="3047451"/>
                </a:lnTo>
                <a:lnTo>
                  <a:pt x="2340661" y="3022705"/>
                </a:lnTo>
                <a:lnTo>
                  <a:pt x="2378016" y="2996849"/>
                </a:lnTo>
                <a:lnTo>
                  <a:pt x="2414542" y="2969906"/>
                </a:lnTo>
                <a:lnTo>
                  <a:pt x="2450214" y="2941900"/>
                </a:lnTo>
                <a:lnTo>
                  <a:pt x="2485010" y="2912854"/>
                </a:lnTo>
                <a:lnTo>
                  <a:pt x="2518906" y="2882791"/>
                </a:lnTo>
                <a:lnTo>
                  <a:pt x="2551878" y="2851736"/>
                </a:lnTo>
                <a:lnTo>
                  <a:pt x="2583904" y="2819710"/>
                </a:lnTo>
                <a:lnTo>
                  <a:pt x="2614960" y="2786737"/>
                </a:lnTo>
                <a:lnTo>
                  <a:pt x="2645023" y="2752842"/>
                </a:lnTo>
                <a:lnTo>
                  <a:pt x="2674069" y="2718046"/>
                </a:lnTo>
                <a:lnTo>
                  <a:pt x="2702075" y="2682374"/>
                </a:lnTo>
                <a:lnTo>
                  <a:pt x="2729018" y="2645849"/>
                </a:lnTo>
                <a:lnTo>
                  <a:pt x="2754874" y="2608494"/>
                </a:lnTo>
                <a:lnTo>
                  <a:pt x="2779620" y="2570332"/>
                </a:lnTo>
                <a:lnTo>
                  <a:pt x="2803233" y="2531388"/>
                </a:lnTo>
                <a:lnTo>
                  <a:pt x="2825689" y="2491683"/>
                </a:lnTo>
                <a:lnTo>
                  <a:pt x="2846965" y="2451242"/>
                </a:lnTo>
                <a:lnTo>
                  <a:pt x="2867037" y="2410088"/>
                </a:lnTo>
                <a:lnTo>
                  <a:pt x="2885883" y="2368244"/>
                </a:lnTo>
                <a:lnTo>
                  <a:pt x="2903478" y="2325734"/>
                </a:lnTo>
                <a:lnTo>
                  <a:pt x="2919800" y="2282581"/>
                </a:lnTo>
                <a:lnTo>
                  <a:pt x="2934826" y="2238808"/>
                </a:lnTo>
                <a:lnTo>
                  <a:pt x="2948531" y="2194439"/>
                </a:lnTo>
                <a:lnTo>
                  <a:pt x="2960892" y="2149496"/>
                </a:lnTo>
                <a:lnTo>
                  <a:pt x="2971887" y="2104004"/>
                </a:lnTo>
                <a:lnTo>
                  <a:pt x="2981492" y="2057986"/>
                </a:lnTo>
                <a:lnTo>
                  <a:pt x="2984699" y="2039772"/>
                </a:lnTo>
                <a:lnTo>
                  <a:pt x="1504289" y="2039772"/>
                </a:lnTo>
                <a:lnTo>
                  <a:pt x="1456241" y="2035452"/>
                </a:lnTo>
                <a:lnTo>
                  <a:pt x="1410989" y="2023003"/>
                </a:lnTo>
                <a:lnTo>
                  <a:pt x="1369296" y="2003184"/>
                </a:lnTo>
                <a:lnTo>
                  <a:pt x="1331924" y="1976758"/>
                </a:lnTo>
                <a:lnTo>
                  <a:pt x="1299637" y="1944485"/>
                </a:lnTo>
                <a:lnTo>
                  <a:pt x="1273196" y="1907127"/>
                </a:lnTo>
                <a:lnTo>
                  <a:pt x="1253366" y="1865446"/>
                </a:lnTo>
                <a:lnTo>
                  <a:pt x="1240908" y="1820202"/>
                </a:lnTo>
                <a:lnTo>
                  <a:pt x="1236586" y="1772157"/>
                </a:lnTo>
                <a:lnTo>
                  <a:pt x="1236586" y="0"/>
                </a:lnTo>
                <a:close/>
              </a:path>
              <a:path w="3008629" h="3276600">
                <a:moveTo>
                  <a:pt x="3008617" y="0"/>
                </a:moveTo>
                <a:lnTo>
                  <a:pt x="1771980" y="0"/>
                </a:lnTo>
                <a:lnTo>
                  <a:pt x="1771980" y="1772157"/>
                </a:lnTo>
                <a:lnTo>
                  <a:pt x="1767658" y="1820202"/>
                </a:lnTo>
                <a:lnTo>
                  <a:pt x="1755201" y="1865446"/>
                </a:lnTo>
                <a:lnTo>
                  <a:pt x="1735373" y="1907127"/>
                </a:lnTo>
                <a:lnTo>
                  <a:pt x="1708934" y="1944485"/>
                </a:lnTo>
                <a:lnTo>
                  <a:pt x="1676649" y="1976758"/>
                </a:lnTo>
                <a:lnTo>
                  <a:pt x="1639279" y="2003184"/>
                </a:lnTo>
                <a:lnTo>
                  <a:pt x="1597587" y="2023003"/>
                </a:lnTo>
                <a:lnTo>
                  <a:pt x="1552336" y="2035452"/>
                </a:lnTo>
                <a:lnTo>
                  <a:pt x="1504289" y="2039772"/>
                </a:lnTo>
                <a:lnTo>
                  <a:pt x="2984699" y="2039772"/>
                </a:lnTo>
                <a:lnTo>
                  <a:pt x="2996437" y="1964464"/>
                </a:lnTo>
                <a:lnTo>
                  <a:pt x="3001730" y="1917007"/>
                </a:lnTo>
                <a:lnTo>
                  <a:pt x="3005541" y="1869117"/>
                </a:lnTo>
                <a:lnTo>
                  <a:pt x="3007844" y="1820817"/>
                </a:lnTo>
                <a:lnTo>
                  <a:pt x="3008616" y="1772157"/>
                </a:lnTo>
                <a:lnTo>
                  <a:pt x="3008617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91" y="4038447"/>
            <a:ext cx="3074670" cy="1957070"/>
          </a:xfrm>
          <a:custGeom>
            <a:avLst/>
            <a:gdLst/>
            <a:ahLst/>
            <a:cxnLst/>
            <a:rect l="l" t="t" r="r" b="b"/>
            <a:pathLst>
              <a:path w="3074670" h="1957070">
                <a:moveTo>
                  <a:pt x="3074606" y="978281"/>
                </a:moveTo>
                <a:lnTo>
                  <a:pt x="3073412" y="929462"/>
                </a:lnTo>
                <a:lnTo>
                  <a:pt x="3069856" y="881253"/>
                </a:lnTo>
                <a:lnTo>
                  <a:pt x="3064002" y="833716"/>
                </a:lnTo>
                <a:lnTo>
                  <a:pt x="3055899" y="786917"/>
                </a:lnTo>
                <a:lnTo>
                  <a:pt x="3045612" y="740905"/>
                </a:lnTo>
                <a:lnTo>
                  <a:pt x="3033191" y="695744"/>
                </a:lnTo>
                <a:lnTo>
                  <a:pt x="3018688" y="651471"/>
                </a:lnTo>
                <a:lnTo>
                  <a:pt x="3002165" y="608164"/>
                </a:lnTo>
                <a:lnTo>
                  <a:pt x="2983687" y="565861"/>
                </a:lnTo>
                <a:lnTo>
                  <a:pt x="2963291" y="524637"/>
                </a:lnTo>
                <a:lnTo>
                  <a:pt x="2941040" y="484530"/>
                </a:lnTo>
                <a:lnTo>
                  <a:pt x="2916999" y="445604"/>
                </a:lnTo>
                <a:lnTo>
                  <a:pt x="2891218" y="407911"/>
                </a:lnTo>
                <a:lnTo>
                  <a:pt x="2863748" y="371513"/>
                </a:lnTo>
                <a:lnTo>
                  <a:pt x="2834652" y="336461"/>
                </a:lnTo>
                <a:lnTo>
                  <a:pt x="2803982" y="302818"/>
                </a:lnTo>
                <a:lnTo>
                  <a:pt x="2771800" y="270624"/>
                </a:lnTo>
                <a:lnTo>
                  <a:pt x="2738145" y="239953"/>
                </a:lnTo>
                <a:lnTo>
                  <a:pt x="2703093" y="210858"/>
                </a:lnTo>
                <a:lnTo>
                  <a:pt x="2666695" y="183388"/>
                </a:lnTo>
                <a:lnTo>
                  <a:pt x="2629014" y="157607"/>
                </a:lnTo>
                <a:lnTo>
                  <a:pt x="2590076" y="133565"/>
                </a:lnTo>
                <a:lnTo>
                  <a:pt x="2549969" y="111315"/>
                </a:lnTo>
                <a:lnTo>
                  <a:pt x="2508745" y="90932"/>
                </a:lnTo>
                <a:lnTo>
                  <a:pt x="2466441" y="72440"/>
                </a:lnTo>
                <a:lnTo>
                  <a:pt x="2423134" y="55918"/>
                </a:lnTo>
                <a:lnTo>
                  <a:pt x="2378862" y="41427"/>
                </a:lnTo>
                <a:lnTo>
                  <a:pt x="2333701" y="28994"/>
                </a:lnTo>
                <a:lnTo>
                  <a:pt x="2287689" y="18707"/>
                </a:lnTo>
                <a:lnTo>
                  <a:pt x="2240889" y="10604"/>
                </a:lnTo>
                <a:lnTo>
                  <a:pt x="2193353" y="4749"/>
                </a:lnTo>
                <a:lnTo>
                  <a:pt x="2145157" y="1193"/>
                </a:lnTo>
                <a:lnTo>
                  <a:pt x="2096325" y="0"/>
                </a:lnTo>
                <a:lnTo>
                  <a:pt x="2047506" y="1193"/>
                </a:lnTo>
                <a:lnTo>
                  <a:pt x="1999297" y="4749"/>
                </a:lnTo>
                <a:lnTo>
                  <a:pt x="1951761" y="10604"/>
                </a:lnTo>
                <a:lnTo>
                  <a:pt x="1904961" y="18707"/>
                </a:lnTo>
                <a:lnTo>
                  <a:pt x="1858949" y="28994"/>
                </a:lnTo>
                <a:lnTo>
                  <a:pt x="1813788" y="41427"/>
                </a:lnTo>
                <a:lnTo>
                  <a:pt x="1769516" y="55918"/>
                </a:lnTo>
                <a:lnTo>
                  <a:pt x="1726209" y="72440"/>
                </a:lnTo>
                <a:lnTo>
                  <a:pt x="1683905" y="90932"/>
                </a:lnTo>
                <a:lnTo>
                  <a:pt x="1642681" y="111315"/>
                </a:lnTo>
                <a:lnTo>
                  <a:pt x="1602562" y="133565"/>
                </a:lnTo>
                <a:lnTo>
                  <a:pt x="1563636" y="157607"/>
                </a:lnTo>
                <a:lnTo>
                  <a:pt x="1525955" y="183388"/>
                </a:lnTo>
                <a:lnTo>
                  <a:pt x="1489557" y="210858"/>
                </a:lnTo>
                <a:lnTo>
                  <a:pt x="1454505" y="239953"/>
                </a:lnTo>
                <a:lnTo>
                  <a:pt x="1420850" y="270624"/>
                </a:lnTo>
                <a:lnTo>
                  <a:pt x="1388668" y="302818"/>
                </a:lnTo>
                <a:lnTo>
                  <a:pt x="1357998" y="336461"/>
                </a:lnTo>
                <a:lnTo>
                  <a:pt x="1328902" y="371513"/>
                </a:lnTo>
                <a:lnTo>
                  <a:pt x="1301432" y="407911"/>
                </a:lnTo>
                <a:lnTo>
                  <a:pt x="1275651" y="445604"/>
                </a:lnTo>
                <a:lnTo>
                  <a:pt x="1251610" y="484530"/>
                </a:lnTo>
                <a:lnTo>
                  <a:pt x="1229360" y="524637"/>
                </a:lnTo>
                <a:lnTo>
                  <a:pt x="1208963" y="565861"/>
                </a:lnTo>
                <a:lnTo>
                  <a:pt x="1190485" y="608164"/>
                </a:lnTo>
                <a:lnTo>
                  <a:pt x="1173962" y="651471"/>
                </a:lnTo>
                <a:lnTo>
                  <a:pt x="1159471" y="695744"/>
                </a:lnTo>
                <a:lnTo>
                  <a:pt x="1147038" y="740905"/>
                </a:lnTo>
                <a:lnTo>
                  <a:pt x="1136751" y="786917"/>
                </a:lnTo>
                <a:lnTo>
                  <a:pt x="1134211" y="801573"/>
                </a:lnTo>
                <a:lnTo>
                  <a:pt x="1131684" y="786917"/>
                </a:lnTo>
                <a:lnTo>
                  <a:pt x="1121384" y="740905"/>
                </a:lnTo>
                <a:lnTo>
                  <a:pt x="1108964" y="695744"/>
                </a:lnTo>
                <a:lnTo>
                  <a:pt x="1094473" y="651471"/>
                </a:lnTo>
                <a:lnTo>
                  <a:pt x="1077950" y="608164"/>
                </a:lnTo>
                <a:lnTo>
                  <a:pt x="1059459" y="565861"/>
                </a:lnTo>
                <a:lnTo>
                  <a:pt x="1039075" y="524637"/>
                </a:lnTo>
                <a:lnTo>
                  <a:pt x="1016825" y="484530"/>
                </a:lnTo>
                <a:lnTo>
                  <a:pt x="992784" y="445604"/>
                </a:lnTo>
                <a:lnTo>
                  <a:pt x="967003" y="407911"/>
                </a:lnTo>
                <a:lnTo>
                  <a:pt x="939533" y="371513"/>
                </a:lnTo>
                <a:lnTo>
                  <a:pt x="910437" y="336461"/>
                </a:lnTo>
                <a:lnTo>
                  <a:pt x="879767" y="302818"/>
                </a:lnTo>
                <a:lnTo>
                  <a:pt x="847572" y="270624"/>
                </a:lnTo>
                <a:lnTo>
                  <a:pt x="813930" y="239953"/>
                </a:lnTo>
                <a:lnTo>
                  <a:pt x="778878" y="210858"/>
                </a:lnTo>
                <a:lnTo>
                  <a:pt x="742480" y="183388"/>
                </a:lnTo>
                <a:lnTo>
                  <a:pt x="704786" y="157607"/>
                </a:lnTo>
                <a:lnTo>
                  <a:pt x="665861" y="133565"/>
                </a:lnTo>
                <a:lnTo>
                  <a:pt x="625754" y="111315"/>
                </a:lnTo>
                <a:lnTo>
                  <a:pt x="584530" y="90932"/>
                </a:lnTo>
                <a:lnTo>
                  <a:pt x="542226" y="72440"/>
                </a:lnTo>
                <a:lnTo>
                  <a:pt x="498919" y="55918"/>
                </a:lnTo>
                <a:lnTo>
                  <a:pt x="454647" y="41427"/>
                </a:lnTo>
                <a:lnTo>
                  <a:pt x="409486" y="28994"/>
                </a:lnTo>
                <a:lnTo>
                  <a:pt x="363474" y="18707"/>
                </a:lnTo>
                <a:lnTo>
                  <a:pt x="316674" y="10604"/>
                </a:lnTo>
                <a:lnTo>
                  <a:pt x="269138" y="4749"/>
                </a:lnTo>
                <a:lnTo>
                  <a:pt x="220929" y="1193"/>
                </a:lnTo>
                <a:lnTo>
                  <a:pt x="172110" y="0"/>
                </a:lnTo>
                <a:lnTo>
                  <a:pt x="123278" y="1193"/>
                </a:lnTo>
                <a:lnTo>
                  <a:pt x="75069" y="4749"/>
                </a:lnTo>
                <a:lnTo>
                  <a:pt x="27546" y="10604"/>
                </a:lnTo>
                <a:lnTo>
                  <a:pt x="0" y="15379"/>
                </a:lnTo>
                <a:lnTo>
                  <a:pt x="0" y="1941182"/>
                </a:lnTo>
                <a:lnTo>
                  <a:pt x="27546" y="1945957"/>
                </a:lnTo>
                <a:lnTo>
                  <a:pt x="75069" y="1951812"/>
                </a:lnTo>
                <a:lnTo>
                  <a:pt x="123278" y="1955368"/>
                </a:lnTo>
                <a:lnTo>
                  <a:pt x="172110" y="1956562"/>
                </a:lnTo>
                <a:lnTo>
                  <a:pt x="220929" y="1955368"/>
                </a:lnTo>
                <a:lnTo>
                  <a:pt x="269138" y="1951812"/>
                </a:lnTo>
                <a:lnTo>
                  <a:pt x="316674" y="1945957"/>
                </a:lnTo>
                <a:lnTo>
                  <a:pt x="363474" y="1937854"/>
                </a:lnTo>
                <a:lnTo>
                  <a:pt x="409486" y="1927567"/>
                </a:lnTo>
                <a:lnTo>
                  <a:pt x="454647" y="1915147"/>
                </a:lnTo>
                <a:lnTo>
                  <a:pt x="498919" y="1900643"/>
                </a:lnTo>
                <a:lnTo>
                  <a:pt x="542226" y="1884121"/>
                </a:lnTo>
                <a:lnTo>
                  <a:pt x="584530" y="1865642"/>
                </a:lnTo>
                <a:lnTo>
                  <a:pt x="625754" y="1845246"/>
                </a:lnTo>
                <a:lnTo>
                  <a:pt x="665861" y="1822996"/>
                </a:lnTo>
                <a:lnTo>
                  <a:pt x="704786" y="1798955"/>
                </a:lnTo>
                <a:lnTo>
                  <a:pt x="742480" y="1773174"/>
                </a:lnTo>
                <a:lnTo>
                  <a:pt x="778878" y="1745703"/>
                </a:lnTo>
                <a:lnTo>
                  <a:pt x="813930" y="1716608"/>
                </a:lnTo>
                <a:lnTo>
                  <a:pt x="847572" y="1685937"/>
                </a:lnTo>
                <a:lnTo>
                  <a:pt x="879767" y="1653755"/>
                </a:lnTo>
                <a:lnTo>
                  <a:pt x="910437" y="1620100"/>
                </a:lnTo>
                <a:lnTo>
                  <a:pt x="939533" y="1585048"/>
                </a:lnTo>
                <a:lnTo>
                  <a:pt x="967003" y="1548650"/>
                </a:lnTo>
                <a:lnTo>
                  <a:pt x="992784" y="1510969"/>
                </a:lnTo>
                <a:lnTo>
                  <a:pt x="1016825" y="1472031"/>
                </a:lnTo>
                <a:lnTo>
                  <a:pt x="1039075" y="1431925"/>
                </a:lnTo>
                <a:lnTo>
                  <a:pt x="1059459" y="1390700"/>
                </a:lnTo>
                <a:lnTo>
                  <a:pt x="1077950" y="1348397"/>
                </a:lnTo>
                <a:lnTo>
                  <a:pt x="1094473" y="1305090"/>
                </a:lnTo>
                <a:lnTo>
                  <a:pt x="1108964" y="1260817"/>
                </a:lnTo>
                <a:lnTo>
                  <a:pt x="1121384" y="1215656"/>
                </a:lnTo>
                <a:lnTo>
                  <a:pt x="1131684" y="1169644"/>
                </a:lnTo>
                <a:lnTo>
                  <a:pt x="1134211" y="1155001"/>
                </a:lnTo>
                <a:lnTo>
                  <a:pt x="1136751" y="1169644"/>
                </a:lnTo>
                <a:lnTo>
                  <a:pt x="1147038" y="1215656"/>
                </a:lnTo>
                <a:lnTo>
                  <a:pt x="1159471" y="1260817"/>
                </a:lnTo>
                <a:lnTo>
                  <a:pt x="1173962" y="1305090"/>
                </a:lnTo>
                <a:lnTo>
                  <a:pt x="1190485" y="1348397"/>
                </a:lnTo>
                <a:lnTo>
                  <a:pt x="1208963" y="1390700"/>
                </a:lnTo>
                <a:lnTo>
                  <a:pt x="1229360" y="1431925"/>
                </a:lnTo>
                <a:lnTo>
                  <a:pt x="1251610" y="1472031"/>
                </a:lnTo>
                <a:lnTo>
                  <a:pt x="1275651" y="1510969"/>
                </a:lnTo>
                <a:lnTo>
                  <a:pt x="1301432" y="1548650"/>
                </a:lnTo>
                <a:lnTo>
                  <a:pt x="1328902" y="1585048"/>
                </a:lnTo>
                <a:lnTo>
                  <a:pt x="1357998" y="1620100"/>
                </a:lnTo>
                <a:lnTo>
                  <a:pt x="1388668" y="1653755"/>
                </a:lnTo>
                <a:lnTo>
                  <a:pt x="1420850" y="1685937"/>
                </a:lnTo>
                <a:lnTo>
                  <a:pt x="1454505" y="1716608"/>
                </a:lnTo>
                <a:lnTo>
                  <a:pt x="1489557" y="1745703"/>
                </a:lnTo>
                <a:lnTo>
                  <a:pt x="1525955" y="1773174"/>
                </a:lnTo>
                <a:lnTo>
                  <a:pt x="1563636" y="1798955"/>
                </a:lnTo>
                <a:lnTo>
                  <a:pt x="1602562" y="1822996"/>
                </a:lnTo>
                <a:lnTo>
                  <a:pt x="1642681" y="1845246"/>
                </a:lnTo>
                <a:lnTo>
                  <a:pt x="1683905" y="1865642"/>
                </a:lnTo>
                <a:lnTo>
                  <a:pt x="1726209" y="1884121"/>
                </a:lnTo>
                <a:lnTo>
                  <a:pt x="1769516" y="1900643"/>
                </a:lnTo>
                <a:lnTo>
                  <a:pt x="1813788" y="1915147"/>
                </a:lnTo>
                <a:lnTo>
                  <a:pt x="1858949" y="1927567"/>
                </a:lnTo>
                <a:lnTo>
                  <a:pt x="1904961" y="1937854"/>
                </a:lnTo>
                <a:lnTo>
                  <a:pt x="1951761" y="1945957"/>
                </a:lnTo>
                <a:lnTo>
                  <a:pt x="1999297" y="1951812"/>
                </a:lnTo>
                <a:lnTo>
                  <a:pt x="2047506" y="1955368"/>
                </a:lnTo>
                <a:lnTo>
                  <a:pt x="2096325" y="1956562"/>
                </a:lnTo>
                <a:lnTo>
                  <a:pt x="2145157" y="1955368"/>
                </a:lnTo>
                <a:lnTo>
                  <a:pt x="2193353" y="1951812"/>
                </a:lnTo>
                <a:lnTo>
                  <a:pt x="2240889" y="1945957"/>
                </a:lnTo>
                <a:lnTo>
                  <a:pt x="2287689" y="1937854"/>
                </a:lnTo>
                <a:lnTo>
                  <a:pt x="2333701" y="1927567"/>
                </a:lnTo>
                <a:lnTo>
                  <a:pt x="2378862" y="1915147"/>
                </a:lnTo>
                <a:lnTo>
                  <a:pt x="2423134" y="1900643"/>
                </a:lnTo>
                <a:lnTo>
                  <a:pt x="2466441" y="1884121"/>
                </a:lnTo>
                <a:lnTo>
                  <a:pt x="2508745" y="1865642"/>
                </a:lnTo>
                <a:lnTo>
                  <a:pt x="2549969" y="1845246"/>
                </a:lnTo>
                <a:lnTo>
                  <a:pt x="2590076" y="1822996"/>
                </a:lnTo>
                <a:lnTo>
                  <a:pt x="2629014" y="1798955"/>
                </a:lnTo>
                <a:lnTo>
                  <a:pt x="2666695" y="1773174"/>
                </a:lnTo>
                <a:lnTo>
                  <a:pt x="2703093" y="1745703"/>
                </a:lnTo>
                <a:lnTo>
                  <a:pt x="2738145" y="1716608"/>
                </a:lnTo>
                <a:lnTo>
                  <a:pt x="2771800" y="1685937"/>
                </a:lnTo>
                <a:lnTo>
                  <a:pt x="2803982" y="1653755"/>
                </a:lnTo>
                <a:lnTo>
                  <a:pt x="2834652" y="1620100"/>
                </a:lnTo>
                <a:lnTo>
                  <a:pt x="2863748" y="1585048"/>
                </a:lnTo>
                <a:lnTo>
                  <a:pt x="2891218" y="1548650"/>
                </a:lnTo>
                <a:lnTo>
                  <a:pt x="2916999" y="1510969"/>
                </a:lnTo>
                <a:lnTo>
                  <a:pt x="2941040" y="1472031"/>
                </a:lnTo>
                <a:lnTo>
                  <a:pt x="2963291" y="1431925"/>
                </a:lnTo>
                <a:lnTo>
                  <a:pt x="2983687" y="1390700"/>
                </a:lnTo>
                <a:lnTo>
                  <a:pt x="3002165" y="1348397"/>
                </a:lnTo>
                <a:lnTo>
                  <a:pt x="3018688" y="1305090"/>
                </a:lnTo>
                <a:lnTo>
                  <a:pt x="3033191" y="1260817"/>
                </a:lnTo>
                <a:lnTo>
                  <a:pt x="3045612" y="1215656"/>
                </a:lnTo>
                <a:lnTo>
                  <a:pt x="3055899" y="1169644"/>
                </a:lnTo>
                <a:lnTo>
                  <a:pt x="3064002" y="1122845"/>
                </a:lnTo>
                <a:lnTo>
                  <a:pt x="3069856" y="1075309"/>
                </a:lnTo>
                <a:lnTo>
                  <a:pt x="3073412" y="1027112"/>
                </a:lnTo>
                <a:lnTo>
                  <a:pt x="3074606" y="978281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32197" y="3335131"/>
            <a:ext cx="1807845" cy="3258185"/>
          </a:xfrm>
          <a:custGeom>
            <a:avLst/>
            <a:gdLst/>
            <a:ahLst/>
            <a:cxnLst/>
            <a:rect l="l" t="t" r="r" b="b"/>
            <a:pathLst>
              <a:path w="1807844" h="3258184">
                <a:moveTo>
                  <a:pt x="1349692" y="0"/>
                </a:moveTo>
                <a:lnTo>
                  <a:pt x="1301283" y="851"/>
                </a:lnTo>
                <a:lnTo>
                  <a:pt x="1253303" y="3388"/>
                </a:lnTo>
                <a:lnTo>
                  <a:pt x="1205780" y="7582"/>
                </a:lnTo>
                <a:lnTo>
                  <a:pt x="1158742" y="13403"/>
                </a:lnTo>
                <a:lnTo>
                  <a:pt x="1112219" y="20823"/>
                </a:lnTo>
                <a:lnTo>
                  <a:pt x="1066240" y="29814"/>
                </a:lnTo>
                <a:lnTo>
                  <a:pt x="1020831" y="40347"/>
                </a:lnTo>
                <a:lnTo>
                  <a:pt x="976023" y="52394"/>
                </a:lnTo>
                <a:lnTo>
                  <a:pt x="931843" y="65926"/>
                </a:lnTo>
                <a:lnTo>
                  <a:pt x="888320" y="80914"/>
                </a:lnTo>
                <a:lnTo>
                  <a:pt x="845484" y="97330"/>
                </a:lnTo>
                <a:lnTo>
                  <a:pt x="803361" y="115146"/>
                </a:lnTo>
                <a:lnTo>
                  <a:pt x="761981" y="134333"/>
                </a:lnTo>
                <a:lnTo>
                  <a:pt x="721372" y="154862"/>
                </a:lnTo>
                <a:lnTo>
                  <a:pt x="681564" y="176704"/>
                </a:lnTo>
                <a:lnTo>
                  <a:pt x="642583" y="199832"/>
                </a:lnTo>
                <a:lnTo>
                  <a:pt x="604460" y="224217"/>
                </a:lnTo>
                <a:lnTo>
                  <a:pt x="567222" y="249830"/>
                </a:lnTo>
                <a:lnTo>
                  <a:pt x="530899" y="276642"/>
                </a:lnTo>
                <a:lnTo>
                  <a:pt x="495517" y="304625"/>
                </a:lnTo>
                <a:lnTo>
                  <a:pt x="461108" y="333751"/>
                </a:lnTo>
                <a:lnTo>
                  <a:pt x="427697" y="363991"/>
                </a:lnTo>
                <a:lnTo>
                  <a:pt x="395316" y="395316"/>
                </a:lnTo>
                <a:lnTo>
                  <a:pt x="363991" y="427697"/>
                </a:lnTo>
                <a:lnTo>
                  <a:pt x="333751" y="461108"/>
                </a:lnTo>
                <a:lnTo>
                  <a:pt x="304625" y="495517"/>
                </a:lnTo>
                <a:lnTo>
                  <a:pt x="276642" y="530899"/>
                </a:lnTo>
                <a:lnTo>
                  <a:pt x="249830" y="567222"/>
                </a:lnTo>
                <a:lnTo>
                  <a:pt x="224217" y="604460"/>
                </a:lnTo>
                <a:lnTo>
                  <a:pt x="199832" y="642583"/>
                </a:lnTo>
                <a:lnTo>
                  <a:pt x="176704" y="681564"/>
                </a:lnTo>
                <a:lnTo>
                  <a:pt x="154862" y="721372"/>
                </a:lnTo>
                <a:lnTo>
                  <a:pt x="134333" y="761981"/>
                </a:lnTo>
                <a:lnTo>
                  <a:pt x="115146" y="803361"/>
                </a:lnTo>
                <a:lnTo>
                  <a:pt x="97330" y="845484"/>
                </a:lnTo>
                <a:lnTo>
                  <a:pt x="80914" y="888320"/>
                </a:lnTo>
                <a:lnTo>
                  <a:pt x="65926" y="931843"/>
                </a:lnTo>
                <a:lnTo>
                  <a:pt x="52394" y="976023"/>
                </a:lnTo>
                <a:lnTo>
                  <a:pt x="40347" y="1020831"/>
                </a:lnTo>
                <a:lnTo>
                  <a:pt x="29814" y="1066240"/>
                </a:lnTo>
                <a:lnTo>
                  <a:pt x="20823" y="1112219"/>
                </a:lnTo>
                <a:lnTo>
                  <a:pt x="13403" y="1158742"/>
                </a:lnTo>
                <a:lnTo>
                  <a:pt x="7582" y="1205780"/>
                </a:lnTo>
                <a:lnTo>
                  <a:pt x="3388" y="1253303"/>
                </a:lnTo>
                <a:lnTo>
                  <a:pt x="851" y="1301283"/>
                </a:lnTo>
                <a:lnTo>
                  <a:pt x="0" y="1349692"/>
                </a:lnTo>
                <a:lnTo>
                  <a:pt x="0" y="3258121"/>
                </a:lnTo>
                <a:lnTo>
                  <a:pt x="1807802" y="3258121"/>
                </a:lnTo>
                <a:lnTo>
                  <a:pt x="1807802" y="79787"/>
                </a:lnTo>
                <a:lnTo>
                  <a:pt x="1767554" y="65926"/>
                </a:lnTo>
                <a:lnTo>
                  <a:pt x="1723374" y="52394"/>
                </a:lnTo>
                <a:lnTo>
                  <a:pt x="1678565" y="40347"/>
                </a:lnTo>
                <a:lnTo>
                  <a:pt x="1633157" y="29814"/>
                </a:lnTo>
                <a:lnTo>
                  <a:pt x="1587177" y="20823"/>
                </a:lnTo>
                <a:lnTo>
                  <a:pt x="1540654" y="13403"/>
                </a:lnTo>
                <a:lnTo>
                  <a:pt x="1493617" y="7582"/>
                </a:lnTo>
                <a:lnTo>
                  <a:pt x="1446094" y="3388"/>
                </a:lnTo>
                <a:lnTo>
                  <a:pt x="1398114" y="851"/>
                </a:lnTo>
                <a:lnTo>
                  <a:pt x="1349692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91" y="0"/>
            <a:ext cx="1578610" cy="1852930"/>
          </a:xfrm>
          <a:custGeom>
            <a:avLst/>
            <a:gdLst/>
            <a:ahLst/>
            <a:cxnLst/>
            <a:rect l="l" t="t" r="r" b="b"/>
            <a:pathLst>
              <a:path w="1578610" h="1852930">
                <a:moveTo>
                  <a:pt x="1578546" y="0"/>
                </a:moveTo>
                <a:lnTo>
                  <a:pt x="1149153" y="0"/>
                </a:lnTo>
                <a:lnTo>
                  <a:pt x="1148502" y="28314"/>
                </a:lnTo>
                <a:lnTo>
                  <a:pt x="1145846" y="76293"/>
                </a:lnTo>
                <a:lnTo>
                  <a:pt x="1141656" y="123962"/>
                </a:lnTo>
                <a:lnTo>
                  <a:pt x="1136050" y="170610"/>
                </a:lnTo>
                <a:lnTo>
                  <a:pt x="1128936" y="217146"/>
                </a:lnTo>
                <a:lnTo>
                  <a:pt x="1120380" y="263192"/>
                </a:lnTo>
                <a:lnTo>
                  <a:pt x="1110406" y="308723"/>
                </a:lnTo>
                <a:lnTo>
                  <a:pt x="1099038" y="353716"/>
                </a:lnTo>
                <a:lnTo>
                  <a:pt x="1086299" y="398147"/>
                </a:lnTo>
                <a:lnTo>
                  <a:pt x="1072215" y="441991"/>
                </a:lnTo>
                <a:lnTo>
                  <a:pt x="1056809" y="485225"/>
                </a:lnTo>
                <a:lnTo>
                  <a:pt x="1040103" y="527825"/>
                </a:lnTo>
                <a:lnTo>
                  <a:pt x="1022124" y="569768"/>
                </a:lnTo>
                <a:lnTo>
                  <a:pt x="1002894" y="611028"/>
                </a:lnTo>
                <a:lnTo>
                  <a:pt x="982437" y="651582"/>
                </a:lnTo>
                <a:lnTo>
                  <a:pt x="960777" y="691407"/>
                </a:lnTo>
                <a:lnTo>
                  <a:pt x="937938" y="730478"/>
                </a:lnTo>
                <a:lnTo>
                  <a:pt x="913944" y="768771"/>
                </a:lnTo>
                <a:lnTo>
                  <a:pt x="888819" y="806263"/>
                </a:lnTo>
                <a:lnTo>
                  <a:pt x="862587" y="842929"/>
                </a:lnTo>
                <a:lnTo>
                  <a:pt x="835272" y="878746"/>
                </a:lnTo>
                <a:lnTo>
                  <a:pt x="806897" y="913690"/>
                </a:lnTo>
                <a:lnTo>
                  <a:pt x="777486" y="947736"/>
                </a:lnTo>
                <a:lnTo>
                  <a:pt x="747064" y="980861"/>
                </a:lnTo>
                <a:lnTo>
                  <a:pt x="715654" y="1013042"/>
                </a:lnTo>
                <a:lnTo>
                  <a:pt x="683280" y="1044253"/>
                </a:lnTo>
                <a:lnTo>
                  <a:pt x="649966" y="1074471"/>
                </a:lnTo>
                <a:lnTo>
                  <a:pt x="615736" y="1103673"/>
                </a:lnTo>
                <a:lnTo>
                  <a:pt x="580614" y="1131834"/>
                </a:lnTo>
                <a:lnTo>
                  <a:pt x="544623" y="1158930"/>
                </a:lnTo>
                <a:lnTo>
                  <a:pt x="507788" y="1184938"/>
                </a:lnTo>
                <a:lnTo>
                  <a:pt x="470133" y="1209833"/>
                </a:lnTo>
                <a:lnTo>
                  <a:pt x="431681" y="1233591"/>
                </a:lnTo>
                <a:lnTo>
                  <a:pt x="392456" y="1256190"/>
                </a:lnTo>
                <a:lnTo>
                  <a:pt x="352482" y="1277604"/>
                </a:lnTo>
                <a:lnTo>
                  <a:pt x="311784" y="1297810"/>
                </a:lnTo>
                <a:lnTo>
                  <a:pt x="270384" y="1316783"/>
                </a:lnTo>
                <a:lnTo>
                  <a:pt x="228307" y="1334501"/>
                </a:lnTo>
                <a:lnTo>
                  <a:pt x="185577" y="1350939"/>
                </a:lnTo>
                <a:lnTo>
                  <a:pt x="142218" y="1366073"/>
                </a:lnTo>
                <a:lnTo>
                  <a:pt x="98253" y="1379879"/>
                </a:lnTo>
                <a:lnTo>
                  <a:pt x="53707" y="1392333"/>
                </a:lnTo>
                <a:lnTo>
                  <a:pt x="8603" y="1403412"/>
                </a:lnTo>
                <a:lnTo>
                  <a:pt x="0" y="1405237"/>
                </a:lnTo>
                <a:lnTo>
                  <a:pt x="0" y="1852510"/>
                </a:lnTo>
                <a:lnTo>
                  <a:pt x="56380" y="1842144"/>
                </a:lnTo>
                <a:lnTo>
                  <a:pt x="101887" y="1832393"/>
                </a:lnTo>
                <a:lnTo>
                  <a:pt x="146983" y="1821563"/>
                </a:lnTo>
                <a:lnTo>
                  <a:pt x="191655" y="1809667"/>
                </a:lnTo>
                <a:lnTo>
                  <a:pt x="235887" y="1796721"/>
                </a:lnTo>
                <a:lnTo>
                  <a:pt x="279667" y="1782737"/>
                </a:lnTo>
                <a:lnTo>
                  <a:pt x="322980" y="1767731"/>
                </a:lnTo>
                <a:lnTo>
                  <a:pt x="365811" y="1751716"/>
                </a:lnTo>
                <a:lnTo>
                  <a:pt x="408147" y="1734707"/>
                </a:lnTo>
                <a:lnTo>
                  <a:pt x="449973" y="1716719"/>
                </a:lnTo>
                <a:lnTo>
                  <a:pt x="491274" y="1697764"/>
                </a:lnTo>
                <a:lnTo>
                  <a:pt x="532037" y="1677858"/>
                </a:lnTo>
                <a:lnTo>
                  <a:pt x="572247" y="1657016"/>
                </a:lnTo>
                <a:lnTo>
                  <a:pt x="611891" y="1635250"/>
                </a:lnTo>
                <a:lnTo>
                  <a:pt x="650953" y="1612575"/>
                </a:lnTo>
                <a:lnTo>
                  <a:pt x="689420" y="1589006"/>
                </a:lnTo>
                <a:lnTo>
                  <a:pt x="727277" y="1564557"/>
                </a:lnTo>
                <a:lnTo>
                  <a:pt x="764511" y="1539242"/>
                </a:lnTo>
                <a:lnTo>
                  <a:pt x="801106" y="1513075"/>
                </a:lnTo>
                <a:lnTo>
                  <a:pt x="837049" y="1486071"/>
                </a:lnTo>
                <a:lnTo>
                  <a:pt x="872325" y="1458243"/>
                </a:lnTo>
                <a:lnTo>
                  <a:pt x="906921" y="1429607"/>
                </a:lnTo>
                <a:lnTo>
                  <a:pt x="940821" y="1400176"/>
                </a:lnTo>
                <a:lnTo>
                  <a:pt x="974012" y="1369964"/>
                </a:lnTo>
                <a:lnTo>
                  <a:pt x="1006480" y="1338986"/>
                </a:lnTo>
                <a:lnTo>
                  <a:pt x="1038210" y="1307256"/>
                </a:lnTo>
                <a:lnTo>
                  <a:pt x="1069188" y="1274788"/>
                </a:lnTo>
                <a:lnTo>
                  <a:pt x="1099399" y="1241596"/>
                </a:lnTo>
                <a:lnTo>
                  <a:pt x="1128830" y="1207695"/>
                </a:lnTo>
                <a:lnTo>
                  <a:pt x="1157466" y="1173100"/>
                </a:lnTo>
                <a:lnTo>
                  <a:pt x="1185294" y="1137823"/>
                </a:lnTo>
                <a:lnTo>
                  <a:pt x="1212298" y="1101880"/>
                </a:lnTo>
                <a:lnTo>
                  <a:pt x="1238464" y="1065284"/>
                </a:lnTo>
                <a:lnTo>
                  <a:pt x="1263779" y="1028050"/>
                </a:lnTo>
                <a:lnTo>
                  <a:pt x="1288228" y="990193"/>
                </a:lnTo>
                <a:lnTo>
                  <a:pt x="1311797" y="951726"/>
                </a:lnTo>
                <a:lnTo>
                  <a:pt x="1334471" y="912663"/>
                </a:lnTo>
                <a:lnTo>
                  <a:pt x="1356236" y="873019"/>
                </a:lnTo>
                <a:lnTo>
                  <a:pt x="1377079" y="832809"/>
                </a:lnTo>
                <a:lnTo>
                  <a:pt x="1396985" y="792046"/>
                </a:lnTo>
                <a:lnTo>
                  <a:pt x="1415939" y="750744"/>
                </a:lnTo>
                <a:lnTo>
                  <a:pt x="1433927" y="708918"/>
                </a:lnTo>
                <a:lnTo>
                  <a:pt x="1450936" y="666582"/>
                </a:lnTo>
                <a:lnTo>
                  <a:pt x="1466950" y="623751"/>
                </a:lnTo>
                <a:lnTo>
                  <a:pt x="1481956" y="580438"/>
                </a:lnTo>
                <a:lnTo>
                  <a:pt x="1495940" y="536658"/>
                </a:lnTo>
                <a:lnTo>
                  <a:pt x="1508886" y="492425"/>
                </a:lnTo>
                <a:lnTo>
                  <a:pt x="1520782" y="447753"/>
                </a:lnTo>
                <a:lnTo>
                  <a:pt x="1531612" y="402657"/>
                </a:lnTo>
                <a:lnTo>
                  <a:pt x="1541363" y="357150"/>
                </a:lnTo>
                <a:lnTo>
                  <a:pt x="1550020" y="311248"/>
                </a:lnTo>
                <a:lnTo>
                  <a:pt x="1557568" y="264963"/>
                </a:lnTo>
                <a:lnTo>
                  <a:pt x="1563995" y="218311"/>
                </a:lnTo>
                <a:lnTo>
                  <a:pt x="1569285" y="171306"/>
                </a:lnTo>
                <a:lnTo>
                  <a:pt x="1573446" y="123607"/>
                </a:lnTo>
                <a:lnTo>
                  <a:pt x="1576403" y="76162"/>
                </a:lnTo>
                <a:lnTo>
                  <a:pt x="1578194" y="28297"/>
                </a:lnTo>
                <a:lnTo>
                  <a:pt x="1578546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4691" y="428783"/>
            <a:ext cx="15195550" cy="7546975"/>
            <a:chOff x="44691" y="428783"/>
            <a:chExt cx="15195550" cy="7546975"/>
          </a:xfrm>
        </p:grpSpPr>
        <p:sp>
          <p:nvSpPr>
            <p:cNvPr id="7" name="object 7"/>
            <p:cNvSpPr/>
            <p:nvPr/>
          </p:nvSpPr>
          <p:spPr>
            <a:xfrm>
              <a:off x="44691" y="5988710"/>
              <a:ext cx="15195550" cy="1986914"/>
            </a:xfrm>
            <a:custGeom>
              <a:avLst/>
              <a:gdLst/>
              <a:ahLst/>
              <a:cxnLst/>
              <a:rect l="l" t="t" r="r" b="b"/>
              <a:pathLst>
                <a:path w="15195550" h="1986915">
                  <a:moveTo>
                    <a:pt x="15195308" y="0"/>
                  </a:moveTo>
                  <a:lnTo>
                    <a:pt x="0" y="0"/>
                  </a:lnTo>
                  <a:lnTo>
                    <a:pt x="0" y="1986889"/>
                  </a:lnTo>
                  <a:lnTo>
                    <a:pt x="15195308" y="1986889"/>
                  </a:lnTo>
                  <a:lnTo>
                    <a:pt x="15195308" y="0"/>
                  </a:lnTo>
                  <a:close/>
                </a:path>
              </a:pathLst>
            </a:custGeom>
            <a:solidFill>
              <a:srgbClr val="DD9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61516" y="437019"/>
              <a:ext cx="4919345" cy="7110730"/>
            </a:xfrm>
            <a:custGeom>
              <a:avLst/>
              <a:gdLst/>
              <a:ahLst/>
              <a:cxnLst/>
              <a:rect l="l" t="t" r="r" b="b"/>
              <a:pathLst>
                <a:path w="4919345" h="7110730">
                  <a:moveTo>
                    <a:pt x="2459608" y="7110209"/>
                  </a:moveTo>
                  <a:lnTo>
                    <a:pt x="2411281" y="7109741"/>
                  </a:lnTo>
                  <a:lnTo>
                    <a:pt x="2363176" y="7108344"/>
                  </a:lnTo>
                  <a:lnTo>
                    <a:pt x="2315304" y="7106025"/>
                  </a:lnTo>
                  <a:lnTo>
                    <a:pt x="2267673" y="7102795"/>
                  </a:lnTo>
                  <a:lnTo>
                    <a:pt x="2220291" y="7098660"/>
                  </a:lnTo>
                  <a:lnTo>
                    <a:pt x="2173167" y="7093630"/>
                  </a:lnTo>
                  <a:lnTo>
                    <a:pt x="2126310" y="7087714"/>
                  </a:lnTo>
                  <a:lnTo>
                    <a:pt x="2079729" y="7080920"/>
                  </a:lnTo>
                  <a:lnTo>
                    <a:pt x="2033431" y="7073256"/>
                  </a:lnTo>
                  <a:lnTo>
                    <a:pt x="1987425" y="7064732"/>
                  </a:lnTo>
                  <a:lnTo>
                    <a:pt x="1941721" y="7055355"/>
                  </a:lnTo>
                  <a:lnTo>
                    <a:pt x="1896326" y="7045135"/>
                  </a:lnTo>
                  <a:lnTo>
                    <a:pt x="1851250" y="7034080"/>
                  </a:lnTo>
                  <a:lnTo>
                    <a:pt x="1806501" y="7022198"/>
                  </a:lnTo>
                  <a:lnTo>
                    <a:pt x="1762087" y="7009499"/>
                  </a:lnTo>
                  <a:lnTo>
                    <a:pt x="1718018" y="6995991"/>
                  </a:lnTo>
                  <a:lnTo>
                    <a:pt x="1674301" y="6981683"/>
                  </a:lnTo>
                  <a:lnTo>
                    <a:pt x="1630946" y="6966582"/>
                  </a:lnTo>
                  <a:lnTo>
                    <a:pt x="1587960" y="6950698"/>
                  </a:lnTo>
                  <a:lnTo>
                    <a:pt x="1545353" y="6934040"/>
                  </a:lnTo>
                  <a:lnTo>
                    <a:pt x="1503134" y="6916615"/>
                  </a:lnTo>
                  <a:lnTo>
                    <a:pt x="1461310" y="6898433"/>
                  </a:lnTo>
                  <a:lnTo>
                    <a:pt x="1419891" y="6879503"/>
                  </a:lnTo>
                  <a:lnTo>
                    <a:pt x="1378884" y="6859832"/>
                  </a:lnTo>
                  <a:lnTo>
                    <a:pt x="1338300" y="6839429"/>
                  </a:lnTo>
                  <a:lnTo>
                    <a:pt x="1298145" y="6818304"/>
                  </a:lnTo>
                  <a:lnTo>
                    <a:pt x="1258430" y="6796464"/>
                  </a:lnTo>
                  <a:lnTo>
                    <a:pt x="1219162" y="6773918"/>
                  </a:lnTo>
                  <a:lnTo>
                    <a:pt x="1180350" y="6750675"/>
                  </a:lnTo>
                  <a:lnTo>
                    <a:pt x="1142003" y="6726744"/>
                  </a:lnTo>
                  <a:lnTo>
                    <a:pt x="1104129" y="6702132"/>
                  </a:lnTo>
                  <a:lnTo>
                    <a:pt x="1066737" y="6676850"/>
                  </a:lnTo>
                  <a:lnTo>
                    <a:pt x="1029835" y="6650904"/>
                  </a:lnTo>
                  <a:lnTo>
                    <a:pt x="993433" y="6624305"/>
                  </a:lnTo>
                  <a:lnTo>
                    <a:pt x="957538" y="6597060"/>
                  </a:lnTo>
                  <a:lnTo>
                    <a:pt x="922160" y="6569178"/>
                  </a:lnTo>
                  <a:lnTo>
                    <a:pt x="887307" y="6540667"/>
                  </a:lnTo>
                  <a:lnTo>
                    <a:pt x="852987" y="6511537"/>
                  </a:lnTo>
                  <a:lnTo>
                    <a:pt x="819210" y="6481796"/>
                  </a:lnTo>
                  <a:lnTo>
                    <a:pt x="785983" y="6451453"/>
                  </a:lnTo>
                  <a:lnTo>
                    <a:pt x="753316" y="6420516"/>
                  </a:lnTo>
                  <a:lnTo>
                    <a:pt x="721217" y="6388993"/>
                  </a:lnTo>
                  <a:lnTo>
                    <a:pt x="689694" y="6356894"/>
                  </a:lnTo>
                  <a:lnTo>
                    <a:pt x="658757" y="6324227"/>
                  </a:lnTo>
                  <a:lnTo>
                    <a:pt x="628413" y="6291000"/>
                  </a:lnTo>
                  <a:lnTo>
                    <a:pt x="598672" y="6257223"/>
                  </a:lnTo>
                  <a:lnTo>
                    <a:pt x="569542" y="6222904"/>
                  </a:lnTo>
                  <a:lnTo>
                    <a:pt x="541032" y="6188050"/>
                  </a:lnTo>
                  <a:lnTo>
                    <a:pt x="513150" y="6152672"/>
                  </a:lnTo>
                  <a:lnTo>
                    <a:pt x="485905" y="6116778"/>
                  </a:lnTo>
                  <a:lnTo>
                    <a:pt x="459305" y="6080376"/>
                  </a:lnTo>
                  <a:lnTo>
                    <a:pt x="433359" y="6043475"/>
                  </a:lnTo>
                  <a:lnTo>
                    <a:pt x="408077" y="6006083"/>
                  </a:lnTo>
                  <a:lnTo>
                    <a:pt x="383465" y="5968209"/>
                  </a:lnTo>
                  <a:lnTo>
                    <a:pt x="359534" y="5929862"/>
                  </a:lnTo>
                  <a:lnTo>
                    <a:pt x="336291" y="5891050"/>
                  </a:lnTo>
                  <a:lnTo>
                    <a:pt x="313745" y="5851782"/>
                  </a:lnTo>
                  <a:lnTo>
                    <a:pt x="291905" y="5812067"/>
                  </a:lnTo>
                  <a:lnTo>
                    <a:pt x="270779" y="5771913"/>
                  </a:lnTo>
                  <a:lnTo>
                    <a:pt x="250377" y="5731329"/>
                  </a:lnTo>
                  <a:lnTo>
                    <a:pt x="230706" y="5690322"/>
                  </a:lnTo>
                  <a:lnTo>
                    <a:pt x="211775" y="5648903"/>
                  </a:lnTo>
                  <a:lnTo>
                    <a:pt x="193593" y="5607080"/>
                  </a:lnTo>
                  <a:lnTo>
                    <a:pt x="176169" y="5564861"/>
                  </a:lnTo>
                  <a:lnTo>
                    <a:pt x="159510" y="5522254"/>
                  </a:lnTo>
                  <a:lnTo>
                    <a:pt x="143626" y="5479269"/>
                  </a:lnTo>
                  <a:lnTo>
                    <a:pt x="128526" y="5435914"/>
                  </a:lnTo>
                  <a:lnTo>
                    <a:pt x="114217" y="5392197"/>
                  </a:lnTo>
                  <a:lnTo>
                    <a:pt x="100709" y="5348128"/>
                  </a:lnTo>
                  <a:lnTo>
                    <a:pt x="88010" y="5303715"/>
                  </a:lnTo>
                  <a:lnTo>
                    <a:pt x="76129" y="5258966"/>
                  </a:lnTo>
                  <a:lnTo>
                    <a:pt x="65073" y="5213890"/>
                  </a:lnTo>
                  <a:lnTo>
                    <a:pt x="54853" y="5168496"/>
                  </a:lnTo>
                  <a:lnTo>
                    <a:pt x="45477" y="5122792"/>
                  </a:lnTo>
                  <a:lnTo>
                    <a:pt x="36952" y="5076787"/>
                  </a:lnTo>
                  <a:lnTo>
                    <a:pt x="29289" y="5030489"/>
                  </a:lnTo>
                  <a:lnTo>
                    <a:pt x="22494" y="4983908"/>
                  </a:lnTo>
                  <a:lnTo>
                    <a:pt x="16578" y="4937051"/>
                  </a:lnTo>
                  <a:lnTo>
                    <a:pt x="11548" y="4889928"/>
                  </a:lnTo>
                  <a:lnTo>
                    <a:pt x="7414" y="4842546"/>
                  </a:lnTo>
                  <a:lnTo>
                    <a:pt x="4183" y="4794916"/>
                  </a:lnTo>
                  <a:lnTo>
                    <a:pt x="1865" y="4747044"/>
                  </a:lnTo>
                  <a:lnTo>
                    <a:pt x="467" y="4698940"/>
                  </a:lnTo>
                  <a:lnTo>
                    <a:pt x="0" y="4650613"/>
                  </a:lnTo>
                  <a:lnTo>
                    <a:pt x="0" y="2459596"/>
                  </a:lnTo>
                  <a:lnTo>
                    <a:pt x="467" y="2411268"/>
                  </a:lnTo>
                  <a:lnTo>
                    <a:pt x="1864" y="2363164"/>
                  </a:lnTo>
                  <a:lnTo>
                    <a:pt x="4183" y="2315293"/>
                  </a:lnTo>
                  <a:lnTo>
                    <a:pt x="7413" y="2267662"/>
                  </a:lnTo>
                  <a:lnTo>
                    <a:pt x="11548" y="2220281"/>
                  </a:lnTo>
                  <a:lnTo>
                    <a:pt x="16578" y="2173157"/>
                  </a:lnTo>
                  <a:lnTo>
                    <a:pt x="22494" y="2126301"/>
                  </a:lnTo>
                  <a:lnTo>
                    <a:pt x="29288" y="2079719"/>
                  </a:lnTo>
                  <a:lnTo>
                    <a:pt x="36952" y="2033422"/>
                  </a:lnTo>
                  <a:lnTo>
                    <a:pt x="45476" y="1987417"/>
                  </a:lnTo>
                  <a:lnTo>
                    <a:pt x="54852" y="1941713"/>
                  </a:lnTo>
                  <a:lnTo>
                    <a:pt x="65072" y="1896318"/>
                  </a:lnTo>
                  <a:lnTo>
                    <a:pt x="76127" y="1851243"/>
                  </a:lnTo>
                  <a:lnTo>
                    <a:pt x="88008" y="1806494"/>
                  </a:lnTo>
                  <a:lnTo>
                    <a:pt x="100707" y="1762080"/>
                  </a:lnTo>
                  <a:lnTo>
                    <a:pt x="114215" y="1718011"/>
                  </a:lnTo>
                  <a:lnTo>
                    <a:pt x="128523" y="1674295"/>
                  </a:lnTo>
                  <a:lnTo>
                    <a:pt x="143623" y="1630939"/>
                  </a:lnTo>
                  <a:lnTo>
                    <a:pt x="159507" y="1587954"/>
                  </a:lnTo>
                  <a:lnTo>
                    <a:pt x="176165" y="1545348"/>
                  </a:lnTo>
                  <a:lnTo>
                    <a:pt x="193589" y="1503128"/>
                  </a:lnTo>
                  <a:lnTo>
                    <a:pt x="211771" y="1461305"/>
                  </a:lnTo>
                  <a:lnTo>
                    <a:pt x="230701" y="1419886"/>
                  </a:lnTo>
                  <a:lnTo>
                    <a:pt x="250372" y="1378880"/>
                  </a:lnTo>
                  <a:lnTo>
                    <a:pt x="270774" y="1338295"/>
                  </a:lnTo>
                  <a:lnTo>
                    <a:pt x="291899" y="1298141"/>
                  </a:lnTo>
                  <a:lnTo>
                    <a:pt x="313739" y="1258426"/>
                  </a:lnTo>
                  <a:lnTo>
                    <a:pt x="336284" y="1219158"/>
                  </a:lnTo>
                  <a:lnTo>
                    <a:pt x="359527" y="1180346"/>
                  </a:lnTo>
                  <a:lnTo>
                    <a:pt x="383458" y="1141999"/>
                  </a:lnTo>
                  <a:lnTo>
                    <a:pt x="408069" y="1104126"/>
                  </a:lnTo>
                  <a:lnTo>
                    <a:pt x="433351" y="1066734"/>
                  </a:lnTo>
                  <a:lnTo>
                    <a:pt x="459296" y="1029832"/>
                  </a:lnTo>
                  <a:lnTo>
                    <a:pt x="485895" y="993430"/>
                  </a:lnTo>
                  <a:lnTo>
                    <a:pt x="513140" y="957536"/>
                  </a:lnTo>
                  <a:lnTo>
                    <a:pt x="541022" y="922158"/>
                  </a:lnTo>
                  <a:lnTo>
                    <a:pt x="569532" y="887305"/>
                  </a:lnTo>
                  <a:lnTo>
                    <a:pt x="598661" y="852985"/>
                  </a:lnTo>
                  <a:lnTo>
                    <a:pt x="628402" y="819208"/>
                  </a:lnTo>
                  <a:lnTo>
                    <a:pt x="658745" y="785981"/>
                  </a:lnTo>
                  <a:lnTo>
                    <a:pt x="689682" y="753314"/>
                  </a:lnTo>
                  <a:lnTo>
                    <a:pt x="721204" y="721215"/>
                  </a:lnTo>
                  <a:lnTo>
                    <a:pt x="753303" y="689693"/>
                  </a:lnTo>
                  <a:lnTo>
                    <a:pt x="785970" y="658755"/>
                  </a:lnTo>
                  <a:lnTo>
                    <a:pt x="819196" y="628412"/>
                  </a:lnTo>
                  <a:lnTo>
                    <a:pt x="852973" y="598671"/>
                  </a:lnTo>
                  <a:lnTo>
                    <a:pt x="887292" y="569541"/>
                  </a:lnTo>
                  <a:lnTo>
                    <a:pt x="922145" y="541031"/>
                  </a:lnTo>
                  <a:lnTo>
                    <a:pt x="957523" y="513149"/>
                  </a:lnTo>
                  <a:lnTo>
                    <a:pt x="993417" y="485904"/>
                  </a:lnTo>
                  <a:lnTo>
                    <a:pt x="1029819" y="459304"/>
                  </a:lnTo>
                  <a:lnTo>
                    <a:pt x="1066720" y="433359"/>
                  </a:lnTo>
                  <a:lnTo>
                    <a:pt x="1104111" y="408076"/>
                  </a:lnTo>
                  <a:lnTo>
                    <a:pt x="1141985" y="383465"/>
                  </a:lnTo>
                  <a:lnTo>
                    <a:pt x="1180332" y="359533"/>
                  </a:lnTo>
                  <a:lnTo>
                    <a:pt x="1219143" y="336290"/>
                  </a:lnTo>
                  <a:lnTo>
                    <a:pt x="1258411" y="313745"/>
                  </a:lnTo>
                  <a:lnTo>
                    <a:pt x="1298126" y="291905"/>
                  </a:lnTo>
                  <a:lnTo>
                    <a:pt x="1338280" y="270779"/>
                  </a:lnTo>
                  <a:lnTo>
                    <a:pt x="1378864" y="250377"/>
                  </a:lnTo>
                  <a:lnTo>
                    <a:pt x="1419870" y="230706"/>
                  </a:lnTo>
                  <a:lnTo>
                    <a:pt x="1461289" y="211775"/>
                  </a:lnTo>
                  <a:lnTo>
                    <a:pt x="1503112" y="193593"/>
                  </a:lnTo>
                  <a:lnTo>
                    <a:pt x="1545332" y="176168"/>
                  </a:lnTo>
                  <a:lnTo>
                    <a:pt x="1587938" y="159510"/>
                  </a:lnTo>
                  <a:lnTo>
                    <a:pt x="1630923" y="143626"/>
                  </a:lnTo>
                  <a:lnTo>
                    <a:pt x="1674278" y="128526"/>
                  </a:lnTo>
                  <a:lnTo>
                    <a:pt x="1717995" y="114217"/>
                  </a:lnTo>
                  <a:lnTo>
                    <a:pt x="1762064" y="100709"/>
                  </a:lnTo>
                  <a:lnTo>
                    <a:pt x="1806477" y="88010"/>
                  </a:lnTo>
                  <a:lnTo>
                    <a:pt x="1851227" y="76128"/>
                  </a:lnTo>
                  <a:lnTo>
                    <a:pt x="1896302" y="65073"/>
                  </a:lnTo>
                  <a:lnTo>
                    <a:pt x="1941697" y="54853"/>
                  </a:lnTo>
                  <a:lnTo>
                    <a:pt x="1987401" y="45477"/>
                  </a:lnTo>
                  <a:lnTo>
                    <a:pt x="2033406" y="36952"/>
                  </a:lnTo>
                  <a:lnTo>
                    <a:pt x="2079704" y="29289"/>
                  </a:lnTo>
                  <a:lnTo>
                    <a:pt x="2126285" y="22494"/>
                  </a:lnTo>
                  <a:lnTo>
                    <a:pt x="2173142" y="16578"/>
                  </a:lnTo>
                  <a:lnTo>
                    <a:pt x="2220266" y="11548"/>
                  </a:lnTo>
                  <a:lnTo>
                    <a:pt x="2267648" y="7414"/>
                  </a:lnTo>
                  <a:lnTo>
                    <a:pt x="2315279" y="4183"/>
                  </a:lnTo>
                  <a:lnTo>
                    <a:pt x="2363151" y="1865"/>
                  </a:lnTo>
                  <a:lnTo>
                    <a:pt x="2411255" y="467"/>
                  </a:lnTo>
                  <a:lnTo>
                    <a:pt x="2459583" y="0"/>
                  </a:lnTo>
                  <a:lnTo>
                    <a:pt x="2507911" y="467"/>
                  </a:lnTo>
                  <a:lnTo>
                    <a:pt x="2556015" y="1865"/>
                  </a:lnTo>
                  <a:lnTo>
                    <a:pt x="2603887" y="4183"/>
                  </a:lnTo>
                  <a:lnTo>
                    <a:pt x="2651519" y="7414"/>
                  </a:lnTo>
                  <a:lnTo>
                    <a:pt x="2698901" y="11548"/>
                  </a:lnTo>
                  <a:lnTo>
                    <a:pt x="2746024" y="16578"/>
                  </a:lnTo>
                  <a:lnTo>
                    <a:pt x="2792881" y="22494"/>
                  </a:lnTo>
                  <a:lnTo>
                    <a:pt x="2839463" y="29289"/>
                  </a:lnTo>
                  <a:lnTo>
                    <a:pt x="2885761" y="36952"/>
                  </a:lnTo>
                  <a:lnTo>
                    <a:pt x="2931766" y="45477"/>
                  </a:lnTo>
                  <a:lnTo>
                    <a:pt x="2977471" y="54853"/>
                  </a:lnTo>
                  <a:lnTo>
                    <a:pt x="3022865" y="65073"/>
                  </a:lnTo>
                  <a:lnTo>
                    <a:pt x="3067941" y="76128"/>
                  </a:lnTo>
                  <a:lnTo>
                    <a:pt x="3112691" y="88010"/>
                  </a:lnTo>
                  <a:lnTo>
                    <a:pt x="3157104" y="100709"/>
                  </a:lnTo>
                  <a:lnTo>
                    <a:pt x="3201174" y="114217"/>
                  </a:lnTo>
                  <a:lnTo>
                    <a:pt x="3244891" y="128526"/>
                  </a:lnTo>
                  <a:lnTo>
                    <a:pt x="3288246" y="143626"/>
                  </a:lnTo>
                  <a:lnTo>
                    <a:pt x="3331231" y="159510"/>
                  </a:lnTo>
                  <a:lnTo>
                    <a:pt x="3373838" y="176168"/>
                  </a:lnTo>
                  <a:lnTo>
                    <a:pt x="3416058" y="193593"/>
                  </a:lnTo>
                  <a:lnTo>
                    <a:pt x="3457882" y="211775"/>
                  </a:lnTo>
                  <a:lnTo>
                    <a:pt x="3499301" y="230706"/>
                  </a:lnTo>
                  <a:lnTo>
                    <a:pt x="3540307" y="250377"/>
                  </a:lnTo>
                  <a:lnTo>
                    <a:pt x="3580892" y="270779"/>
                  </a:lnTo>
                  <a:lnTo>
                    <a:pt x="3621046" y="291905"/>
                  </a:lnTo>
                  <a:lnTo>
                    <a:pt x="3660762" y="313745"/>
                  </a:lnTo>
                  <a:lnTo>
                    <a:pt x="3700030" y="336290"/>
                  </a:lnTo>
                  <a:lnTo>
                    <a:pt x="3738842" y="359533"/>
                  </a:lnTo>
                  <a:lnTo>
                    <a:pt x="3777189" y="383465"/>
                  </a:lnTo>
                  <a:lnTo>
                    <a:pt x="3815063" y="408076"/>
                  </a:lnTo>
                  <a:lnTo>
                    <a:pt x="3852455" y="433359"/>
                  </a:lnTo>
                  <a:lnTo>
                    <a:pt x="3889356" y="459304"/>
                  </a:lnTo>
                  <a:lnTo>
                    <a:pt x="3925759" y="485904"/>
                  </a:lnTo>
                  <a:lnTo>
                    <a:pt x="3961653" y="513149"/>
                  </a:lnTo>
                  <a:lnTo>
                    <a:pt x="3997031" y="541031"/>
                  </a:lnTo>
                  <a:lnTo>
                    <a:pt x="4031885" y="569541"/>
                  </a:lnTo>
                  <a:lnTo>
                    <a:pt x="4066204" y="598671"/>
                  </a:lnTo>
                  <a:lnTo>
                    <a:pt x="4099982" y="628412"/>
                  </a:lnTo>
                  <a:lnTo>
                    <a:pt x="4133208" y="658755"/>
                  </a:lnTo>
                  <a:lnTo>
                    <a:pt x="4165876" y="689693"/>
                  </a:lnTo>
                  <a:lnTo>
                    <a:pt x="4197975" y="721215"/>
                  </a:lnTo>
                  <a:lnTo>
                    <a:pt x="4229498" y="753314"/>
                  </a:lnTo>
                  <a:lnTo>
                    <a:pt x="4260435" y="785981"/>
                  </a:lnTo>
                  <a:lnTo>
                    <a:pt x="4290778" y="819208"/>
                  </a:lnTo>
                  <a:lnTo>
                    <a:pt x="4320520" y="852985"/>
                  </a:lnTo>
                  <a:lnTo>
                    <a:pt x="4349650" y="887305"/>
                  </a:lnTo>
                  <a:lnTo>
                    <a:pt x="4378160" y="922158"/>
                  </a:lnTo>
                  <a:lnTo>
                    <a:pt x="4406042" y="957536"/>
                  </a:lnTo>
                  <a:lnTo>
                    <a:pt x="4433287" y="993430"/>
                  </a:lnTo>
                  <a:lnTo>
                    <a:pt x="4459887" y="1029832"/>
                  </a:lnTo>
                  <a:lnTo>
                    <a:pt x="4485832" y="1066734"/>
                  </a:lnTo>
                  <a:lnTo>
                    <a:pt x="4511115" y="1104126"/>
                  </a:lnTo>
                  <a:lnTo>
                    <a:pt x="4535726" y="1141999"/>
                  </a:lnTo>
                  <a:lnTo>
                    <a:pt x="4559658" y="1180346"/>
                  </a:lnTo>
                  <a:lnTo>
                    <a:pt x="4582901" y="1219158"/>
                  </a:lnTo>
                  <a:lnTo>
                    <a:pt x="4605447" y="1258426"/>
                  </a:lnTo>
                  <a:lnTo>
                    <a:pt x="4627287" y="1298141"/>
                  </a:lnTo>
                  <a:lnTo>
                    <a:pt x="4648412" y="1338295"/>
                  </a:lnTo>
                  <a:lnTo>
                    <a:pt x="4668815" y="1378880"/>
                  </a:lnTo>
                  <a:lnTo>
                    <a:pt x="4688486" y="1419886"/>
                  </a:lnTo>
                  <a:lnTo>
                    <a:pt x="4707417" y="1461305"/>
                  </a:lnTo>
                  <a:lnTo>
                    <a:pt x="4725598" y="1503128"/>
                  </a:lnTo>
                  <a:lnTo>
                    <a:pt x="4743023" y="1545348"/>
                  </a:lnTo>
                  <a:lnTo>
                    <a:pt x="4759681" y="1587954"/>
                  </a:lnTo>
                  <a:lnTo>
                    <a:pt x="4775565" y="1630939"/>
                  </a:lnTo>
                  <a:lnTo>
                    <a:pt x="4790666" y="1674295"/>
                  </a:lnTo>
                  <a:lnTo>
                    <a:pt x="4804974" y="1718011"/>
                  </a:lnTo>
                  <a:lnTo>
                    <a:pt x="4818483" y="1762080"/>
                  </a:lnTo>
                  <a:lnTo>
                    <a:pt x="4831182" y="1806494"/>
                  </a:lnTo>
                  <a:lnTo>
                    <a:pt x="4843063" y="1851243"/>
                  </a:lnTo>
                  <a:lnTo>
                    <a:pt x="4854118" y="1896318"/>
                  </a:lnTo>
                  <a:lnTo>
                    <a:pt x="4864338" y="1941713"/>
                  </a:lnTo>
                  <a:lnTo>
                    <a:pt x="4873715" y="1987417"/>
                  </a:lnTo>
                  <a:lnTo>
                    <a:pt x="4882239" y="2033422"/>
                  </a:lnTo>
                  <a:lnTo>
                    <a:pt x="4889903" y="2079719"/>
                  </a:lnTo>
                  <a:lnTo>
                    <a:pt x="4896697" y="2126301"/>
                  </a:lnTo>
                  <a:lnTo>
                    <a:pt x="4902614" y="2173157"/>
                  </a:lnTo>
                  <a:lnTo>
                    <a:pt x="4907643" y="2220281"/>
                  </a:lnTo>
                  <a:lnTo>
                    <a:pt x="4911778" y="2267662"/>
                  </a:lnTo>
                  <a:lnTo>
                    <a:pt x="4915009" y="2315293"/>
                  </a:lnTo>
                  <a:lnTo>
                    <a:pt x="4917327" y="2363164"/>
                  </a:lnTo>
                  <a:lnTo>
                    <a:pt x="4918724" y="2411268"/>
                  </a:lnTo>
                  <a:lnTo>
                    <a:pt x="4919192" y="2459596"/>
                  </a:lnTo>
                  <a:lnTo>
                    <a:pt x="4919192" y="4650613"/>
                  </a:lnTo>
                  <a:lnTo>
                    <a:pt x="4918724" y="4698940"/>
                  </a:lnTo>
                  <a:lnTo>
                    <a:pt x="4917327" y="4747044"/>
                  </a:lnTo>
                  <a:lnTo>
                    <a:pt x="4915009" y="4794916"/>
                  </a:lnTo>
                  <a:lnTo>
                    <a:pt x="4911778" y="4842546"/>
                  </a:lnTo>
                  <a:lnTo>
                    <a:pt x="4907644" y="4889928"/>
                  </a:lnTo>
                  <a:lnTo>
                    <a:pt x="4902614" y="4937051"/>
                  </a:lnTo>
                  <a:lnTo>
                    <a:pt x="4896698" y="4983908"/>
                  </a:lnTo>
                  <a:lnTo>
                    <a:pt x="4889904" y="5030489"/>
                  </a:lnTo>
                  <a:lnTo>
                    <a:pt x="4882240" y="5076787"/>
                  </a:lnTo>
                  <a:lnTo>
                    <a:pt x="4873716" y="5122792"/>
                  </a:lnTo>
                  <a:lnTo>
                    <a:pt x="4864339" y="5168496"/>
                  </a:lnTo>
                  <a:lnTo>
                    <a:pt x="4854120" y="5213890"/>
                  </a:lnTo>
                  <a:lnTo>
                    <a:pt x="4843065" y="5258966"/>
                  </a:lnTo>
                  <a:lnTo>
                    <a:pt x="4831184" y="5303715"/>
                  </a:lnTo>
                  <a:lnTo>
                    <a:pt x="4818485" y="5348128"/>
                  </a:lnTo>
                  <a:lnTo>
                    <a:pt x="4804977" y="5392197"/>
                  </a:lnTo>
                  <a:lnTo>
                    <a:pt x="4790668" y="5435914"/>
                  </a:lnTo>
                  <a:lnTo>
                    <a:pt x="4775568" y="5479269"/>
                  </a:lnTo>
                  <a:lnTo>
                    <a:pt x="4759685" y="5522254"/>
                  </a:lnTo>
                  <a:lnTo>
                    <a:pt x="4743027" y="5564861"/>
                  </a:lnTo>
                  <a:lnTo>
                    <a:pt x="4725602" y="5607080"/>
                  </a:lnTo>
                  <a:lnTo>
                    <a:pt x="4707421" y="5648903"/>
                  </a:lnTo>
                  <a:lnTo>
                    <a:pt x="4688490" y="5690322"/>
                  </a:lnTo>
                  <a:lnTo>
                    <a:pt x="4668820" y="5731329"/>
                  </a:lnTo>
                  <a:lnTo>
                    <a:pt x="4648418" y="5771913"/>
                  </a:lnTo>
                  <a:lnTo>
                    <a:pt x="4627292" y="5812067"/>
                  </a:lnTo>
                  <a:lnTo>
                    <a:pt x="4605453" y="5851782"/>
                  </a:lnTo>
                  <a:lnTo>
                    <a:pt x="4582907" y="5891050"/>
                  </a:lnTo>
                  <a:lnTo>
                    <a:pt x="4559665" y="5929862"/>
                  </a:lnTo>
                  <a:lnTo>
                    <a:pt x="4535734" y="5968209"/>
                  </a:lnTo>
                  <a:lnTo>
                    <a:pt x="4511123" y="6006083"/>
                  </a:lnTo>
                  <a:lnTo>
                    <a:pt x="4485840" y="6043475"/>
                  </a:lnTo>
                  <a:lnTo>
                    <a:pt x="4459895" y="6080376"/>
                  </a:lnTo>
                  <a:lnTo>
                    <a:pt x="4433296" y="6116778"/>
                  </a:lnTo>
                  <a:lnTo>
                    <a:pt x="4406051" y="6152672"/>
                  </a:lnTo>
                  <a:lnTo>
                    <a:pt x="4378170" y="6188050"/>
                  </a:lnTo>
                  <a:lnTo>
                    <a:pt x="4349660" y="6222904"/>
                  </a:lnTo>
                  <a:lnTo>
                    <a:pt x="4320530" y="6257223"/>
                  </a:lnTo>
                  <a:lnTo>
                    <a:pt x="4290790" y="6291000"/>
                  </a:lnTo>
                  <a:lnTo>
                    <a:pt x="4260447" y="6324227"/>
                  </a:lnTo>
                  <a:lnTo>
                    <a:pt x="4229510" y="6356894"/>
                  </a:lnTo>
                  <a:lnTo>
                    <a:pt x="4197988" y="6388993"/>
                  </a:lnTo>
                  <a:lnTo>
                    <a:pt x="4165889" y="6420516"/>
                  </a:lnTo>
                  <a:lnTo>
                    <a:pt x="4133222" y="6451453"/>
                  </a:lnTo>
                  <a:lnTo>
                    <a:pt x="4099996" y="6481796"/>
                  </a:lnTo>
                  <a:lnTo>
                    <a:pt x="4066219" y="6511537"/>
                  </a:lnTo>
                  <a:lnTo>
                    <a:pt x="4031900" y="6540667"/>
                  </a:lnTo>
                  <a:lnTo>
                    <a:pt x="3997047" y="6569178"/>
                  </a:lnTo>
                  <a:lnTo>
                    <a:pt x="3961669" y="6597060"/>
                  </a:lnTo>
                  <a:lnTo>
                    <a:pt x="3925775" y="6624305"/>
                  </a:lnTo>
                  <a:lnTo>
                    <a:pt x="3889373" y="6650904"/>
                  </a:lnTo>
                  <a:lnTo>
                    <a:pt x="3852472" y="6676850"/>
                  </a:lnTo>
                  <a:lnTo>
                    <a:pt x="3815080" y="6702132"/>
                  </a:lnTo>
                  <a:lnTo>
                    <a:pt x="3777207" y="6726744"/>
                  </a:lnTo>
                  <a:lnTo>
                    <a:pt x="3738860" y="6750675"/>
                  </a:lnTo>
                  <a:lnTo>
                    <a:pt x="3700049" y="6773918"/>
                  </a:lnTo>
                  <a:lnTo>
                    <a:pt x="3660781" y="6796464"/>
                  </a:lnTo>
                  <a:lnTo>
                    <a:pt x="3621066" y="6818304"/>
                  </a:lnTo>
                  <a:lnTo>
                    <a:pt x="3580912" y="6839429"/>
                  </a:lnTo>
                  <a:lnTo>
                    <a:pt x="3540328" y="6859832"/>
                  </a:lnTo>
                  <a:lnTo>
                    <a:pt x="3499322" y="6879503"/>
                  </a:lnTo>
                  <a:lnTo>
                    <a:pt x="3457903" y="6898433"/>
                  </a:lnTo>
                  <a:lnTo>
                    <a:pt x="3416079" y="6916615"/>
                  </a:lnTo>
                  <a:lnTo>
                    <a:pt x="3373860" y="6934040"/>
                  </a:lnTo>
                  <a:lnTo>
                    <a:pt x="3331254" y="6950698"/>
                  </a:lnTo>
                  <a:lnTo>
                    <a:pt x="3288268" y="6966582"/>
                  </a:lnTo>
                  <a:lnTo>
                    <a:pt x="3244913" y="6981683"/>
                  </a:lnTo>
                  <a:lnTo>
                    <a:pt x="3201197" y="6995991"/>
                  </a:lnTo>
                  <a:lnTo>
                    <a:pt x="3157128" y="7009499"/>
                  </a:lnTo>
                  <a:lnTo>
                    <a:pt x="3112714" y="7022198"/>
                  </a:lnTo>
                  <a:lnTo>
                    <a:pt x="3067965" y="7034080"/>
                  </a:lnTo>
                  <a:lnTo>
                    <a:pt x="3022889" y="7045135"/>
                  </a:lnTo>
                  <a:lnTo>
                    <a:pt x="2977495" y="7055355"/>
                  </a:lnTo>
                  <a:lnTo>
                    <a:pt x="2931791" y="7064732"/>
                  </a:lnTo>
                  <a:lnTo>
                    <a:pt x="2885786" y="7073256"/>
                  </a:lnTo>
                  <a:lnTo>
                    <a:pt x="2839488" y="7080920"/>
                  </a:lnTo>
                  <a:lnTo>
                    <a:pt x="2792906" y="7087714"/>
                  </a:lnTo>
                  <a:lnTo>
                    <a:pt x="2746049" y="7093630"/>
                  </a:lnTo>
                  <a:lnTo>
                    <a:pt x="2698926" y="7098660"/>
                  </a:lnTo>
                  <a:lnTo>
                    <a:pt x="2651544" y="7102795"/>
                  </a:lnTo>
                  <a:lnTo>
                    <a:pt x="2603913" y="7106025"/>
                  </a:lnTo>
                  <a:lnTo>
                    <a:pt x="2556041" y="7108344"/>
                  </a:lnTo>
                  <a:lnTo>
                    <a:pt x="2507936" y="7109741"/>
                  </a:lnTo>
                  <a:lnTo>
                    <a:pt x="2459608" y="7110209"/>
                  </a:lnTo>
                  <a:close/>
                </a:path>
              </a:pathLst>
            </a:custGeom>
            <a:ln w="16471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9303" y="596976"/>
              <a:ext cx="4563617" cy="6794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035494" y="921664"/>
              <a:ext cx="704215" cy="727710"/>
            </a:xfrm>
            <a:custGeom>
              <a:avLst/>
              <a:gdLst/>
              <a:ahLst/>
              <a:cxnLst/>
              <a:rect l="l" t="t" r="r" b="b"/>
              <a:pathLst>
                <a:path w="704215" h="727710">
                  <a:moveTo>
                    <a:pt x="704088" y="379628"/>
                  </a:moveTo>
                  <a:lnTo>
                    <a:pt x="0" y="379628"/>
                  </a:lnTo>
                  <a:lnTo>
                    <a:pt x="3225" y="426758"/>
                  </a:lnTo>
                  <a:lnTo>
                    <a:pt x="12598" y="471970"/>
                  </a:lnTo>
                  <a:lnTo>
                    <a:pt x="27711" y="514870"/>
                  </a:lnTo>
                  <a:lnTo>
                    <a:pt x="48133" y="555015"/>
                  </a:lnTo>
                  <a:lnTo>
                    <a:pt x="73456" y="592010"/>
                  </a:lnTo>
                  <a:lnTo>
                    <a:pt x="103238" y="625424"/>
                  </a:lnTo>
                  <a:lnTo>
                    <a:pt x="137058" y="654850"/>
                  </a:lnTo>
                  <a:lnTo>
                    <a:pt x="174510" y="679856"/>
                  </a:lnTo>
                  <a:lnTo>
                    <a:pt x="215150" y="700024"/>
                  </a:lnTo>
                  <a:lnTo>
                    <a:pt x="258572" y="714959"/>
                  </a:lnTo>
                  <a:lnTo>
                    <a:pt x="304342" y="724217"/>
                  </a:lnTo>
                  <a:lnTo>
                    <a:pt x="352044" y="727405"/>
                  </a:lnTo>
                  <a:lnTo>
                    <a:pt x="399757" y="724217"/>
                  </a:lnTo>
                  <a:lnTo>
                    <a:pt x="445528" y="714959"/>
                  </a:lnTo>
                  <a:lnTo>
                    <a:pt x="488950" y="700024"/>
                  </a:lnTo>
                  <a:lnTo>
                    <a:pt x="529590" y="679856"/>
                  </a:lnTo>
                  <a:lnTo>
                    <a:pt x="567042" y="654850"/>
                  </a:lnTo>
                  <a:lnTo>
                    <a:pt x="600862" y="625424"/>
                  </a:lnTo>
                  <a:lnTo>
                    <a:pt x="630643" y="592010"/>
                  </a:lnTo>
                  <a:lnTo>
                    <a:pt x="655955" y="555015"/>
                  </a:lnTo>
                  <a:lnTo>
                    <a:pt x="676376" y="514870"/>
                  </a:lnTo>
                  <a:lnTo>
                    <a:pt x="691489" y="471970"/>
                  </a:lnTo>
                  <a:lnTo>
                    <a:pt x="700874" y="426758"/>
                  </a:lnTo>
                  <a:lnTo>
                    <a:pt x="704088" y="379628"/>
                  </a:lnTo>
                  <a:close/>
                </a:path>
                <a:path w="704215" h="727710">
                  <a:moveTo>
                    <a:pt x="704088" y="0"/>
                  </a:moveTo>
                  <a:lnTo>
                    <a:pt x="0" y="0"/>
                  </a:lnTo>
                  <a:lnTo>
                    <a:pt x="3225" y="47129"/>
                  </a:lnTo>
                  <a:lnTo>
                    <a:pt x="12598" y="92341"/>
                  </a:lnTo>
                  <a:lnTo>
                    <a:pt x="27711" y="135242"/>
                  </a:lnTo>
                  <a:lnTo>
                    <a:pt x="48133" y="175387"/>
                  </a:lnTo>
                  <a:lnTo>
                    <a:pt x="73456" y="212382"/>
                  </a:lnTo>
                  <a:lnTo>
                    <a:pt x="103238" y="245795"/>
                  </a:lnTo>
                  <a:lnTo>
                    <a:pt x="137058" y="275221"/>
                  </a:lnTo>
                  <a:lnTo>
                    <a:pt x="174510" y="300228"/>
                  </a:lnTo>
                  <a:lnTo>
                    <a:pt x="215150" y="320395"/>
                  </a:lnTo>
                  <a:lnTo>
                    <a:pt x="258572" y="335330"/>
                  </a:lnTo>
                  <a:lnTo>
                    <a:pt x="304342" y="344589"/>
                  </a:lnTo>
                  <a:lnTo>
                    <a:pt x="352044" y="347776"/>
                  </a:lnTo>
                  <a:lnTo>
                    <a:pt x="399757" y="344589"/>
                  </a:lnTo>
                  <a:lnTo>
                    <a:pt x="445528" y="335330"/>
                  </a:lnTo>
                  <a:lnTo>
                    <a:pt x="488950" y="320395"/>
                  </a:lnTo>
                  <a:lnTo>
                    <a:pt x="529590" y="300228"/>
                  </a:lnTo>
                  <a:lnTo>
                    <a:pt x="567042" y="275221"/>
                  </a:lnTo>
                  <a:lnTo>
                    <a:pt x="600862" y="245795"/>
                  </a:lnTo>
                  <a:lnTo>
                    <a:pt x="630643" y="212382"/>
                  </a:lnTo>
                  <a:lnTo>
                    <a:pt x="655955" y="175387"/>
                  </a:lnTo>
                  <a:lnTo>
                    <a:pt x="676376" y="135242"/>
                  </a:lnTo>
                  <a:lnTo>
                    <a:pt x="691489" y="92341"/>
                  </a:lnTo>
                  <a:lnTo>
                    <a:pt x="700874" y="47129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DD9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7471" y="2902851"/>
              <a:ext cx="6711315" cy="2703830"/>
            </a:xfrm>
            <a:custGeom>
              <a:avLst/>
              <a:gdLst/>
              <a:ahLst/>
              <a:cxnLst/>
              <a:rect l="l" t="t" r="r" b="b"/>
              <a:pathLst>
                <a:path w="6711315" h="2703829">
                  <a:moveTo>
                    <a:pt x="376732" y="1792224"/>
                  </a:moveTo>
                  <a:lnTo>
                    <a:pt x="370001" y="1742135"/>
                  </a:lnTo>
                  <a:lnTo>
                    <a:pt x="351015" y="1697139"/>
                  </a:lnTo>
                  <a:lnTo>
                    <a:pt x="321564" y="1659026"/>
                  </a:lnTo>
                  <a:lnTo>
                    <a:pt x="283438" y="1629562"/>
                  </a:lnTo>
                  <a:lnTo>
                    <a:pt x="238442" y="1610575"/>
                  </a:lnTo>
                  <a:lnTo>
                    <a:pt x="188366" y="1603857"/>
                  </a:lnTo>
                  <a:lnTo>
                    <a:pt x="138290" y="1610575"/>
                  </a:lnTo>
                  <a:lnTo>
                    <a:pt x="93294" y="1629562"/>
                  </a:lnTo>
                  <a:lnTo>
                    <a:pt x="55168" y="1659026"/>
                  </a:lnTo>
                  <a:lnTo>
                    <a:pt x="25717" y="1697139"/>
                  </a:lnTo>
                  <a:lnTo>
                    <a:pt x="6731" y="1742135"/>
                  </a:lnTo>
                  <a:lnTo>
                    <a:pt x="0" y="1792224"/>
                  </a:lnTo>
                  <a:lnTo>
                    <a:pt x="6553" y="1841639"/>
                  </a:lnTo>
                  <a:lnTo>
                    <a:pt x="25069" y="1886140"/>
                  </a:lnTo>
                  <a:lnTo>
                    <a:pt x="53809" y="1923999"/>
                  </a:lnTo>
                  <a:lnTo>
                    <a:pt x="91071" y="1953488"/>
                  </a:lnTo>
                  <a:lnTo>
                    <a:pt x="135102" y="1972894"/>
                  </a:lnTo>
                  <a:lnTo>
                    <a:pt x="91071" y="1992299"/>
                  </a:lnTo>
                  <a:lnTo>
                    <a:pt x="53809" y="2021789"/>
                  </a:lnTo>
                  <a:lnTo>
                    <a:pt x="25069" y="2059647"/>
                  </a:lnTo>
                  <a:lnTo>
                    <a:pt x="6553" y="2104148"/>
                  </a:lnTo>
                  <a:lnTo>
                    <a:pt x="0" y="2153577"/>
                  </a:lnTo>
                  <a:lnTo>
                    <a:pt x="6553" y="2202992"/>
                  </a:lnTo>
                  <a:lnTo>
                    <a:pt x="25069" y="2247493"/>
                  </a:lnTo>
                  <a:lnTo>
                    <a:pt x="53809" y="2285352"/>
                  </a:lnTo>
                  <a:lnTo>
                    <a:pt x="91071" y="2314841"/>
                  </a:lnTo>
                  <a:lnTo>
                    <a:pt x="135102" y="2334247"/>
                  </a:lnTo>
                  <a:lnTo>
                    <a:pt x="91071" y="2353653"/>
                  </a:lnTo>
                  <a:lnTo>
                    <a:pt x="53809" y="2383142"/>
                  </a:lnTo>
                  <a:lnTo>
                    <a:pt x="25069" y="2421001"/>
                  </a:lnTo>
                  <a:lnTo>
                    <a:pt x="6553" y="2465501"/>
                  </a:lnTo>
                  <a:lnTo>
                    <a:pt x="0" y="2514930"/>
                  </a:lnTo>
                  <a:lnTo>
                    <a:pt x="6731" y="2564993"/>
                  </a:lnTo>
                  <a:lnTo>
                    <a:pt x="25717" y="2609989"/>
                  </a:lnTo>
                  <a:lnTo>
                    <a:pt x="55168" y="2648115"/>
                  </a:lnTo>
                  <a:lnTo>
                    <a:pt x="93294" y="2677566"/>
                  </a:lnTo>
                  <a:lnTo>
                    <a:pt x="138290" y="2696565"/>
                  </a:lnTo>
                  <a:lnTo>
                    <a:pt x="188366" y="2703296"/>
                  </a:lnTo>
                  <a:lnTo>
                    <a:pt x="238442" y="2696565"/>
                  </a:lnTo>
                  <a:lnTo>
                    <a:pt x="283438" y="2677566"/>
                  </a:lnTo>
                  <a:lnTo>
                    <a:pt x="321564" y="2648115"/>
                  </a:lnTo>
                  <a:lnTo>
                    <a:pt x="351015" y="2609989"/>
                  </a:lnTo>
                  <a:lnTo>
                    <a:pt x="370001" y="2564993"/>
                  </a:lnTo>
                  <a:lnTo>
                    <a:pt x="376732" y="2514930"/>
                  </a:lnTo>
                  <a:lnTo>
                    <a:pt x="370179" y="2465501"/>
                  </a:lnTo>
                  <a:lnTo>
                    <a:pt x="351663" y="2421001"/>
                  </a:lnTo>
                  <a:lnTo>
                    <a:pt x="322922" y="2383142"/>
                  </a:lnTo>
                  <a:lnTo>
                    <a:pt x="285673" y="2353653"/>
                  </a:lnTo>
                  <a:lnTo>
                    <a:pt x="241642" y="2334247"/>
                  </a:lnTo>
                  <a:lnTo>
                    <a:pt x="285673" y="2314841"/>
                  </a:lnTo>
                  <a:lnTo>
                    <a:pt x="322922" y="2285352"/>
                  </a:lnTo>
                  <a:lnTo>
                    <a:pt x="351663" y="2247493"/>
                  </a:lnTo>
                  <a:lnTo>
                    <a:pt x="370179" y="2202992"/>
                  </a:lnTo>
                  <a:lnTo>
                    <a:pt x="376732" y="2153577"/>
                  </a:lnTo>
                  <a:lnTo>
                    <a:pt x="370179" y="2104148"/>
                  </a:lnTo>
                  <a:lnTo>
                    <a:pt x="351663" y="2059647"/>
                  </a:lnTo>
                  <a:lnTo>
                    <a:pt x="322922" y="2021789"/>
                  </a:lnTo>
                  <a:lnTo>
                    <a:pt x="285673" y="1992299"/>
                  </a:lnTo>
                  <a:lnTo>
                    <a:pt x="241642" y="1972894"/>
                  </a:lnTo>
                  <a:lnTo>
                    <a:pt x="285673" y="1953488"/>
                  </a:lnTo>
                  <a:lnTo>
                    <a:pt x="322922" y="1923999"/>
                  </a:lnTo>
                  <a:lnTo>
                    <a:pt x="351663" y="1886140"/>
                  </a:lnTo>
                  <a:lnTo>
                    <a:pt x="370179" y="1841639"/>
                  </a:lnTo>
                  <a:lnTo>
                    <a:pt x="376732" y="1792224"/>
                  </a:lnTo>
                  <a:close/>
                </a:path>
                <a:path w="6711315" h="2703829">
                  <a:moveTo>
                    <a:pt x="6710731" y="0"/>
                  </a:moveTo>
                  <a:lnTo>
                    <a:pt x="6494831" y="0"/>
                  </a:lnTo>
                  <a:lnTo>
                    <a:pt x="6494831" y="2616200"/>
                  </a:lnTo>
                  <a:lnTo>
                    <a:pt x="6710731" y="2616200"/>
                  </a:lnTo>
                  <a:lnTo>
                    <a:pt x="6710731" y="0"/>
                  </a:lnTo>
                  <a:close/>
                </a:path>
              </a:pathLst>
            </a:custGeom>
            <a:solidFill>
              <a:srgbClr val="5759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500" y="457201"/>
              <a:ext cx="4432300" cy="134135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34013" y="3052028"/>
            <a:ext cx="5520055" cy="193928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234950">
              <a:lnSpc>
                <a:spcPct val="100000"/>
              </a:lnSpc>
              <a:spcBef>
                <a:spcPts val="125"/>
              </a:spcBef>
            </a:pPr>
            <a:r>
              <a:rPr dirty="0" sz="6250" spc="450">
                <a:solidFill>
                  <a:srgbClr val="010202"/>
                </a:solidFill>
                <a:latin typeface="Lucida Sans Unicode"/>
                <a:cs typeface="Lucida Sans Unicode"/>
              </a:rPr>
              <a:t>BRAND</a:t>
            </a:r>
            <a:endParaRPr sz="6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6250" spc="-175" b="1">
                <a:solidFill>
                  <a:srgbClr val="010202"/>
                </a:solidFill>
                <a:latin typeface="Verdana"/>
                <a:cs typeface="Verdana"/>
              </a:rPr>
              <a:t>ACTIVATION</a:t>
            </a:r>
            <a:endParaRPr sz="62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064" y="6717774"/>
            <a:ext cx="6589395" cy="669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200" spc="125">
                <a:solidFill>
                  <a:srgbClr val="010202"/>
                </a:solidFill>
                <a:latin typeface="Times New Roman"/>
                <a:cs typeface="Times New Roman"/>
              </a:rPr>
              <a:t>https://</a:t>
            </a:r>
            <a:r>
              <a:rPr dirty="0" sz="4200" spc="125">
                <a:solidFill>
                  <a:srgbClr val="010202"/>
                </a:solidFill>
                <a:latin typeface="Times New Roman"/>
                <a:cs typeface="Times New Roman"/>
                <a:hlinkClick r:id="rId4"/>
              </a:rPr>
              <a:t>www.salesgasm.com/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240000" cy="7950200"/>
            <a:chOff x="0" y="12"/>
            <a:chExt cx="15240000" cy="795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5239809" cy="79501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2300" y="1473200"/>
              <a:ext cx="1701609" cy="56227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26576" y="688199"/>
              <a:ext cx="2801620" cy="390525"/>
            </a:xfrm>
            <a:custGeom>
              <a:avLst/>
              <a:gdLst/>
              <a:ahLst/>
              <a:cxnLst/>
              <a:rect l="l" t="t" r="r" b="b"/>
              <a:pathLst>
                <a:path w="2801620" h="390525">
                  <a:moveTo>
                    <a:pt x="382879" y="360807"/>
                  </a:moveTo>
                  <a:lnTo>
                    <a:pt x="345554" y="348297"/>
                  </a:lnTo>
                  <a:lnTo>
                    <a:pt x="320090" y="299720"/>
                  </a:lnTo>
                  <a:lnTo>
                    <a:pt x="304736" y="260134"/>
                  </a:lnTo>
                  <a:lnTo>
                    <a:pt x="301586" y="252031"/>
                  </a:lnTo>
                  <a:lnTo>
                    <a:pt x="293611" y="231292"/>
                  </a:lnTo>
                  <a:lnTo>
                    <a:pt x="282917" y="203530"/>
                  </a:lnTo>
                  <a:lnTo>
                    <a:pt x="264185" y="154457"/>
                  </a:lnTo>
                  <a:lnTo>
                    <a:pt x="247891" y="111404"/>
                  </a:lnTo>
                  <a:lnTo>
                    <a:pt x="245491" y="105067"/>
                  </a:lnTo>
                  <a:lnTo>
                    <a:pt x="226961" y="55575"/>
                  </a:lnTo>
                  <a:lnTo>
                    <a:pt x="212648" y="16929"/>
                  </a:lnTo>
                  <a:lnTo>
                    <a:pt x="212648" y="231292"/>
                  </a:lnTo>
                  <a:lnTo>
                    <a:pt x="122732" y="231292"/>
                  </a:lnTo>
                  <a:lnTo>
                    <a:pt x="133629" y="200875"/>
                  </a:lnTo>
                  <a:lnTo>
                    <a:pt x="145059" y="171145"/>
                  </a:lnTo>
                  <a:lnTo>
                    <a:pt x="156921" y="141516"/>
                  </a:lnTo>
                  <a:lnTo>
                    <a:pt x="169100" y="111404"/>
                  </a:lnTo>
                  <a:lnTo>
                    <a:pt x="212648" y="231292"/>
                  </a:lnTo>
                  <a:lnTo>
                    <a:pt x="212648" y="16929"/>
                  </a:lnTo>
                  <a:lnTo>
                    <a:pt x="208686" y="6223"/>
                  </a:lnTo>
                  <a:lnTo>
                    <a:pt x="181533" y="11315"/>
                  </a:lnTo>
                  <a:lnTo>
                    <a:pt x="63906" y="303695"/>
                  </a:lnTo>
                  <a:lnTo>
                    <a:pt x="50825" y="332028"/>
                  </a:lnTo>
                  <a:lnTo>
                    <a:pt x="38112" y="348373"/>
                  </a:lnTo>
                  <a:lnTo>
                    <a:pt x="22313" y="356654"/>
                  </a:lnTo>
                  <a:lnTo>
                    <a:pt x="0" y="360807"/>
                  </a:lnTo>
                  <a:lnTo>
                    <a:pt x="0" y="381723"/>
                  </a:lnTo>
                  <a:lnTo>
                    <a:pt x="139687" y="381723"/>
                  </a:lnTo>
                  <a:lnTo>
                    <a:pt x="139687" y="360807"/>
                  </a:lnTo>
                  <a:lnTo>
                    <a:pt x="111925" y="357263"/>
                  </a:lnTo>
                  <a:lnTo>
                    <a:pt x="95300" y="350634"/>
                  </a:lnTo>
                  <a:lnTo>
                    <a:pt x="89268" y="338074"/>
                  </a:lnTo>
                  <a:lnTo>
                    <a:pt x="93319" y="316699"/>
                  </a:lnTo>
                  <a:lnTo>
                    <a:pt x="97929" y="302933"/>
                  </a:lnTo>
                  <a:lnTo>
                    <a:pt x="103009" y="288417"/>
                  </a:lnTo>
                  <a:lnTo>
                    <a:pt x="113106" y="260134"/>
                  </a:lnTo>
                  <a:lnTo>
                    <a:pt x="223393" y="260134"/>
                  </a:lnTo>
                  <a:lnTo>
                    <a:pt x="241769" y="311048"/>
                  </a:lnTo>
                  <a:lnTo>
                    <a:pt x="250609" y="340296"/>
                  </a:lnTo>
                  <a:lnTo>
                    <a:pt x="249059" y="350215"/>
                  </a:lnTo>
                  <a:lnTo>
                    <a:pt x="239344" y="356514"/>
                  </a:lnTo>
                  <a:lnTo>
                    <a:pt x="218859" y="360807"/>
                  </a:lnTo>
                  <a:lnTo>
                    <a:pt x="218859" y="381723"/>
                  </a:lnTo>
                  <a:lnTo>
                    <a:pt x="382879" y="381723"/>
                  </a:lnTo>
                  <a:lnTo>
                    <a:pt x="382879" y="360807"/>
                  </a:lnTo>
                  <a:close/>
                </a:path>
                <a:path w="2801620" h="390525">
                  <a:moveTo>
                    <a:pt x="723315" y="272021"/>
                  </a:moveTo>
                  <a:lnTo>
                    <a:pt x="694956" y="209537"/>
                  </a:lnTo>
                  <a:lnTo>
                    <a:pt x="639051" y="184048"/>
                  </a:lnTo>
                  <a:lnTo>
                    <a:pt x="639051" y="277114"/>
                  </a:lnTo>
                  <a:lnTo>
                    <a:pt x="633793" y="311772"/>
                  </a:lnTo>
                  <a:lnTo>
                    <a:pt x="619887" y="336778"/>
                  </a:lnTo>
                  <a:lnTo>
                    <a:pt x="600151" y="352031"/>
                  </a:lnTo>
                  <a:lnTo>
                    <a:pt x="577405" y="357416"/>
                  </a:lnTo>
                  <a:lnTo>
                    <a:pt x="556831" y="355168"/>
                  </a:lnTo>
                  <a:lnTo>
                    <a:pt x="541350" y="346608"/>
                  </a:lnTo>
                  <a:lnTo>
                    <a:pt x="531596" y="330301"/>
                  </a:lnTo>
                  <a:lnTo>
                    <a:pt x="528205" y="304812"/>
                  </a:lnTo>
                  <a:lnTo>
                    <a:pt x="528205" y="196227"/>
                  </a:lnTo>
                  <a:lnTo>
                    <a:pt x="548005" y="196227"/>
                  </a:lnTo>
                  <a:lnTo>
                    <a:pt x="588949" y="201155"/>
                  </a:lnTo>
                  <a:lnTo>
                    <a:pt x="617270" y="216103"/>
                  </a:lnTo>
                  <a:lnTo>
                    <a:pt x="633730" y="241338"/>
                  </a:lnTo>
                  <a:lnTo>
                    <a:pt x="639051" y="277114"/>
                  </a:lnTo>
                  <a:lnTo>
                    <a:pt x="639051" y="184048"/>
                  </a:lnTo>
                  <a:lnTo>
                    <a:pt x="622084" y="179273"/>
                  </a:lnTo>
                  <a:lnTo>
                    <a:pt x="644093" y="171919"/>
                  </a:lnTo>
                  <a:lnTo>
                    <a:pt x="650227" y="169875"/>
                  </a:lnTo>
                  <a:lnTo>
                    <a:pt x="676300" y="152844"/>
                  </a:lnTo>
                  <a:lnTo>
                    <a:pt x="695490" y="128384"/>
                  </a:lnTo>
                  <a:lnTo>
                    <a:pt x="702957" y="96710"/>
                  </a:lnTo>
                  <a:lnTo>
                    <a:pt x="700506" y="77127"/>
                  </a:lnTo>
                  <a:lnTo>
                    <a:pt x="693547" y="60020"/>
                  </a:lnTo>
                  <a:lnTo>
                    <a:pt x="682663" y="45567"/>
                  </a:lnTo>
                  <a:lnTo>
                    <a:pt x="674662" y="39014"/>
                  </a:lnTo>
                  <a:lnTo>
                    <a:pt x="668451" y="33921"/>
                  </a:lnTo>
                  <a:lnTo>
                    <a:pt x="650468" y="24866"/>
                  </a:lnTo>
                  <a:lnTo>
                    <a:pt x="629716" y="18732"/>
                  </a:lnTo>
                  <a:lnTo>
                    <a:pt x="623785" y="17894"/>
                  </a:lnTo>
                  <a:lnTo>
                    <a:pt x="623785" y="106883"/>
                  </a:lnTo>
                  <a:lnTo>
                    <a:pt x="619848" y="134708"/>
                  </a:lnTo>
                  <a:lnTo>
                    <a:pt x="607161" y="155105"/>
                  </a:lnTo>
                  <a:lnTo>
                    <a:pt x="584415" y="167652"/>
                  </a:lnTo>
                  <a:lnTo>
                    <a:pt x="550265" y="171919"/>
                  </a:lnTo>
                  <a:lnTo>
                    <a:pt x="528205" y="171919"/>
                  </a:lnTo>
                  <a:lnTo>
                    <a:pt x="528205" y="52590"/>
                  </a:lnTo>
                  <a:lnTo>
                    <a:pt x="527646" y="47510"/>
                  </a:lnTo>
                  <a:lnTo>
                    <a:pt x="560451" y="39014"/>
                  </a:lnTo>
                  <a:lnTo>
                    <a:pt x="583463" y="42710"/>
                  </a:lnTo>
                  <a:lnTo>
                    <a:pt x="603770" y="54508"/>
                  </a:lnTo>
                  <a:lnTo>
                    <a:pt x="618261" y="75526"/>
                  </a:lnTo>
                  <a:lnTo>
                    <a:pt x="623785" y="106883"/>
                  </a:lnTo>
                  <a:lnTo>
                    <a:pt x="623785" y="17894"/>
                  </a:lnTo>
                  <a:lnTo>
                    <a:pt x="605142" y="15240"/>
                  </a:lnTo>
                  <a:lnTo>
                    <a:pt x="575703" y="14135"/>
                  </a:lnTo>
                  <a:lnTo>
                    <a:pt x="403796" y="14135"/>
                  </a:lnTo>
                  <a:lnTo>
                    <a:pt x="403796" y="35064"/>
                  </a:lnTo>
                  <a:lnTo>
                    <a:pt x="428155" y="38239"/>
                  </a:lnTo>
                  <a:lnTo>
                    <a:pt x="442595" y="46024"/>
                  </a:lnTo>
                  <a:lnTo>
                    <a:pt x="449516" y="62191"/>
                  </a:lnTo>
                  <a:lnTo>
                    <a:pt x="451294" y="90487"/>
                  </a:lnTo>
                  <a:lnTo>
                    <a:pt x="451294" y="305955"/>
                  </a:lnTo>
                  <a:lnTo>
                    <a:pt x="449897" y="333933"/>
                  </a:lnTo>
                  <a:lnTo>
                    <a:pt x="443585" y="349504"/>
                  </a:lnTo>
                  <a:lnTo>
                    <a:pt x="429107" y="357009"/>
                  </a:lnTo>
                  <a:lnTo>
                    <a:pt x="403225" y="360807"/>
                  </a:lnTo>
                  <a:lnTo>
                    <a:pt x="403225" y="381723"/>
                  </a:lnTo>
                  <a:lnTo>
                    <a:pt x="561568" y="381723"/>
                  </a:lnTo>
                  <a:lnTo>
                    <a:pt x="591947" y="380250"/>
                  </a:lnTo>
                  <a:lnTo>
                    <a:pt x="620166" y="375793"/>
                  </a:lnTo>
                  <a:lnTo>
                    <a:pt x="645947" y="368376"/>
                  </a:lnTo>
                  <a:lnTo>
                    <a:pt x="669023" y="357974"/>
                  </a:lnTo>
                  <a:lnTo>
                    <a:pt x="669785" y="357416"/>
                  </a:lnTo>
                  <a:lnTo>
                    <a:pt x="691095" y="341845"/>
                  </a:lnTo>
                  <a:lnTo>
                    <a:pt x="708253" y="321360"/>
                  </a:lnTo>
                  <a:lnTo>
                    <a:pt x="719366" y="297700"/>
                  </a:lnTo>
                  <a:lnTo>
                    <a:pt x="723315" y="272021"/>
                  </a:lnTo>
                  <a:close/>
                </a:path>
                <a:path w="2801620" h="390525">
                  <a:moveTo>
                    <a:pt x="1163840" y="193967"/>
                  </a:moveTo>
                  <a:lnTo>
                    <a:pt x="1158798" y="148488"/>
                  </a:lnTo>
                  <a:lnTo>
                    <a:pt x="1144460" y="108026"/>
                  </a:lnTo>
                  <a:lnTo>
                    <a:pt x="1121994" y="73304"/>
                  </a:lnTo>
                  <a:lnTo>
                    <a:pt x="1092530" y="45046"/>
                  </a:lnTo>
                  <a:lnTo>
                    <a:pt x="1075055" y="34607"/>
                  </a:lnTo>
                  <a:lnTo>
                    <a:pt x="1075055" y="209816"/>
                  </a:lnTo>
                  <a:lnTo>
                    <a:pt x="1067676" y="277774"/>
                  </a:lnTo>
                  <a:lnTo>
                    <a:pt x="1047407" y="326390"/>
                  </a:lnTo>
                  <a:lnTo>
                    <a:pt x="1017079" y="355587"/>
                  </a:lnTo>
                  <a:lnTo>
                    <a:pt x="979487" y="365328"/>
                  </a:lnTo>
                  <a:lnTo>
                    <a:pt x="938276" y="356031"/>
                  </a:lnTo>
                  <a:lnTo>
                    <a:pt x="906284" y="330352"/>
                  </a:lnTo>
                  <a:lnTo>
                    <a:pt x="883462" y="291553"/>
                  </a:lnTo>
                  <a:lnTo>
                    <a:pt x="869797" y="242925"/>
                  </a:lnTo>
                  <a:lnTo>
                    <a:pt x="865251" y="187756"/>
                  </a:lnTo>
                  <a:lnTo>
                    <a:pt x="872769" y="121056"/>
                  </a:lnTo>
                  <a:lnTo>
                    <a:pt x="893660" y="71894"/>
                  </a:lnTo>
                  <a:lnTo>
                    <a:pt x="925360" y="41503"/>
                  </a:lnTo>
                  <a:lnTo>
                    <a:pt x="965339" y="31102"/>
                  </a:lnTo>
                  <a:lnTo>
                    <a:pt x="1001941" y="38938"/>
                  </a:lnTo>
                  <a:lnTo>
                    <a:pt x="1032294" y="61760"/>
                  </a:lnTo>
                  <a:lnTo>
                    <a:pt x="1055319" y="98526"/>
                  </a:lnTo>
                  <a:lnTo>
                    <a:pt x="1069936" y="148234"/>
                  </a:lnTo>
                  <a:lnTo>
                    <a:pt x="1075055" y="209816"/>
                  </a:lnTo>
                  <a:lnTo>
                    <a:pt x="1075055" y="34607"/>
                  </a:lnTo>
                  <a:lnTo>
                    <a:pt x="1069200" y="31102"/>
                  </a:lnTo>
                  <a:lnTo>
                    <a:pt x="1057236" y="23952"/>
                  </a:lnTo>
                  <a:lnTo>
                    <a:pt x="1017282" y="10782"/>
                  </a:lnTo>
                  <a:lnTo>
                    <a:pt x="973823" y="6223"/>
                  </a:lnTo>
                  <a:lnTo>
                    <a:pt x="922261" y="11798"/>
                  </a:lnTo>
                  <a:lnTo>
                    <a:pt x="878192" y="27432"/>
                  </a:lnTo>
                  <a:lnTo>
                    <a:pt x="841781" y="51447"/>
                  </a:lnTo>
                  <a:lnTo>
                    <a:pt x="813193" y="82219"/>
                  </a:lnTo>
                  <a:lnTo>
                    <a:pt x="792568" y="118097"/>
                  </a:lnTo>
                  <a:lnTo>
                    <a:pt x="780084" y="157403"/>
                  </a:lnTo>
                  <a:lnTo>
                    <a:pt x="775893" y="198501"/>
                  </a:lnTo>
                  <a:lnTo>
                    <a:pt x="780757" y="243484"/>
                  </a:lnTo>
                  <a:lnTo>
                    <a:pt x="794778" y="284238"/>
                  </a:lnTo>
                  <a:lnTo>
                    <a:pt x="817067" y="319773"/>
                  </a:lnTo>
                  <a:lnTo>
                    <a:pt x="846721" y="349123"/>
                  </a:lnTo>
                  <a:lnTo>
                    <a:pt x="882853" y="371297"/>
                  </a:lnTo>
                  <a:lnTo>
                    <a:pt x="924572" y="385318"/>
                  </a:lnTo>
                  <a:lnTo>
                    <a:pt x="971003" y="390207"/>
                  </a:lnTo>
                  <a:lnTo>
                    <a:pt x="1015339" y="385660"/>
                  </a:lnTo>
                  <a:lnTo>
                    <a:pt x="1055966" y="372376"/>
                  </a:lnTo>
                  <a:lnTo>
                    <a:pt x="1067714" y="365328"/>
                  </a:lnTo>
                  <a:lnTo>
                    <a:pt x="1091768" y="350901"/>
                  </a:lnTo>
                  <a:lnTo>
                    <a:pt x="1121587" y="321779"/>
                  </a:lnTo>
                  <a:lnTo>
                    <a:pt x="1144295" y="285559"/>
                  </a:lnTo>
                  <a:lnTo>
                    <a:pt x="1158760" y="242773"/>
                  </a:lnTo>
                  <a:lnTo>
                    <a:pt x="1163840" y="193967"/>
                  </a:lnTo>
                  <a:close/>
                </a:path>
                <a:path w="2801620" h="390525">
                  <a:moveTo>
                    <a:pt x="1602676" y="14147"/>
                  </a:moveTo>
                  <a:lnTo>
                    <a:pt x="1462430" y="14147"/>
                  </a:lnTo>
                  <a:lnTo>
                    <a:pt x="1462430" y="35064"/>
                  </a:lnTo>
                  <a:lnTo>
                    <a:pt x="1487830" y="37668"/>
                  </a:lnTo>
                  <a:lnTo>
                    <a:pt x="1505267" y="43129"/>
                  </a:lnTo>
                  <a:lnTo>
                    <a:pt x="1521942" y="98894"/>
                  </a:lnTo>
                  <a:lnTo>
                    <a:pt x="1522933" y="145351"/>
                  </a:lnTo>
                  <a:lnTo>
                    <a:pt x="1522933" y="216039"/>
                  </a:lnTo>
                  <a:lnTo>
                    <a:pt x="1517294" y="272859"/>
                  </a:lnTo>
                  <a:lnTo>
                    <a:pt x="1499819" y="315150"/>
                  </a:lnTo>
                  <a:lnTo>
                    <a:pt x="1469732" y="341528"/>
                  </a:lnTo>
                  <a:lnTo>
                    <a:pt x="1426235" y="350634"/>
                  </a:lnTo>
                  <a:lnTo>
                    <a:pt x="1386395" y="343103"/>
                  </a:lnTo>
                  <a:lnTo>
                    <a:pt x="1357744" y="321792"/>
                  </a:lnTo>
                  <a:lnTo>
                    <a:pt x="1340434" y="288594"/>
                  </a:lnTo>
                  <a:lnTo>
                    <a:pt x="1334630" y="245440"/>
                  </a:lnTo>
                  <a:lnTo>
                    <a:pt x="1334630" y="95008"/>
                  </a:lnTo>
                  <a:lnTo>
                    <a:pt x="1336090" y="64249"/>
                  </a:lnTo>
                  <a:lnTo>
                    <a:pt x="1342478" y="47015"/>
                  </a:lnTo>
                  <a:lnTo>
                    <a:pt x="1356817" y="38785"/>
                  </a:lnTo>
                  <a:lnTo>
                    <a:pt x="1382128" y="35064"/>
                  </a:lnTo>
                  <a:lnTo>
                    <a:pt x="1382128" y="14147"/>
                  </a:lnTo>
                  <a:lnTo>
                    <a:pt x="1207376" y="14147"/>
                  </a:lnTo>
                  <a:lnTo>
                    <a:pt x="1207376" y="35064"/>
                  </a:lnTo>
                  <a:lnTo>
                    <a:pt x="1233017" y="38785"/>
                  </a:lnTo>
                  <a:lnTo>
                    <a:pt x="1247533" y="47015"/>
                  </a:lnTo>
                  <a:lnTo>
                    <a:pt x="1253985" y="64249"/>
                  </a:lnTo>
                  <a:lnTo>
                    <a:pt x="1255445" y="95008"/>
                  </a:lnTo>
                  <a:lnTo>
                    <a:pt x="1255445" y="238086"/>
                  </a:lnTo>
                  <a:lnTo>
                    <a:pt x="1258430" y="280492"/>
                  </a:lnTo>
                  <a:lnTo>
                    <a:pt x="1282649" y="340042"/>
                  </a:lnTo>
                  <a:lnTo>
                    <a:pt x="1325867" y="374472"/>
                  </a:lnTo>
                  <a:lnTo>
                    <a:pt x="1377492" y="388632"/>
                  </a:lnTo>
                  <a:lnTo>
                    <a:pt x="1405305" y="390207"/>
                  </a:lnTo>
                  <a:lnTo>
                    <a:pt x="1435201" y="387934"/>
                  </a:lnTo>
                  <a:lnTo>
                    <a:pt x="1489697" y="368744"/>
                  </a:lnTo>
                  <a:lnTo>
                    <a:pt x="1531505" y="323126"/>
                  </a:lnTo>
                  <a:lnTo>
                    <a:pt x="1550047" y="255765"/>
                  </a:lnTo>
                  <a:lnTo>
                    <a:pt x="1551787" y="219430"/>
                  </a:lnTo>
                  <a:lnTo>
                    <a:pt x="1551787" y="145351"/>
                  </a:lnTo>
                  <a:lnTo>
                    <a:pt x="1551990" y="119189"/>
                  </a:lnTo>
                  <a:lnTo>
                    <a:pt x="1554607" y="69557"/>
                  </a:lnTo>
                  <a:lnTo>
                    <a:pt x="1580222" y="39027"/>
                  </a:lnTo>
                  <a:lnTo>
                    <a:pt x="1602676" y="35064"/>
                  </a:lnTo>
                  <a:lnTo>
                    <a:pt x="1602676" y="14147"/>
                  </a:lnTo>
                  <a:close/>
                </a:path>
                <a:path w="2801620" h="390525">
                  <a:moveTo>
                    <a:pt x="1978748" y="110274"/>
                  </a:moveTo>
                  <a:lnTo>
                    <a:pt x="1976755" y="80886"/>
                  </a:lnTo>
                  <a:lnTo>
                    <a:pt x="1975078" y="50266"/>
                  </a:lnTo>
                  <a:lnTo>
                    <a:pt x="1973821" y="22085"/>
                  </a:lnTo>
                  <a:lnTo>
                    <a:pt x="1973097" y="0"/>
                  </a:lnTo>
                  <a:lnTo>
                    <a:pt x="1956689" y="0"/>
                  </a:lnTo>
                  <a:lnTo>
                    <a:pt x="1949665" y="6743"/>
                  </a:lnTo>
                  <a:lnTo>
                    <a:pt x="1942414" y="11099"/>
                  </a:lnTo>
                  <a:lnTo>
                    <a:pt x="1934108" y="13436"/>
                  </a:lnTo>
                  <a:lnTo>
                    <a:pt x="1923897" y="14135"/>
                  </a:lnTo>
                  <a:lnTo>
                    <a:pt x="1697685" y="14135"/>
                  </a:lnTo>
                  <a:lnTo>
                    <a:pt x="1686687" y="13754"/>
                  </a:lnTo>
                  <a:lnTo>
                    <a:pt x="1678381" y="11950"/>
                  </a:lnTo>
                  <a:lnTo>
                    <a:pt x="1671675" y="7696"/>
                  </a:lnTo>
                  <a:lnTo>
                    <a:pt x="1665452" y="0"/>
                  </a:lnTo>
                  <a:lnTo>
                    <a:pt x="1648485" y="0"/>
                  </a:lnTo>
                  <a:lnTo>
                    <a:pt x="1647151" y="23228"/>
                  </a:lnTo>
                  <a:lnTo>
                    <a:pt x="1645018" y="50977"/>
                  </a:lnTo>
                  <a:lnTo>
                    <a:pt x="1639443" y="112534"/>
                  </a:lnTo>
                  <a:lnTo>
                    <a:pt x="1660931" y="112534"/>
                  </a:lnTo>
                  <a:lnTo>
                    <a:pt x="1678178" y="68567"/>
                  </a:lnTo>
                  <a:lnTo>
                    <a:pt x="1715681" y="41173"/>
                  </a:lnTo>
                  <a:lnTo>
                    <a:pt x="1735569" y="40157"/>
                  </a:lnTo>
                  <a:lnTo>
                    <a:pt x="1770062" y="40157"/>
                  </a:lnTo>
                  <a:lnTo>
                    <a:pt x="1770062" y="305955"/>
                  </a:lnTo>
                  <a:lnTo>
                    <a:pt x="1768513" y="334010"/>
                  </a:lnTo>
                  <a:lnTo>
                    <a:pt x="1761515" y="349707"/>
                  </a:lnTo>
                  <a:lnTo>
                    <a:pt x="1745488" y="357251"/>
                  </a:lnTo>
                  <a:lnTo>
                    <a:pt x="1716913" y="360807"/>
                  </a:lnTo>
                  <a:lnTo>
                    <a:pt x="1716913" y="381723"/>
                  </a:lnTo>
                  <a:lnTo>
                    <a:pt x="1904657" y="381723"/>
                  </a:lnTo>
                  <a:lnTo>
                    <a:pt x="1904657" y="360807"/>
                  </a:lnTo>
                  <a:lnTo>
                    <a:pt x="1874685" y="357251"/>
                  </a:lnTo>
                  <a:lnTo>
                    <a:pt x="1857806" y="349707"/>
                  </a:lnTo>
                  <a:lnTo>
                    <a:pt x="1850351" y="334010"/>
                  </a:lnTo>
                  <a:lnTo>
                    <a:pt x="1848688" y="305955"/>
                  </a:lnTo>
                  <a:lnTo>
                    <a:pt x="1848688" y="40157"/>
                  </a:lnTo>
                  <a:lnTo>
                    <a:pt x="1884870" y="40157"/>
                  </a:lnTo>
                  <a:lnTo>
                    <a:pt x="1905025" y="41059"/>
                  </a:lnTo>
                  <a:lnTo>
                    <a:pt x="1938248" y="64897"/>
                  </a:lnTo>
                  <a:lnTo>
                    <a:pt x="1957260" y="111975"/>
                  </a:lnTo>
                  <a:lnTo>
                    <a:pt x="1978748" y="110274"/>
                  </a:lnTo>
                  <a:close/>
                </a:path>
                <a:path w="2801620" h="390525">
                  <a:moveTo>
                    <a:pt x="2524480" y="14147"/>
                  </a:moveTo>
                  <a:lnTo>
                    <a:pt x="2384234" y="14147"/>
                  </a:lnTo>
                  <a:lnTo>
                    <a:pt x="2384234" y="35064"/>
                  </a:lnTo>
                  <a:lnTo>
                    <a:pt x="2409621" y="37668"/>
                  </a:lnTo>
                  <a:lnTo>
                    <a:pt x="2427059" y="43129"/>
                  </a:lnTo>
                  <a:lnTo>
                    <a:pt x="2443746" y="98894"/>
                  </a:lnTo>
                  <a:lnTo>
                    <a:pt x="2444737" y="145351"/>
                  </a:lnTo>
                  <a:lnTo>
                    <a:pt x="2444737" y="216039"/>
                  </a:lnTo>
                  <a:lnTo>
                    <a:pt x="2439085" y="272859"/>
                  </a:lnTo>
                  <a:lnTo>
                    <a:pt x="2421623" y="315150"/>
                  </a:lnTo>
                  <a:lnTo>
                    <a:pt x="2391537" y="341528"/>
                  </a:lnTo>
                  <a:lnTo>
                    <a:pt x="2348039" y="350634"/>
                  </a:lnTo>
                  <a:lnTo>
                    <a:pt x="2308187" y="343103"/>
                  </a:lnTo>
                  <a:lnTo>
                    <a:pt x="2279535" y="321792"/>
                  </a:lnTo>
                  <a:lnTo>
                    <a:pt x="2262225" y="288594"/>
                  </a:lnTo>
                  <a:lnTo>
                    <a:pt x="2256421" y="245440"/>
                  </a:lnTo>
                  <a:lnTo>
                    <a:pt x="2256421" y="95008"/>
                  </a:lnTo>
                  <a:lnTo>
                    <a:pt x="2257869" y="64249"/>
                  </a:lnTo>
                  <a:lnTo>
                    <a:pt x="2264257" y="47015"/>
                  </a:lnTo>
                  <a:lnTo>
                    <a:pt x="2278608" y="38785"/>
                  </a:lnTo>
                  <a:lnTo>
                    <a:pt x="2303919" y="35064"/>
                  </a:lnTo>
                  <a:lnTo>
                    <a:pt x="2303919" y="14147"/>
                  </a:lnTo>
                  <a:lnTo>
                    <a:pt x="2129180" y="14147"/>
                  </a:lnTo>
                  <a:lnTo>
                    <a:pt x="2129180" y="35064"/>
                  </a:lnTo>
                  <a:lnTo>
                    <a:pt x="2154821" y="38785"/>
                  </a:lnTo>
                  <a:lnTo>
                    <a:pt x="2169325" y="47015"/>
                  </a:lnTo>
                  <a:lnTo>
                    <a:pt x="2175776" y="64249"/>
                  </a:lnTo>
                  <a:lnTo>
                    <a:pt x="2177250" y="95008"/>
                  </a:lnTo>
                  <a:lnTo>
                    <a:pt x="2177250" y="238086"/>
                  </a:lnTo>
                  <a:lnTo>
                    <a:pt x="2180234" y="280492"/>
                  </a:lnTo>
                  <a:lnTo>
                    <a:pt x="2204440" y="340042"/>
                  </a:lnTo>
                  <a:lnTo>
                    <a:pt x="2247658" y="374472"/>
                  </a:lnTo>
                  <a:lnTo>
                    <a:pt x="2299284" y="388632"/>
                  </a:lnTo>
                  <a:lnTo>
                    <a:pt x="2327110" y="390207"/>
                  </a:lnTo>
                  <a:lnTo>
                    <a:pt x="2357005" y="387934"/>
                  </a:lnTo>
                  <a:lnTo>
                    <a:pt x="2411488" y="368744"/>
                  </a:lnTo>
                  <a:lnTo>
                    <a:pt x="2453297" y="323126"/>
                  </a:lnTo>
                  <a:lnTo>
                    <a:pt x="2471839" y="255765"/>
                  </a:lnTo>
                  <a:lnTo>
                    <a:pt x="2473591" y="219430"/>
                  </a:lnTo>
                  <a:lnTo>
                    <a:pt x="2473591" y="145351"/>
                  </a:lnTo>
                  <a:lnTo>
                    <a:pt x="2473795" y="119189"/>
                  </a:lnTo>
                  <a:lnTo>
                    <a:pt x="2476411" y="69557"/>
                  </a:lnTo>
                  <a:lnTo>
                    <a:pt x="2502014" y="39027"/>
                  </a:lnTo>
                  <a:lnTo>
                    <a:pt x="2524480" y="35064"/>
                  </a:lnTo>
                  <a:lnTo>
                    <a:pt x="2524480" y="14147"/>
                  </a:lnTo>
                  <a:close/>
                </a:path>
                <a:path w="2801620" h="390525">
                  <a:moveTo>
                    <a:pt x="2801010" y="274853"/>
                  </a:moveTo>
                  <a:lnTo>
                    <a:pt x="2794063" y="237413"/>
                  </a:lnTo>
                  <a:lnTo>
                    <a:pt x="2774226" y="207416"/>
                  </a:lnTo>
                  <a:lnTo>
                    <a:pt x="2743035" y="182283"/>
                  </a:lnTo>
                  <a:lnTo>
                    <a:pt x="2669997" y="141693"/>
                  </a:lnTo>
                  <a:lnTo>
                    <a:pt x="2648039" y="124485"/>
                  </a:lnTo>
                  <a:lnTo>
                    <a:pt x="2635402" y="106121"/>
                  </a:lnTo>
                  <a:lnTo>
                    <a:pt x="2631351" y="84836"/>
                  </a:lnTo>
                  <a:lnTo>
                    <a:pt x="2635224" y="62903"/>
                  </a:lnTo>
                  <a:lnTo>
                    <a:pt x="2646197" y="45529"/>
                  </a:lnTo>
                  <a:lnTo>
                    <a:pt x="2663329" y="34086"/>
                  </a:lnTo>
                  <a:lnTo>
                    <a:pt x="2685643" y="29972"/>
                  </a:lnTo>
                  <a:lnTo>
                    <a:pt x="2718371" y="36982"/>
                  </a:lnTo>
                  <a:lnTo>
                    <a:pt x="2740495" y="55143"/>
                  </a:lnTo>
                  <a:lnTo>
                    <a:pt x="2754985" y="80073"/>
                  </a:lnTo>
                  <a:lnTo>
                    <a:pt x="2764815" y="107454"/>
                  </a:lnTo>
                  <a:lnTo>
                    <a:pt x="2786303" y="102362"/>
                  </a:lnTo>
                  <a:lnTo>
                    <a:pt x="2775559" y="16408"/>
                  </a:lnTo>
                  <a:lnTo>
                    <a:pt x="2745092" y="10680"/>
                  </a:lnTo>
                  <a:lnTo>
                    <a:pt x="2722041" y="7569"/>
                  </a:lnTo>
                  <a:lnTo>
                    <a:pt x="2694686" y="6223"/>
                  </a:lnTo>
                  <a:lnTo>
                    <a:pt x="2638399" y="14478"/>
                  </a:lnTo>
                  <a:lnTo>
                    <a:pt x="2597277" y="37109"/>
                  </a:lnTo>
                  <a:lnTo>
                    <a:pt x="2572054" y="70878"/>
                  </a:lnTo>
                  <a:lnTo>
                    <a:pt x="2563482" y="112547"/>
                  </a:lnTo>
                  <a:lnTo>
                    <a:pt x="2570416" y="151460"/>
                  </a:lnTo>
                  <a:lnTo>
                    <a:pt x="2590076" y="182105"/>
                  </a:lnTo>
                  <a:lnTo>
                    <a:pt x="2620746" y="207657"/>
                  </a:lnTo>
                  <a:lnTo>
                    <a:pt x="2691409" y="249529"/>
                  </a:lnTo>
                  <a:lnTo>
                    <a:pt x="2712504" y="267284"/>
                  </a:lnTo>
                  <a:lnTo>
                    <a:pt x="2724696" y="286423"/>
                  </a:lnTo>
                  <a:lnTo>
                    <a:pt x="2728620" y="308787"/>
                  </a:lnTo>
                  <a:lnTo>
                    <a:pt x="2724810" y="333070"/>
                  </a:lnTo>
                  <a:lnTo>
                    <a:pt x="2713850" y="351205"/>
                  </a:lnTo>
                  <a:lnTo>
                    <a:pt x="2696413" y="362546"/>
                  </a:lnTo>
                  <a:lnTo>
                    <a:pt x="2673197" y="366471"/>
                  </a:lnTo>
                  <a:lnTo>
                    <a:pt x="2636037" y="356285"/>
                  </a:lnTo>
                  <a:lnTo>
                    <a:pt x="2607462" y="331190"/>
                  </a:lnTo>
                  <a:lnTo>
                    <a:pt x="2587155" y="299427"/>
                  </a:lnTo>
                  <a:lnTo>
                    <a:pt x="2574798" y="269189"/>
                  </a:lnTo>
                  <a:lnTo>
                    <a:pt x="2552750" y="274281"/>
                  </a:lnTo>
                  <a:lnTo>
                    <a:pt x="2561437" y="328574"/>
                  </a:lnTo>
                  <a:lnTo>
                    <a:pt x="2569705" y="372681"/>
                  </a:lnTo>
                  <a:lnTo>
                    <a:pt x="2613609" y="384416"/>
                  </a:lnTo>
                  <a:lnTo>
                    <a:pt x="2664714" y="390220"/>
                  </a:lnTo>
                  <a:lnTo>
                    <a:pt x="2720136" y="381571"/>
                  </a:lnTo>
                  <a:lnTo>
                    <a:pt x="2763189" y="357555"/>
                  </a:lnTo>
                  <a:lnTo>
                    <a:pt x="2791091" y="321030"/>
                  </a:lnTo>
                  <a:lnTo>
                    <a:pt x="2801010" y="274853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62964" y="1398196"/>
            <a:ext cx="6610350" cy="576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708025" indent="-635">
              <a:lnSpc>
                <a:spcPct val="100000"/>
              </a:lnSpc>
              <a:spcBef>
                <a:spcPts val="100"/>
              </a:spcBef>
            </a:pPr>
            <a:r>
              <a:rPr dirty="0" sz="2000" spc="40">
                <a:solidFill>
                  <a:srgbClr val="010202"/>
                </a:solidFill>
                <a:latin typeface="Times New Roman"/>
                <a:cs typeface="Times New Roman"/>
              </a:rPr>
              <a:t>Dubbed 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by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many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as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company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with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outlandish </a:t>
            </a:r>
            <a:r>
              <a:rPr dirty="0" sz="2000" spc="35">
                <a:solidFill>
                  <a:srgbClr val="010202"/>
                </a:solidFill>
                <a:latin typeface="Times New Roman"/>
                <a:cs typeface="Times New Roman"/>
              </a:rPr>
              <a:t> name </a:t>
            </a:r>
            <a:r>
              <a:rPr dirty="0" sz="2000" spc="40">
                <a:solidFill>
                  <a:srgbClr val="010202"/>
                </a:solidFill>
                <a:latin typeface="Times New Roman"/>
                <a:cs typeface="Times New Roman"/>
              </a:rPr>
              <a:t>that </a:t>
            </a: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sticks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mind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for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 </a:t>
            </a: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eternity,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Salesgasm is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professional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training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facilitation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010202"/>
                </a:solidFill>
                <a:latin typeface="Times New Roman"/>
                <a:cs typeface="Times New Roman"/>
              </a:rPr>
              <a:t>company.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Its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mission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is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make sure </a:t>
            </a:r>
            <a:r>
              <a:rPr dirty="0" sz="2000" spc="40">
                <a:solidFill>
                  <a:srgbClr val="010202"/>
                </a:solidFill>
                <a:latin typeface="Times New Roman"/>
                <a:cs typeface="Times New Roman"/>
              </a:rPr>
              <a:t>that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world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has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better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more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2000" spc="89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cient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professionals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60">
                <a:solidFill>
                  <a:srgbClr val="010202"/>
                </a:solidFill>
                <a:latin typeface="Times New Roman"/>
                <a:cs typeface="Times New Roman"/>
              </a:rPr>
              <a:t>no </a:t>
            </a:r>
            <a:r>
              <a:rPr dirty="0" sz="2000" spc="35">
                <a:solidFill>
                  <a:srgbClr val="010202"/>
                </a:solidFill>
                <a:latin typeface="Times New Roman"/>
                <a:cs typeface="Times New Roman"/>
              </a:rPr>
              <a:t>company/department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has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2000" spc="-20">
                <a:solidFill>
                  <a:srgbClr val="010202"/>
                </a:solidFill>
                <a:latin typeface="Times New Roman"/>
                <a:cs typeface="Times New Roman"/>
              </a:rPr>
              <a:t>close </a:t>
            </a:r>
            <a:r>
              <a:rPr dirty="0" sz="2000" spc="-1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35">
                <a:solidFill>
                  <a:srgbClr val="010202"/>
                </a:solidFill>
                <a:latin typeface="Times New Roman"/>
                <a:cs typeface="Times New Roman"/>
              </a:rPr>
              <a:t>down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because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it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was </a:t>
            </a:r>
            <a:r>
              <a:rPr dirty="0" sz="2000" spc="60">
                <a:solidFill>
                  <a:srgbClr val="010202"/>
                </a:solidFill>
                <a:latin typeface="Times New Roman"/>
                <a:cs typeface="Times New Roman"/>
              </a:rPr>
              <a:t>not </a:t>
            </a: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able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market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sell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its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products/services.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Many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10202"/>
                </a:solidFill>
                <a:latin typeface="Times New Roman"/>
                <a:cs typeface="Times New Roman"/>
              </a:rPr>
              <a:t>finest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sales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professionals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from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across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-15">
                <a:solidFill>
                  <a:srgbClr val="010202"/>
                </a:solidFill>
                <a:latin typeface="Times New Roman"/>
                <a:cs typeface="Times New Roman"/>
              </a:rPr>
              <a:t>globe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are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part 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of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Salesgasm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55">
                <a:solidFill>
                  <a:srgbClr val="010202"/>
                </a:solidFill>
                <a:latin typeface="Times New Roman"/>
                <a:cs typeface="Times New Roman"/>
              </a:rPr>
              <a:t>family.</a:t>
            </a:r>
            <a:endParaRPr sz="2000">
              <a:latin typeface="Times New Roman"/>
              <a:cs typeface="Times New Roman"/>
            </a:endParaRPr>
          </a:p>
          <a:p>
            <a:pPr algn="ctr" marL="320040" marR="191770">
              <a:lnSpc>
                <a:spcPct val="100000"/>
              </a:lnSpc>
              <a:spcBef>
                <a:spcPts val="2000"/>
              </a:spcBef>
            </a:pP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There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are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2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010202"/>
                </a:solidFill>
                <a:latin typeface="Times New Roman"/>
                <a:cs typeface="Times New Roman"/>
              </a:rPr>
              <a:t>ways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Salesgasm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provides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education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sales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professionals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across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globe:</a:t>
            </a:r>
            <a:endParaRPr sz="2000">
              <a:latin typeface="Times New Roman"/>
              <a:cs typeface="Times New Roman"/>
            </a:endParaRPr>
          </a:p>
          <a:p>
            <a:pPr algn="ctr" marL="132715" marR="5080" indent="-635">
              <a:lnSpc>
                <a:spcPct val="100000"/>
              </a:lnSpc>
              <a:spcBef>
                <a:spcPts val="2400"/>
              </a:spcBef>
            </a:pP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Salesgasm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organizes </a:t>
            </a:r>
            <a:r>
              <a:rPr dirty="0" sz="2000" spc="-15">
                <a:solidFill>
                  <a:srgbClr val="010202"/>
                </a:solidFill>
                <a:latin typeface="Times New Roman"/>
                <a:cs typeface="Times New Roman"/>
              </a:rPr>
              <a:t>world-class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digital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conferences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conferences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across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-15">
                <a:solidFill>
                  <a:srgbClr val="010202"/>
                </a:solidFill>
                <a:latin typeface="Times New Roman"/>
                <a:cs typeface="Times New Roman"/>
              </a:rPr>
              <a:t>globe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focused </a:t>
            </a:r>
            <a:r>
              <a:rPr dirty="0" sz="2000" spc="60">
                <a:solidFill>
                  <a:srgbClr val="010202"/>
                </a:solidFill>
                <a:latin typeface="Times New Roman"/>
                <a:cs typeface="Times New Roman"/>
              </a:rPr>
              <a:t>on </a:t>
            </a:r>
            <a:r>
              <a:rPr dirty="0" sz="2000" spc="-45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6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attracting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best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sales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professionals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bringing </a:t>
            </a:r>
            <a:r>
              <a:rPr dirty="0" sz="2000" spc="45">
                <a:solidFill>
                  <a:srgbClr val="010202"/>
                </a:solidFill>
                <a:latin typeface="Times New Roman"/>
                <a:cs typeface="Times New Roman"/>
              </a:rPr>
              <a:t>them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together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under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one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roof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2000" spc="-15">
                <a:solidFill>
                  <a:srgbClr val="010202"/>
                </a:solidFill>
                <a:latin typeface="Times New Roman"/>
                <a:cs typeface="Times New Roman"/>
              </a:rPr>
              <a:t>get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educated,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 network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generate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business.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9694" y="0"/>
            <a:ext cx="3008630" cy="3276600"/>
          </a:xfrm>
          <a:custGeom>
            <a:avLst/>
            <a:gdLst/>
            <a:ahLst/>
            <a:cxnLst/>
            <a:rect l="l" t="t" r="r" b="b"/>
            <a:pathLst>
              <a:path w="3008629" h="3276600">
                <a:moveTo>
                  <a:pt x="1236599" y="0"/>
                </a:moveTo>
                <a:lnTo>
                  <a:pt x="0" y="0"/>
                </a:lnTo>
                <a:lnTo>
                  <a:pt x="0" y="1772157"/>
                </a:lnTo>
                <a:lnTo>
                  <a:pt x="772" y="1820817"/>
                </a:lnTo>
                <a:lnTo>
                  <a:pt x="3076" y="1869117"/>
                </a:lnTo>
                <a:lnTo>
                  <a:pt x="6886" y="1917007"/>
                </a:lnTo>
                <a:lnTo>
                  <a:pt x="12180" y="1964464"/>
                </a:lnTo>
                <a:lnTo>
                  <a:pt x="18934" y="2011465"/>
                </a:lnTo>
                <a:lnTo>
                  <a:pt x="27125" y="2057986"/>
                </a:lnTo>
                <a:lnTo>
                  <a:pt x="36729" y="2104004"/>
                </a:lnTo>
                <a:lnTo>
                  <a:pt x="47724" y="2149496"/>
                </a:lnTo>
                <a:lnTo>
                  <a:pt x="60085" y="2194439"/>
                </a:lnTo>
                <a:lnTo>
                  <a:pt x="73790" y="2238808"/>
                </a:lnTo>
                <a:lnTo>
                  <a:pt x="88815" y="2282581"/>
                </a:lnTo>
                <a:lnTo>
                  <a:pt x="105137" y="2325734"/>
                </a:lnTo>
                <a:lnTo>
                  <a:pt x="122733" y="2368244"/>
                </a:lnTo>
                <a:lnTo>
                  <a:pt x="141578" y="2410088"/>
                </a:lnTo>
                <a:lnTo>
                  <a:pt x="161651" y="2451242"/>
                </a:lnTo>
                <a:lnTo>
                  <a:pt x="182926" y="2491683"/>
                </a:lnTo>
                <a:lnTo>
                  <a:pt x="205382" y="2531388"/>
                </a:lnTo>
                <a:lnTo>
                  <a:pt x="228994" y="2570332"/>
                </a:lnTo>
                <a:lnTo>
                  <a:pt x="253740" y="2608494"/>
                </a:lnTo>
                <a:lnTo>
                  <a:pt x="279596" y="2645849"/>
                </a:lnTo>
                <a:lnTo>
                  <a:pt x="306538" y="2682374"/>
                </a:lnTo>
                <a:lnTo>
                  <a:pt x="334544" y="2718046"/>
                </a:lnTo>
                <a:lnTo>
                  <a:pt x="363590" y="2752842"/>
                </a:lnTo>
                <a:lnTo>
                  <a:pt x="393652" y="2786737"/>
                </a:lnTo>
                <a:lnTo>
                  <a:pt x="424708" y="2819710"/>
                </a:lnTo>
                <a:lnTo>
                  <a:pt x="456733" y="2851736"/>
                </a:lnTo>
                <a:lnTo>
                  <a:pt x="489705" y="2882791"/>
                </a:lnTo>
                <a:lnTo>
                  <a:pt x="523600" y="2912854"/>
                </a:lnTo>
                <a:lnTo>
                  <a:pt x="558395" y="2941900"/>
                </a:lnTo>
                <a:lnTo>
                  <a:pt x="594067" y="2969906"/>
                </a:lnTo>
                <a:lnTo>
                  <a:pt x="630592" y="2996849"/>
                </a:lnTo>
                <a:lnTo>
                  <a:pt x="667946" y="3022705"/>
                </a:lnTo>
                <a:lnTo>
                  <a:pt x="706107" y="3047451"/>
                </a:lnTo>
                <a:lnTo>
                  <a:pt x="745051" y="3071063"/>
                </a:lnTo>
                <a:lnTo>
                  <a:pt x="784755" y="3093519"/>
                </a:lnTo>
                <a:lnTo>
                  <a:pt x="825195" y="3114795"/>
                </a:lnTo>
                <a:lnTo>
                  <a:pt x="866348" y="3134867"/>
                </a:lnTo>
                <a:lnTo>
                  <a:pt x="908191" y="3153713"/>
                </a:lnTo>
                <a:lnTo>
                  <a:pt x="950701" y="3171308"/>
                </a:lnTo>
                <a:lnTo>
                  <a:pt x="993853" y="3187631"/>
                </a:lnTo>
                <a:lnTo>
                  <a:pt x="1037625" y="3202656"/>
                </a:lnTo>
                <a:lnTo>
                  <a:pt x="1081993" y="3216361"/>
                </a:lnTo>
                <a:lnTo>
                  <a:pt x="1126935" y="3228722"/>
                </a:lnTo>
                <a:lnTo>
                  <a:pt x="1172426" y="3239717"/>
                </a:lnTo>
                <a:lnTo>
                  <a:pt x="1218443" y="3249322"/>
                </a:lnTo>
                <a:lnTo>
                  <a:pt x="1264963" y="3257513"/>
                </a:lnTo>
                <a:lnTo>
                  <a:pt x="1311962" y="3264267"/>
                </a:lnTo>
                <a:lnTo>
                  <a:pt x="1359418" y="3269560"/>
                </a:lnTo>
                <a:lnTo>
                  <a:pt x="1407307" y="3273371"/>
                </a:lnTo>
                <a:lnTo>
                  <a:pt x="1455605" y="3275674"/>
                </a:lnTo>
                <a:lnTo>
                  <a:pt x="1504289" y="3276447"/>
                </a:lnTo>
                <a:lnTo>
                  <a:pt x="1552976" y="3275674"/>
                </a:lnTo>
                <a:lnTo>
                  <a:pt x="1601276" y="3273371"/>
                </a:lnTo>
                <a:lnTo>
                  <a:pt x="1649167" y="3269560"/>
                </a:lnTo>
                <a:lnTo>
                  <a:pt x="1696624" y="3264267"/>
                </a:lnTo>
                <a:lnTo>
                  <a:pt x="1743626" y="3257513"/>
                </a:lnTo>
                <a:lnTo>
                  <a:pt x="1790148" y="3249322"/>
                </a:lnTo>
                <a:lnTo>
                  <a:pt x="1836166" y="3239717"/>
                </a:lnTo>
                <a:lnTo>
                  <a:pt x="1881659" y="3228722"/>
                </a:lnTo>
                <a:lnTo>
                  <a:pt x="1926602" y="3216361"/>
                </a:lnTo>
                <a:lnTo>
                  <a:pt x="1970971" y="3202656"/>
                </a:lnTo>
                <a:lnTo>
                  <a:pt x="2014745" y="3187631"/>
                </a:lnTo>
                <a:lnTo>
                  <a:pt x="2057899" y="3171308"/>
                </a:lnTo>
                <a:lnTo>
                  <a:pt x="2100409" y="3153713"/>
                </a:lnTo>
                <a:lnTo>
                  <a:pt x="2142253" y="3134867"/>
                </a:lnTo>
                <a:lnTo>
                  <a:pt x="2183408" y="3114795"/>
                </a:lnTo>
                <a:lnTo>
                  <a:pt x="2223849" y="3093519"/>
                </a:lnTo>
                <a:lnTo>
                  <a:pt x="2263554" y="3071063"/>
                </a:lnTo>
                <a:lnTo>
                  <a:pt x="2302499" y="3047451"/>
                </a:lnTo>
                <a:lnTo>
                  <a:pt x="2340661" y="3022705"/>
                </a:lnTo>
                <a:lnTo>
                  <a:pt x="2378016" y="2996849"/>
                </a:lnTo>
                <a:lnTo>
                  <a:pt x="2414542" y="2969906"/>
                </a:lnTo>
                <a:lnTo>
                  <a:pt x="2450214" y="2941900"/>
                </a:lnTo>
                <a:lnTo>
                  <a:pt x="2485010" y="2912854"/>
                </a:lnTo>
                <a:lnTo>
                  <a:pt x="2518906" y="2882791"/>
                </a:lnTo>
                <a:lnTo>
                  <a:pt x="2551878" y="2851736"/>
                </a:lnTo>
                <a:lnTo>
                  <a:pt x="2583904" y="2819710"/>
                </a:lnTo>
                <a:lnTo>
                  <a:pt x="2614960" y="2786737"/>
                </a:lnTo>
                <a:lnTo>
                  <a:pt x="2645023" y="2752842"/>
                </a:lnTo>
                <a:lnTo>
                  <a:pt x="2674069" y="2718046"/>
                </a:lnTo>
                <a:lnTo>
                  <a:pt x="2702075" y="2682374"/>
                </a:lnTo>
                <a:lnTo>
                  <a:pt x="2729018" y="2645849"/>
                </a:lnTo>
                <a:lnTo>
                  <a:pt x="2754874" y="2608494"/>
                </a:lnTo>
                <a:lnTo>
                  <a:pt x="2779620" y="2570332"/>
                </a:lnTo>
                <a:lnTo>
                  <a:pt x="2803233" y="2531388"/>
                </a:lnTo>
                <a:lnTo>
                  <a:pt x="2825689" y="2491683"/>
                </a:lnTo>
                <a:lnTo>
                  <a:pt x="2846965" y="2451242"/>
                </a:lnTo>
                <a:lnTo>
                  <a:pt x="2867037" y="2410088"/>
                </a:lnTo>
                <a:lnTo>
                  <a:pt x="2885883" y="2368244"/>
                </a:lnTo>
                <a:lnTo>
                  <a:pt x="2903478" y="2325734"/>
                </a:lnTo>
                <a:lnTo>
                  <a:pt x="2919800" y="2282581"/>
                </a:lnTo>
                <a:lnTo>
                  <a:pt x="2934826" y="2238808"/>
                </a:lnTo>
                <a:lnTo>
                  <a:pt x="2948531" y="2194439"/>
                </a:lnTo>
                <a:lnTo>
                  <a:pt x="2960892" y="2149496"/>
                </a:lnTo>
                <a:lnTo>
                  <a:pt x="2971887" y="2104004"/>
                </a:lnTo>
                <a:lnTo>
                  <a:pt x="2981492" y="2057986"/>
                </a:lnTo>
                <a:lnTo>
                  <a:pt x="2984699" y="2039772"/>
                </a:lnTo>
                <a:lnTo>
                  <a:pt x="1504289" y="2039772"/>
                </a:lnTo>
                <a:lnTo>
                  <a:pt x="1456242" y="2035452"/>
                </a:lnTo>
                <a:lnTo>
                  <a:pt x="1410991" y="2023003"/>
                </a:lnTo>
                <a:lnTo>
                  <a:pt x="1369299" y="2003184"/>
                </a:lnTo>
                <a:lnTo>
                  <a:pt x="1331930" y="1976758"/>
                </a:lnTo>
                <a:lnTo>
                  <a:pt x="1299644" y="1944485"/>
                </a:lnTo>
                <a:lnTo>
                  <a:pt x="1273206" y="1907127"/>
                </a:lnTo>
                <a:lnTo>
                  <a:pt x="1253377" y="1865446"/>
                </a:lnTo>
                <a:lnTo>
                  <a:pt x="1240920" y="1820202"/>
                </a:lnTo>
                <a:lnTo>
                  <a:pt x="1236599" y="1772157"/>
                </a:lnTo>
                <a:lnTo>
                  <a:pt x="1236599" y="0"/>
                </a:lnTo>
                <a:close/>
              </a:path>
              <a:path w="3008629" h="3276600">
                <a:moveTo>
                  <a:pt x="3008617" y="0"/>
                </a:moveTo>
                <a:lnTo>
                  <a:pt x="1771980" y="0"/>
                </a:lnTo>
                <a:lnTo>
                  <a:pt x="1771980" y="1772157"/>
                </a:lnTo>
                <a:lnTo>
                  <a:pt x="1767658" y="1820202"/>
                </a:lnTo>
                <a:lnTo>
                  <a:pt x="1755201" y="1865446"/>
                </a:lnTo>
                <a:lnTo>
                  <a:pt x="1735373" y="1907127"/>
                </a:lnTo>
                <a:lnTo>
                  <a:pt x="1708934" y="1944485"/>
                </a:lnTo>
                <a:lnTo>
                  <a:pt x="1676649" y="1976758"/>
                </a:lnTo>
                <a:lnTo>
                  <a:pt x="1639279" y="2003184"/>
                </a:lnTo>
                <a:lnTo>
                  <a:pt x="1597587" y="2023003"/>
                </a:lnTo>
                <a:lnTo>
                  <a:pt x="1552336" y="2035452"/>
                </a:lnTo>
                <a:lnTo>
                  <a:pt x="1504289" y="2039772"/>
                </a:lnTo>
                <a:lnTo>
                  <a:pt x="2984699" y="2039772"/>
                </a:lnTo>
                <a:lnTo>
                  <a:pt x="2996437" y="1964464"/>
                </a:lnTo>
                <a:lnTo>
                  <a:pt x="3001730" y="1917007"/>
                </a:lnTo>
                <a:lnTo>
                  <a:pt x="3005541" y="1869117"/>
                </a:lnTo>
                <a:lnTo>
                  <a:pt x="3007844" y="1820817"/>
                </a:lnTo>
                <a:lnTo>
                  <a:pt x="3008616" y="1772157"/>
                </a:lnTo>
                <a:lnTo>
                  <a:pt x="3008617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" y="4038447"/>
            <a:ext cx="3074670" cy="1957070"/>
          </a:xfrm>
          <a:custGeom>
            <a:avLst/>
            <a:gdLst/>
            <a:ahLst/>
            <a:cxnLst/>
            <a:rect l="l" t="t" r="r" b="b"/>
            <a:pathLst>
              <a:path w="3074670" h="1957070">
                <a:moveTo>
                  <a:pt x="3074619" y="978281"/>
                </a:moveTo>
                <a:lnTo>
                  <a:pt x="3073412" y="929462"/>
                </a:lnTo>
                <a:lnTo>
                  <a:pt x="3069856" y="881253"/>
                </a:lnTo>
                <a:lnTo>
                  <a:pt x="3064002" y="833716"/>
                </a:lnTo>
                <a:lnTo>
                  <a:pt x="3055899" y="786917"/>
                </a:lnTo>
                <a:lnTo>
                  <a:pt x="3045612" y="740905"/>
                </a:lnTo>
                <a:lnTo>
                  <a:pt x="3033191" y="695744"/>
                </a:lnTo>
                <a:lnTo>
                  <a:pt x="3018701" y="651471"/>
                </a:lnTo>
                <a:lnTo>
                  <a:pt x="3002178" y="608164"/>
                </a:lnTo>
                <a:lnTo>
                  <a:pt x="2983687" y="565861"/>
                </a:lnTo>
                <a:lnTo>
                  <a:pt x="2963291" y="524637"/>
                </a:lnTo>
                <a:lnTo>
                  <a:pt x="2941053" y="484530"/>
                </a:lnTo>
                <a:lnTo>
                  <a:pt x="2917012" y="445604"/>
                </a:lnTo>
                <a:lnTo>
                  <a:pt x="2891218" y="407911"/>
                </a:lnTo>
                <a:lnTo>
                  <a:pt x="2863761" y="371513"/>
                </a:lnTo>
                <a:lnTo>
                  <a:pt x="2834665" y="336461"/>
                </a:lnTo>
                <a:lnTo>
                  <a:pt x="2803995" y="302818"/>
                </a:lnTo>
                <a:lnTo>
                  <a:pt x="2771800" y="270624"/>
                </a:lnTo>
                <a:lnTo>
                  <a:pt x="2738158" y="239953"/>
                </a:lnTo>
                <a:lnTo>
                  <a:pt x="2703106" y="210858"/>
                </a:lnTo>
                <a:lnTo>
                  <a:pt x="2666708" y="183388"/>
                </a:lnTo>
                <a:lnTo>
                  <a:pt x="2629027" y="157607"/>
                </a:lnTo>
                <a:lnTo>
                  <a:pt x="2590101" y="133565"/>
                </a:lnTo>
                <a:lnTo>
                  <a:pt x="2549995" y="111315"/>
                </a:lnTo>
                <a:lnTo>
                  <a:pt x="2508758" y="90932"/>
                </a:lnTo>
                <a:lnTo>
                  <a:pt x="2466454" y="72440"/>
                </a:lnTo>
                <a:lnTo>
                  <a:pt x="2423147" y="55918"/>
                </a:lnTo>
                <a:lnTo>
                  <a:pt x="2378887" y="41427"/>
                </a:lnTo>
                <a:lnTo>
                  <a:pt x="2333714" y="28994"/>
                </a:lnTo>
                <a:lnTo>
                  <a:pt x="2287701" y="18707"/>
                </a:lnTo>
                <a:lnTo>
                  <a:pt x="2240902" y="10604"/>
                </a:lnTo>
                <a:lnTo>
                  <a:pt x="2193379" y="4749"/>
                </a:lnTo>
                <a:lnTo>
                  <a:pt x="2145169" y="1193"/>
                </a:lnTo>
                <a:lnTo>
                  <a:pt x="2096350" y="0"/>
                </a:lnTo>
                <a:lnTo>
                  <a:pt x="2047519" y="1193"/>
                </a:lnTo>
                <a:lnTo>
                  <a:pt x="1999310" y="4749"/>
                </a:lnTo>
                <a:lnTo>
                  <a:pt x="1951774" y="10604"/>
                </a:lnTo>
                <a:lnTo>
                  <a:pt x="1904974" y="18707"/>
                </a:lnTo>
                <a:lnTo>
                  <a:pt x="1858962" y="28994"/>
                </a:lnTo>
                <a:lnTo>
                  <a:pt x="1813801" y="41427"/>
                </a:lnTo>
                <a:lnTo>
                  <a:pt x="1769529" y="55918"/>
                </a:lnTo>
                <a:lnTo>
                  <a:pt x="1726222" y="72440"/>
                </a:lnTo>
                <a:lnTo>
                  <a:pt x="1683918" y="90932"/>
                </a:lnTo>
                <a:lnTo>
                  <a:pt x="1642694" y="111315"/>
                </a:lnTo>
                <a:lnTo>
                  <a:pt x="1602587" y="133565"/>
                </a:lnTo>
                <a:lnTo>
                  <a:pt x="1563649" y="157607"/>
                </a:lnTo>
                <a:lnTo>
                  <a:pt x="1525968" y="183388"/>
                </a:lnTo>
                <a:lnTo>
                  <a:pt x="1489557" y="210858"/>
                </a:lnTo>
                <a:lnTo>
                  <a:pt x="1454518" y="239953"/>
                </a:lnTo>
                <a:lnTo>
                  <a:pt x="1420863" y="270624"/>
                </a:lnTo>
                <a:lnTo>
                  <a:pt x="1388681" y="302818"/>
                </a:lnTo>
                <a:lnTo>
                  <a:pt x="1358011" y="336461"/>
                </a:lnTo>
                <a:lnTo>
                  <a:pt x="1328915" y="371513"/>
                </a:lnTo>
                <a:lnTo>
                  <a:pt x="1301445" y="407911"/>
                </a:lnTo>
                <a:lnTo>
                  <a:pt x="1275664" y="445604"/>
                </a:lnTo>
                <a:lnTo>
                  <a:pt x="1251623" y="484530"/>
                </a:lnTo>
                <a:lnTo>
                  <a:pt x="1229372" y="524637"/>
                </a:lnTo>
                <a:lnTo>
                  <a:pt x="1208976" y="565861"/>
                </a:lnTo>
                <a:lnTo>
                  <a:pt x="1190485" y="608164"/>
                </a:lnTo>
                <a:lnTo>
                  <a:pt x="1173975" y="651471"/>
                </a:lnTo>
                <a:lnTo>
                  <a:pt x="1159471" y="695744"/>
                </a:lnTo>
                <a:lnTo>
                  <a:pt x="1147051" y="740905"/>
                </a:lnTo>
                <a:lnTo>
                  <a:pt x="1136764" y="786917"/>
                </a:lnTo>
                <a:lnTo>
                  <a:pt x="1134224" y="801560"/>
                </a:lnTo>
                <a:lnTo>
                  <a:pt x="1131697" y="786917"/>
                </a:lnTo>
                <a:lnTo>
                  <a:pt x="1121410" y="740905"/>
                </a:lnTo>
                <a:lnTo>
                  <a:pt x="1108976" y="695744"/>
                </a:lnTo>
                <a:lnTo>
                  <a:pt x="1094486" y="651471"/>
                </a:lnTo>
                <a:lnTo>
                  <a:pt x="1077963" y="608164"/>
                </a:lnTo>
                <a:lnTo>
                  <a:pt x="1059472" y="565861"/>
                </a:lnTo>
                <a:lnTo>
                  <a:pt x="1039088" y="524637"/>
                </a:lnTo>
                <a:lnTo>
                  <a:pt x="1016838" y="484530"/>
                </a:lnTo>
                <a:lnTo>
                  <a:pt x="992797" y="445604"/>
                </a:lnTo>
                <a:lnTo>
                  <a:pt x="967003" y="407911"/>
                </a:lnTo>
                <a:lnTo>
                  <a:pt x="939546" y="371513"/>
                </a:lnTo>
                <a:lnTo>
                  <a:pt x="910437" y="336461"/>
                </a:lnTo>
                <a:lnTo>
                  <a:pt x="879779" y="302818"/>
                </a:lnTo>
                <a:lnTo>
                  <a:pt x="847585" y="270624"/>
                </a:lnTo>
                <a:lnTo>
                  <a:pt x="813943" y="239953"/>
                </a:lnTo>
                <a:lnTo>
                  <a:pt x="778891" y="210858"/>
                </a:lnTo>
                <a:lnTo>
                  <a:pt x="742492" y="183388"/>
                </a:lnTo>
                <a:lnTo>
                  <a:pt x="704799" y="157607"/>
                </a:lnTo>
                <a:lnTo>
                  <a:pt x="665873" y="133565"/>
                </a:lnTo>
                <a:lnTo>
                  <a:pt x="625767" y="111315"/>
                </a:lnTo>
                <a:lnTo>
                  <a:pt x="584530" y="90932"/>
                </a:lnTo>
                <a:lnTo>
                  <a:pt x="542239" y="72440"/>
                </a:lnTo>
                <a:lnTo>
                  <a:pt x="498932" y="55918"/>
                </a:lnTo>
                <a:lnTo>
                  <a:pt x="454660" y="41427"/>
                </a:lnTo>
                <a:lnTo>
                  <a:pt x="409486" y="28994"/>
                </a:lnTo>
                <a:lnTo>
                  <a:pt x="363486" y="18707"/>
                </a:lnTo>
                <a:lnTo>
                  <a:pt x="316687" y="10604"/>
                </a:lnTo>
                <a:lnTo>
                  <a:pt x="269151" y="4749"/>
                </a:lnTo>
                <a:lnTo>
                  <a:pt x="220941" y="1193"/>
                </a:lnTo>
                <a:lnTo>
                  <a:pt x="172123" y="0"/>
                </a:lnTo>
                <a:lnTo>
                  <a:pt x="123291" y="1193"/>
                </a:lnTo>
                <a:lnTo>
                  <a:pt x="75095" y="4749"/>
                </a:lnTo>
                <a:lnTo>
                  <a:pt x="27559" y="10604"/>
                </a:lnTo>
                <a:lnTo>
                  <a:pt x="0" y="15379"/>
                </a:lnTo>
                <a:lnTo>
                  <a:pt x="0" y="1941182"/>
                </a:lnTo>
                <a:lnTo>
                  <a:pt x="27559" y="1945957"/>
                </a:lnTo>
                <a:lnTo>
                  <a:pt x="75095" y="1951812"/>
                </a:lnTo>
                <a:lnTo>
                  <a:pt x="123291" y="1955368"/>
                </a:lnTo>
                <a:lnTo>
                  <a:pt x="172123" y="1956562"/>
                </a:lnTo>
                <a:lnTo>
                  <a:pt x="220941" y="1955368"/>
                </a:lnTo>
                <a:lnTo>
                  <a:pt x="269151" y="1951812"/>
                </a:lnTo>
                <a:lnTo>
                  <a:pt x="316687" y="1945957"/>
                </a:lnTo>
                <a:lnTo>
                  <a:pt x="363486" y="1937854"/>
                </a:lnTo>
                <a:lnTo>
                  <a:pt x="409486" y="1927567"/>
                </a:lnTo>
                <a:lnTo>
                  <a:pt x="454660" y="1915147"/>
                </a:lnTo>
                <a:lnTo>
                  <a:pt x="498932" y="1900643"/>
                </a:lnTo>
                <a:lnTo>
                  <a:pt x="542239" y="1884121"/>
                </a:lnTo>
                <a:lnTo>
                  <a:pt x="584530" y="1865642"/>
                </a:lnTo>
                <a:lnTo>
                  <a:pt x="625767" y="1845246"/>
                </a:lnTo>
                <a:lnTo>
                  <a:pt x="665873" y="1822996"/>
                </a:lnTo>
                <a:lnTo>
                  <a:pt x="704799" y="1798955"/>
                </a:lnTo>
                <a:lnTo>
                  <a:pt x="742492" y="1773174"/>
                </a:lnTo>
                <a:lnTo>
                  <a:pt x="778891" y="1745703"/>
                </a:lnTo>
                <a:lnTo>
                  <a:pt x="813943" y="1716608"/>
                </a:lnTo>
                <a:lnTo>
                  <a:pt x="847585" y="1685937"/>
                </a:lnTo>
                <a:lnTo>
                  <a:pt x="879779" y="1653755"/>
                </a:lnTo>
                <a:lnTo>
                  <a:pt x="910437" y="1620100"/>
                </a:lnTo>
                <a:lnTo>
                  <a:pt x="939546" y="1585048"/>
                </a:lnTo>
                <a:lnTo>
                  <a:pt x="967003" y="1548650"/>
                </a:lnTo>
                <a:lnTo>
                  <a:pt x="992797" y="1510969"/>
                </a:lnTo>
                <a:lnTo>
                  <a:pt x="1016838" y="1472031"/>
                </a:lnTo>
                <a:lnTo>
                  <a:pt x="1039088" y="1431925"/>
                </a:lnTo>
                <a:lnTo>
                  <a:pt x="1059472" y="1390700"/>
                </a:lnTo>
                <a:lnTo>
                  <a:pt x="1077963" y="1348397"/>
                </a:lnTo>
                <a:lnTo>
                  <a:pt x="1094486" y="1305090"/>
                </a:lnTo>
                <a:lnTo>
                  <a:pt x="1108976" y="1260817"/>
                </a:lnTo>
                <a:lnTo>
                  <a:pt x="1121410" y="1215656"/>
                </a:lnTo>
                <a:lnTo>
                  <a:pt x="1131697" y="1169644"/>
                </a:lnTo>
                <a:lnTo>
                  <a:pt x="1134224" y="1155014"/>
                </a:lnTo>
                <a:lnTo>
                  <a:pt x="1136764" y="1169644"/>
                </a:lnTo>
                <a:lnTo>
                  <a:pt x="1147051" y="1215656"/>
                </a:lnTo>
                <a:lnTo>
                  <a:pt x="1159471" y="1260817"/>
                </a:lnTo>
                <a:lnTo>
                  <a:pt x="1173975" y="1305090"/>
                </a:lnTo>
                <a:lnTo>
                  <a:pt x="1190485" y="1348397"/>
                </a:lnTo>
                <a:lnTo>
                  <a:pt x="1208976" y="1390700"/>
                </a:lnTo>
                <a:lnTo>
                  <a:pt x="1229372" y="1431925"/>
                </a:lnTo>
                <a:lnTo>
                  <a:pt x="1251623" y="1472031"/>
                </a:lnTo>
                <a:lnTo>
                  <a:pt x="1275664" y="1510969"/>
                </a:lnTo>
                <a:lnTo>
                  <a:pt x="1301445" y="1548650"/>
                </a:lnTo>
                <a:lnTo>
                  <a:pt x="1328915" y="1585048"/>
                </a:lnTo>
                <a:lnTo>
                  <a:pt x="1358011" y="1620100"/>
                </a:lnTo>
                <a:lnTo>
                  <a:pt x="1388681" y="1653755"/>
                </a:lnTo>
                <a:lnTo>
                  <a:pt x="1420863" y="1685937"/>
                </a:lnTo>
                <a:lnTo>
                  <a:pt x="1454518" y="1716608"/>
                </a:lnTo>
                <a:lnTo>
                  <a:pt x="1489557" y="1745703"/>
                </a:lnTo>
                <a:lnTo>
                  <a:pt x="1525968" y="1773174"/>
                </a:lnTo>
                <a:lnTo>
                  <a:pt x="1563649" y="1798955"/>
                </a:lnTo>
                <a:lnTo>
                  <a:pt x="1602587" y="1822996"/>
                </a:lnTo>
                <a:lnTo>
                  <a:pt x="1642694" y="1845246"/>
                </a:lnTo>
                <a:lnTo>
                  <a:pt x="1683918" y="1865642"/>
                </a:lnTo>
                <a:lnTo>
                  <a:pt x="1726222" y="1884121"/>
                </a:lnTo>
                <a:lnTo>
                  <a:pt x="1769529" y="1900643"/>
                </a:lnTo>
                <a:lnTo>
                  <a:pt x="1813801" y="1915147"/>
                </a:lnTo>
                <a:lnTo>
                  <a:pt x="1858962" y="1927567"/>
                </a:lnTo>
                <a:lnTo>
                  <a:pt x="1904974" y="1937854"/>
                </a:lnTo>
                <a:lnTo>
                  <a:pt x="1951774" y="1945957"/>
                </a:lnTo>
                <a:lnTo>
                  <a:pt x="1999310" y="1951812"/>
                </a:lnTo>
                <a:lnTo>
                  <a:pt x="2047519" y="1955368"/>
                </a:lnTo>
                <a:lnTo>
                  <a:pt x="2096350" y="1956562"/>
                </a:lnTo>
                <a:lnTo>
                  <a:pt x="2145169" y="1955368"/>
                </a:lnTo>
                <a:lnTo>
                  <a:pt x="2193379" y="1951812"/>
                </a:lnTo>
                <a:lnTo>
                  <a:pt x="2240902" y="1945957"/>
                </a:lnTo>
                <a:lnTo>
                  <a:pt x="2287701" y="1937854"/>
                </a:lnTo>
                <a:lnTo>
                  <a:pt x="2333714" y="1927567"/>
                </a:lnTo>
                <a:lnTo>
                  <a:pt x="2378887" y="1915147"/>
                </a:lnTo>
                <a:lnTo>
                  <a:pt x="2423147" y="1900643"/>
                </a:lnTo>
                <a:lnTo>
                  <a:pt x="2466454" y="1884121"/>
                </a:lnTo>
                <a:lnTo>
                  <a:pt x="2508758" y="1865642"/>
                </a:lnTo>
                <a:lnTo>
                  <a:pt x="2549995" y="1845246"/>
                </a:lnTo>
                <a:lnTo>
                  <a:pt x="2590101" y="1822996"/>
                </a:lnTo>
                <a:lnTo>
                  <a:pt x="2629027" y="1798955"/>
                </a:lnTo>
                <a:lnTo>
                  <a:pt x="2666708" y="1773174"/>
                </a:lnTo>
                <a:lnTo>
                  <a:pt x="2703106" y="1745703"/>
                </a:lnTo>
                <a:lnTo>
                  <a:pt x="2738158" y="1716608"/>
                </a:lnTo>
                <a:lnTo>
                  <a:pt x="2771800" y="1685937"/>
                </a:lnTo>
                <a:lnTo>
                  <a:pt x="2803995" y="1653755"/>
                </a:lnTo>
                <a:lnTo>
                  <a:pt x="2834665" y="1620100"/>
                </a:lnTo>
                <a:lnTo>
                  <a:pt x="2863761" y="1585048"/>
                </a:lnTo>
                <a:lnTo>
                  <a:pt x="2891218" y="1548650"/>
                </a:lnTo>
                <a:lnTo>
                  <a:pt x="2917012" y="1510969"/>
                </a:lnTo>
                <a:lnTo>
                  <a:pt x="2941053" y="1472031"/>
                </a:lnTo>
                <a:lnTo>
                  <a:pt x="2963291" y="1431925"/>
                </a:lnTo>
                <a:lnTo>
                  <a:pt x="2983687" y="1390700"/>
                </a:lnTo>
                <a:lnTo>
                  <a:pt x="3002178" y="1348397"/>
                </a:lnTo>
                <a:lnTo>
                  <a:pt x="3018701" y="1305090"/>
                </a:lnTo>
                <a:lnTo>
                  <a:pt x="3033191" y="1260817"/>
                </a:lnTo>
                <a:lnTo>
                  <a:pt x="3045612" y="1215656"/>
                </a:lnTo>
                <a:lnTo>
                  <a:pt x="3055899" y="1169644"/>
                </a:lnTo>
                <a:lnTo>
                  <a:pt x="3064002" y="1122845"/>
                </a:lnTo>
                <a:lnTo>
                  <a:pt x="3069856" y="1075309"/>
                </a:lnTo>
                <a:lnTo>
                  <a:pt x="3073412" y="1027112"/>
                </a:lnTo>
                <a:lnTo>
                  <a:pt x="3074619" y="978281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88392" y="3335131"/>
            <a:ext cx="1851660" cy="3258185"/>
          </a:xfrm>
          <a:custGeom>
            <a:avLst/>
            <a:gdLst/>
            <a:ahLst/>
            <a:cxnLst/>
            <a:rect l="l" t="t" r="r" b="b"/>
            <a:pathLst>
              <a:path w="1851659" h="3258184">
                <a:moveTo>
                  <a:pt x="1349692" y="0"/>
                </a:moveTo>
                <a:lnTo>
                  <a:pt x="1301283" y="851"/>
                </a:lnTo>
                <a:lnTo>
                  <a:pt x="1253303" y="3388"/>
                </a:lnTo>
                <a:lnTo>
                  <a:pt x="1205780" y="7582"/>
                </a:lnTo>
                <a:lnTo>
                  <a:pt x="1158742" y="13403"/>
                </a:lnTo>
                <a:lnTo>
                  <a:pt x="1112219" y="20823"/>
                </a:lnTo>
                <a:lnTo>
                  <a:pt x="1066240" y="29814"/>
                </a:lnTo>
                <a:lnTo>
                  <a:pt x="1020831" y="40347"/>
                </a:lnTo>
                <a:lnTo>
                  <a:pt x="976023" y="52394"/>
                </a:lnTo>
                <a:lnTo>
                  <a:pt x="931843" y="65926"/>
                </a:lnTo>
                <a:lnTo>
                  <a:pt x="888320" y="80914"/>
                </a:lnTo>
                <a:lnTo>
                  <a:pt x="845484" y="97330"/>
                </a:lnTo>
                <a:lnTo>
                  <a:pt x="803361" y="115146"/>
                </a:lnTo>
                <a:lnTo>
                  <a:pt x="761981" y="134333"/>
                </a:lnTo>
                <a:lnTo>
                  <a:pt x="721372" y="154862"/>
                </a:lnTo>
                <a:lnTo>
                  <a:pt x="681564" y="176704"/>
                </a:lnTo>
                <a:lnTo>
                  <a:pt x="642583" y="199832"/>
                </a:lnTo>
                <a:lnTo>
                  <a:pt x="604460" y="224217"/>
                </a:lnTo>
                <a:lnTo>
                  <a:pt x="567222" y="249830"/>
                </a:lnTo>
                <a:lnTo>
                  <a:pt x="530899" y="276642"/>
                </a:lnTo>
                <a:lnTo>
                  <a:pt x="495517" y="304625"/>
                </a:lnTo>
                <a:lnTo>
                  <a:pt x="461108" y="333751"/>
                </a:lnTo>
                <a:lnTo>
                  <a:pt x="427697" y="363991"/>
                </a:lnTo>
                <a:lnTo>
                  <a:pt x="395316" y="395316"/>
                </a:lnTo>
                <a:lnTo>
                  <a:pt x="363991" y="427697"/>
                </a:lnTo>
                <a:lnTo>
                  <a:pt x="333751" y="461108"/>
                </a:lnTo>
                <a:lnTo>
                  <a:pt x="304625" y="495517"/>
                </a:lnTo>
                <a:lnTo>
                  <a:pt x="276642" y="530899"/>
                </a:lnTo>
                <a:lnTo>
                  <a:pt x="249830" y="567222"/>
                </a:lnTo>
                <a:lnTo>
                  <a:pt x="224217" y="604460"/>
                </a:lnTo>
                <a:lnTo>
                  <a:pt x="199832" y="642583"/>
                </a:lnTo>
                <a:lnTo>
                  <a:pt x="176704" y="681564"/>
                </a:lnTo>
                <a:lnTo>
                  <a:pt x="154862" y="721372"/>
                </a:lnTo>
                <a:lnTo>
                  <a:pt x="134333" y="761981"/>
                </a:lnTo>
                <a:lnTo>
                  <a:pt x="115146" y="803361"/>
                </a:lnTo>
                <a:lnTo>
                  <a:pt x="97330" y="845484"/>
                </a:lnTo>
                <a:lnTo>
                  <a:pt x="80914" y="888320"/>
                </a:lnTo>
                <a:lnTo>
                  <a:pt x="65926" y="931843"/>
                </a:lnTo>
                <a:lnTo>
                  <a:pt x="52394" y="976023"/>
                </a:lnTo>
                <a:lnTo>
                  <a:pt x="40347" y="1020831"/>
                </a:lnTo>
                <a:lnTo>
                  <a:pt x="29814" y="1066240"/>
                </a:lnTo>
                <a:lnTo>
                  <a:pt x="20823" y="1112219"/>
                </a:lnTo>
                <a:lnTo>
                  <a:pt x="13403" y="1158742"/>
                </a:lnTo>
                <a:lnTo>
                  <a:pt x="7582" y="1205780"/>
                </a:lnTo>
                <a:lnTo>
                  <a:pt x="3388" y="1253303"/>
                </a:lnTo>
                <a:lnTo>
                  <a:pt x="851" y="1301283"/>
                </a:lnTo>
                <a:lnTo>
                  <a:pt x="0" y="1349692"/>
                </a:lnTo>
                <a:lnTo>
                  <a:pt x="0" y="3258121"/>
                </a:lnTo>
                <a:lnTo>
                  <a:pt x="1851595" y="3258121"/>
                </a:lnTo>
                <a:lnTo>
                  <a:pt x="1851595" y="96443"/>
                </a:lnTo>
                <a:lnTo>
                  <a:pt x="1811072" y="80914"/>
                </a:lnTo>
                <a:lnTo>
                  <a:pt x="1767548" y="65926"/>
                </a:lnTo>
                <a:lnTo>
                  <a:pt x="1723368" y="52394"/>
                </a:lnTo>
                <a:lnTo>
                  <a:pt x="1678559" y="40347"/>
                </a:lnTo>
                <a:lnTo>
                  <a:pt x="1633149" y="29814"/>
                </a:lnTo>
                <a:lnTo>
                  <a:pt x="1587169" y="20823"/>
                </a:lnTo>
                <a:lnTo>
                  <a:pt x="1540645" y="13403"/>
                </a:lnTo>
                <a:lnTo>
                  <a:pt x="1493607" y="7582"/>
                </a:lnTo>
                <a:lnTo>
                  <a:pt x="1446083" y="3388"/>
                </a:lnTo>
                <a:lnTo>
                  <a:pt x="1398102" y="851"/>
                </a:lnTo>
                <a:lnTo>
                  <a:pt x="1349692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" y="0"/>
            <a:ext cx="1578610" cy="1852930"/>
          </a:xfrm>
          <a:custGeom>
            <a:avLst/>
            <a:gdLst/>
            <a:ahLst/>
            <a:cxnLst/>
            <a:rect l="l" t="t" r="r" b="b"/>
            <a:pathLst>
              <a:path w="1578610" h="1852930">
                <a:moveTo>
                  <a:pt x="1578561" y="0"/>
                </a:moveTo>
                <a:lnTo>
                  <a:pt x="1149155" y="0"/>
                </a:lnTo>
                <a:lnTo>
                  <a:pt x="1148505" y="28314"/>
                </a:lnTo>
                <a:lnTo>
                  <a:pt x="1145848" y="76293"/>
                </a:lnTo>
                <a:lnTo>
                  <a:pt x="1141658" y="123962"/>
                </a:lnTo>
                <a:lnTo>
                  <a:pt x="1136052" y="170610"/>
                </a:lnTo>
                <a:lnTo>
                  <a:pt x="1128938" y="217146"/>
                </a:lnTo>
                <a:lnTo>
                  <a:pt x="1120382" y="263192"/>
                </a:lnTo>
                <a:lnTo>
                  <a:pt x="1110408" y="308723"/>
                </a:lnTo>
                <a:lnTo>
                  <a:pt x="1099040" y="353716"/>
                </a:lnTo>
                <a:lnTo>
                  <a:pt x="1086302" y="398147"/>
                </a:lnTo>
                <a:lnTo>
                  <a:pt x="1072218" y="441991"/>
                </a:lnTo>
                <a:lnTo>
                  <a:pt x="1056811" y="485225"/>
                </a:lnTo>
                <a:lnTo>
                  <a:pt x="1040106" y="527825"/>
                </a:lnTo>
                <a:lnTo>
                  <a:pt x="1022126" y="569768"/>
                </a:lnTo>
                <a:lnTo>
                  <a:pt x="1002896" y="611028"/>
                </a:lnTo>
                <a:lnTo>
                  <a:pt x="982439" y="651582"/>
                </a:lnTo>
                <a:lnTo>
                  <a:pt x="960779" y="691407"/>
                </a:lnTo>
                <a:lnTo>
                  <a:pt x="937941" y="730478"/>
                </a:lnTo>
                <a:lnTo>
                  <a:pt x="913947" y="768771"/>
                </a:lnTo>
                <a:lnTo>
                  <a:pt x="888822" y="806263"/>
                </a:lnTo>
                <a:lnTo>
                  <a:pt x="862590" y="842929"/>
                </a:lnTo>
                <a:lnTo>
                  <a:pt x="835274" y="878746"/>
                </a:lnTo>
                <a:lnTo>
                  <a:pt x="806899" y="913690"/>
                </a:lnTo>
                <a:lnTo>
                  <a:pt x="777489" y="947736"/>
                </a:lnTo>
                <a:lnTo>
                  <a:pt x="747066" y="980861"/>
                </a:lnTo>
                <a:lnTo>
                  <a:pt x="715656" y="1013042"/>
                </a:lnTo>
                <a:lnTo>
                  <a:pt x="683282" y="1044253"/>
                </a:lnTo>
                <a:lnTo>
                  <a:pt x="649968" y="1074471"/>
                </a:lnTo>
                <a:lnTo>
                  <a:pt x="615738" y="1103673"/>
                </a:lnTo>
                <a:lnTo>
                  <a:pt x="580616" y="1131834"/>
                </a:lnTo>
                <a:lnTo>
                  <a:pt x="544626" y="1158930"/>
                </a:lnTo>
                <a:lnTo>
                  <a:pt x="507791" y="1184938"/>
                </a:lnTo>
                <a:lnTo>
                  <a:pt x="470135" y="1209833"/>
                </a:lnTo>
                <a:lnTo>
                  <a:pt x="431683" y="1233591"/>
                </a:lnTo>
                <a:lnTo>
                  <a:pt x="392458" y="1256190"/>
                </a:lnTo>
                <a:lnTo>
                  <a:pt x="352485" y="1277604"/>
                </a:lnTo>
                <a:lnTo>
                  <a:pt x="311786" y="1297810"/>
                </a:lnTo>
                <a:lnTo>
                  <a:pt x="270387" y="1316783"/>
                </a:lnTo>
                <a:lnTo>
                  <a:pt x="228310" y="1334501"/>
                </a:lnTo>
                <a:lnTo>
                  <a:pt x="185580" y="1350939"/>
                </a:lnTo>
                <a:lnTo>
                  <a:pt x="142221" y="1366073"/>
                </a:lnTo>
                <a:lnTo>
                  <a:pt x="98256" y="1379879"/>
                </a:lnTo>
                <a:lnTo>
                  <a:pt x="53710" y="1392333"/>
                </a:lnTo>
                <a:lnTo>
                  <a:pt x="8606" y="1403412"/>
                </a:lnTo>
                <a:lnTo>
                  <a:pt x="0" y="1405237"/>
                </a:lnTo>
                <a:lnTo>
                  <a:pt x="0" y="1852511"/>
                </a:lnTo>
                <a:lnTo>
                  <a:pt x="56383" y="1842144"/>
                </a:lnTo>
                <a:lnTo>
                  <a:pt x="101890" y="1832393"/>
                </a:lnTo>
                <a:lnTo>
                  <a:pt x="146986" y="1821563"/>
                </a:lnTo>
                <a:lnTo>
                  <a:pt x="191658" y="1809667"/>
                </a:lnTo>
                <a:lnTo>
                  <a:pt x="235891" y="1796721"/>
                </a:lnTo>
                <a:lnTo>
                  <a:pt x="279671" y="1782737"/>
                </a:lnTo>
                <a:lnTo>
                  <a:pt x="322984" y="1767731"/>
                </a:lnTo>
                <a:lnTo>
                  <a:pt x="365816" y="1751716"/>
                </a:lnTo>
                <a:lnTo>
                  <a:pt x="408151" y="1734707"/>
                </a:lnTo>
                <a:lnTo>
                  <a:pt x="449977" y="1716719"/>
                </a:lnTo>
                <a:lnTo>
                  <a:pt x="491279" y="1697764"/>
                </a:lnTo>
                <a:lnTo>
                  <a:pt x="532042" y="1677858"/>
                </a:lnTo>
                <a:lnTo>
                  <a:pt x="572253" y="1657016"/>
                </a:lnTo>
                <a:lnTo>
                  <a:pt x="611896" y="1635250"/>
                </a:lnTo>
                <a:lnTo>
                  <a:pt x="650959" y="1612575"/>
                </a:lnTo>
                <a:lnTo>
                  <a:pt x="689426" y="1589006"/>
                </a:lnTo>
                <a:lnTo>
                  <a:pt x="727284" y="1564557"/>
                </a:lnTo>
                <a:lnTo>
                  <a:pt x="764517" y="1539242"/>
                </a:lnTo>
                <a:lnTo>
                  <a:pt x="801113" y="1513075"/>
                </a:lnTo>
                <a:lnTo>
                  <a:pt x="837056" y="1486071"/>
                </a:lnTo>
                <a:lnTo>
                  <a:pt x="872333" y="1458243"/>
                </a:lnTo>
                <a:lnTo>
                  <a:pt x="906929" y="1429607"/>
                </a:lnTo>
                <a:lnTo>
                  <a:pt x="940829" y="1400176"/>
                </a:lnTo>
                <a:lnTo>
                  <a:pt x="974021" y="1369964"/>
                </a:lnTo>
                <a:lnTo>
                  <a:pt x="1006489" y="1338986"/>
                </a:lnTo>
                <a:lnTo>
                  <a:pt x="1038219" y="1307256"/>
                </a:lnTo>
                <a:lnTo>
                  <a:pt x="1069197" y="1274788"/>
                </a:lnTo>
                <a:lnTo>
                  <a:pt x="1099409" y="1241596"/>
                </a:lnTo>
                <a:lnTo>
                  <a:pt x="1128840" y="1207695"/>
                </a:lnTo>
                <a:lnTo>
                  <a:pt x="1157477" y="1173100"/>
                </a:lnTo>
                <a:lnTo>
                  <a:pt x="1185304" y="1137823"/>
                </a:lnTo>
                <a:lnTo>
                  <a:pt x="1212308" y="1101880"/>
                </a:lnTo>
                <a:lnTo>
                  <a:pt x="1238475" y="1065284"/>
                </a:lnTo>
                <a:lnTo>
                  <a:pt x="1263790" y="1028050"/>
                </a:lnTo>
                <a:lnTo>
                  <a:pt x="1288240" y="990193"/>
                </a:lnTo>
                <a:lnTo>
                  <a:pt x="1311808" y="951726"/>
                </a:lnTo>
                <a:lnTo>
                  <a:pt x="1334483" y="912663"/>
                </a:lnTo>
                <a:lnTo>
                  <a:pt x="1356249" y="873019"/>
                </a:lnTo>
                <a:lnTo>
                  <a:pt x="1377092" y="832809"/>
                </a:lnTo>
                <a:lnTo>
                  <a:pt x="1396997" y="792046"/>
                </a:lnTo>
                <a:lnTo>
                  <a:pt x="1415952" y="750744"/>
                </a:lnTo>
                <a:lnTo>
                  <a:pt x="1433940" y="708918"/>
                </a:lnTo>
                <a:lnTo>
                  <a:pt x="1450949" y="666582"/>
                </a:lnTo>
                <a:lnTo>
                  <a:pt x="1466964" y="623751"/>
                </a:lnTo>
                <a:lnTo>
                  <a:pt x="1481970" y="580438"/>
                </a:lnTo>
                <a:lnTo>
                  <a:pt x="1495954" y="536658"/>
                </a:lnTo>
                <a:lnTo>
                  <a:pt x="1508901" y="492425"/>
                </a:lnTo>
                <a:lnTo>
                  <a:pt x="1520796" y="447753"/>
                </a:lnTo>
                <a:lnTo>
                  <a:pt x="1531627" y="402657"/>
                </a:lnTo>
                <a:lnTo>
                  <a:pt x="1541377" y="357150"/>
                </a:lnTo>
                <a:lnTo>
                  <a:pt x="1550034" y="311248"/>
                </a:lnTo>
                <a:lnTo>
                  <a:pt x="1557583" y="264963"/>
                </a:lnTo>
                <a:lnTo>
                  <a:pt x="1564010" y="218311"/>
                </a:lnTo>
                <a:lnTo>
                  <a:pt x="1569300" y="171306"/>
                </a:lnTo>
                <a:lnTo>
                  <a:pt x="1573462" y="123607"/>
                </a:lnTo>
                <a:lnTo>
                  <a:pt x="1576419" y="76162"/>
                </a:lnTo>
                <a:lnTo>
                  <a:pt x="1578209" y="28297"/>
                </a:lnTo>
                <a:lnTo>
                  <a:pt x="1578561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76" y="203212"/>
            <a:ext cx="15239365" cy="7772400"/>
            <a:chOff x="876" y="203212"/>
            <a:chExt cx="15239365" cy="7772400"/>
          </a:xfrm>
        </p:grpSpPr>
        <p:sp>
          <p:nvSpPr>
            <p:cNvPr id="7" name="object 7"/>
            <p:cNvSpPr/>
            <p:nvPr/>
          </p:nvSpPr>
          <p:spPr>
            <a:xfrm>
              <a:off x="876" y="6306451"/>
              <a:ext cx="15239365" cy="1669414"/>
            </a:xfrm>
            <a:custGeom>
              <a:avLst/>
              <a:gdLst/>
              <a:ahLst/>
              <a:cxnLst/>
              <a:rect l="l" t="t" r="r" b="b"/>
              <a:pathLst>
                <a:path w="15239365" h="1669415">
                  <a:moveTo>
                    <a:pt x="15239111" y="0"/>
                  </a:moveTo>
                  <a:lnTo>
                    <a:pt x="0" y="0"/>
                  </a:lnTo>
                  <a:lnTo>
                    <a:pt x="0" y="1669148"/>
                  </a:lnTo>
                  <a:lnTo>
                    <a:pt x="15239111" y="1669148"/>
                  </a:lnTo>
                  <a:lnTo>
                    <a:pt x="15239111" y="0"/>
                  </a:lnTo>
                  <a:close/>
                </a:path>
              </a:pathLst>
            </a:custGeom>
            <a:solidFill>
              <a:srgbClr val="D89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60703" y="475119"/>
              <a:ext cx="4919345" cy="7110730"/>
            </a:xfrm>
            <a:custGeom>
              <a:avLst/>
              <a:gdLst/>
              <a:ahLst/>
              <a:cxnLst/>
              <a:rect l="l" t="t" r="r" b="b"/>
              <a:pathLst>
                <a:path w="4919344" h="7110730">
                  <a:moveTo>
                    <a:pt x="2459621" y="7110209"/>
                  </a:moveTo>
                  <a:lnTo>
                    <a:pt x="2411293" y="7109741"/>
                  </a:lnTo>
                  <a:lnTo>
                    <a:pt x="2363189" y="7108344"/>
                  </a:lnTo>
                  <a:lnTo>
                    <a:pt x="2315317" y="7106025"/>
                  </a:lnTo>
                  <a:lnTo>
                    <a:pt x="2267685" y="7102795"/>
                  </a:lnTo>
                  <a:lnTo>
                    <a:pt x="2220304" y="7098660"/>
                  </a:lnTo>
                  <a:lnTo>
                    <a:pt x="2173180" y="7093630"/>
                  </a:lnTo>
                  <a:lnTo>
                    <a:pt x="2126323" y="7087714"/>
                  </a:lnTo>
                  <a:lnTo>
                    <a:pt x="2079741" y="7080920"/>
                  </a:lnTo>
                  <a:lnTo>
                    <a:pt x="2033443" y="7073256"/>
                  </a:lnTo>
                  <a:lnTo>
                    <a:pt x="1987437" y="7064732"/>
                  </a:lnTo>
                  <a:lnTo>
                    <a:pt x="1941733" y="7055355"/>
                  </a:lnTo>
                  <a:lnTo>
                    <a:pt x="1896338" y="7045135"/>
                  </a:lnTo>
                  <a:lnTo>
                    <a:pt x="1851262" y="7034080"/>
                  </a:lnTo>
                  <a:lnTo>
                    <a:pt x="1806513" y="7022198"/>
                  </a:lnTo>
                  <a:lnTo>
                    <a:pt x="1762099" y="7009499"/>
                  </a:lnTo>
                  <a:lnTo>
                    <a:pt x="1718029" y="6995991"/>
                  </a:lnTo>
                  <a:lnTo>
                    <a:pt x="1674312" y="6981683"/>
                  </a:lnTo>
                  <a:lnTo>
                    <a:pt x="1630957" y="6966582"/>
                  </a:lnTo>
                  <a:lnTo>
                    <a:pt x="1587971" y="6950698"/>
                  </a:lnTo>
                  <a:lnTo>
                    <a:pt x="1545364" y="6934040"/>
                  </a:lnTo>
                  <a:lnTo>
                    <a:pt x="1503145" y="6916615"/>
                  </a:lnTo>
                  <a:lnTo>
                    <a:pt x="1461321" y="6898433"/>
                  </a:lnTo>
                  <a:lnTo>
                    <a:pt x="1419901" y="6879503"/>
                  </a:lnTo>
                  <a:lnTo>
                    <a:pt x="1378895" y="6859832"/>
                  </a:lnTo>
                  <a:lnTo>
                    <a:pt x="1338310" y="6839429"/>
                  </a:lnTo>
                  <a:lnTo>
                    <a:pt x="1298155" y="6818304"/>
                  </a:lnTo>
                  <a:lnTo>
                    <a:pt x="1258440" y="6796464"/>
                  </a:lnTo>
                  <a:lnTo>
                    <a:pt x="1219171" y="6773918"/>
                  </a:lnTo>
                  <a:lnTo>
                    <a:pt x="1180359" y="6750675"/>
                  </a:lnTo>
                  <a:lnTo>
                    <a:pt x="1142012" y="6726744"/>
                  </a:lnTo>
                  <a:lnTo>
                    <a:pt x="1104138" y="6702132"/>
                  </a:lnTo>
                  <a:lnTo>
                    <a:pt x="1066745" y="6676850"/>
                  </a:lnTo>
                  <a:lnTo>
                    <a:pt x="1029844" y="6650904"/>
                  </a:lnTo>
                  <a:lnTo>
                    <a:pt x="993441" y="6624305"/>
                  </a:lnTo>
                  <a:lnTo>
                    <a:pt x="957546" y="6597060"/>
                  </a:lnTo>
                  <a:lnTo>
                    <a:pt x="922168" y="6569178"/>
                  </a:lnTo>
                  <a:lnTo>
                    <a:pt x="887314" y="6540667"/>
                  </a:lnTo>
                  <a:lnTo>
                    <a:pt x="852995" y="6511537"/>
                  </a:lnTo>
                  <a:lnTo>
                    <a:pt x="819217" y="6481796"/>
                  </a:lnTo>
                  <a:lnTo>
                    <a:pt x="785990" y="6451453"/>
                  </a:lnTo>
                  <a:lnTo>
                    <a:pt x="753322" y="6420516"/>
                  </a:lnTo>
                  <a:lnTo>
                    <a:pt x="721223" y="6388993"/>
                  </a:lnTo>
                  <a:lnTo>
                    <a:pt x="689700" y="6356894"/>
                  </a:lnTo>
                  <a:lnTo>
                    <a:pt x="658763" y="6324227"/>
                  </a:lnTo>
                  <a:lnTo>
                    <a:pt x="628419" y="6291000"/>
                  </a:lnTo>
                  <a:lnTo>
                    <a:pt x="598677" y="6257223"/>
                  </a:lnTo>
                  <a:lnTo>
                    <a:pt x="569547" y="6222904"/>
                  </a:lnTo>
                  <a:lnTo>
                    <a:pt x="541037" y="6188050"/>
                  </a:lnTo>
                  <a:lnTo>
                    <a:pt x="513154" y="6152672"/>
                  </a:lnTo>
                  <a:lnTo>
                    <a:pt x="485909" y="6116778"/>
                  </a:lnTo>
                  <a:lnTo>
                    <a:pt x="459309" y="6080376"/>
                  </a:lnTo>
                  <a:lnTo>
                    <a:pt x="433364" y="6043475"/>
                  </a:lnTo>
                  <a:lnTo>
                    <a:pt x="408081" y="6006083"/>
                  </a:lnTo>
                  <a:lnTo>
                    <a:pt x="383469" y="5968209"/>
                  </a:lnTo>
                  <a:lnTo>
                    <a:pt x="359537" y="5929862"/>
                  </a:lnTo>
                  <a:lnTo>
                    <a:pt x="336294" y="5891050"/>
                  </a:lnTo>
                  <a:lnTo>
                    <a:pt x="313748" y="5851782"/>
                  </a:lnTo>
                  <a:lnTo>
                    <a:pt x="291908" y="5812067"/>
                  </a:lnTo>
                  <a:lnTo>
                    <a:pt x="270782" y="5771913"/>
                  </a:lnTo>
                  <a:lnTo>
                    <a:pt x="250379" y="5731329"/>
                  </a:lnTo>
                  <a:lnTo>
                    <a:pt x="230708" y="5690322"/>
                  </a:lnTo>
                  <a:lnTo>
                    <a:pt x="211777" y="5648903"/>
                  </a:lnTo>
                  <a:lnTo>
                    <a:pt x="193595" y="5607080"/>
                  </a:lnTo>
                  <a:lnTo>
                    <a:pt x="176170" y="5564861"/>
                  </a:lnTo>
                  <a:lnTo>
                    <a:pt x="159512" y="5522254"/>
                  </a:lnTo>
                  <a:lnTo>
                    <a:pt x="143628" y="5479269"/>
                  </a:lnTo>
                  <a:lnTo>
                    <a:pt x="128527" y="5435914"/>
                  </a:lnTo>
                  <a:lnTo>
                    <a:pt x="114218" y="5392197"/>
                  </a:lnTo>
                  <a:lnTo>
                    <a:pt x="100710" y="5348128"/>
                  </a:lnTo>
                  <a:lnTo>
                    <a:pt x="88011" y="5303715"/>
                  </a:lnTo>
                  <a:lnTo>
                    <a:pt x="76129" y="5258966"/>
                  </a:lnTo>
                  <a:lnTo>
                    <a:pt x="65074" y="5213890"/>
                  </a:lnTo>
                  <a:lnTo>
                    <a:pt x="54854" y="5168496"/>
                  </a:lnTo>
                  <a:lnTo>
                    <a:pt x="45477" y="5122792"/>
                  </a:lnTo>
                  <a:lnTo>
                    <a:pt x="36953" y="5076787"/>
                  </a:lnTo>
                  <a:lnTo>
                    <a:pt x="29289" y="5030489"/>
                  </a:lnTo>
                  <a:lnTo>
                    <a:pt x="22495" y="4983908"/>
                  </a:lnTo>
                  <a:lnTo>
                    <a:pt x="16578" y="4937051"/>
                  </a:lnTo>
                  <a:lnTo>
                    <a:pt x="11548" y="4889928"/>
                  </a:lnTo>
                  <a:lnTo>
                    <a:pt x="7414" y="4842546"/>
                  </a:lnTo>
                  <a:lnTo>
                    <a:pt x="4183" y="4794916"/>
                  </a:lnTo>
                  <a:lnTo>
                    <a:pt x="1865" y="4747044"/>
                  </a:lnTo>
                  <a:lnTo>
                    <a:pt x="467" y="4698940"/>
                  </a:lnTo>
                  <a:lnTo>
                    <a:pt x="0" y="4650613"/>
                  </a:lnTo>
                  <a:lnTo>
                    <a:pt x="0" y="2459596"/>
                  </a:lnTo>
                  <a:lnTo>
                    <a:pt x="467" y="2411268"/>
                  </a:lnTo>
                  <a:lnTo>
                    <a:pt x="1864" y="2363164"/>
                  </a:lnTo>
                  <a:lnTo>
                    <a:pt x="4183" y="2315293"/>
                  </a:lnTo>
                  <a:lnTo>
                    <a:pt x="7414" y="2267662"/>
                  </a:lnTo>
                  <a:lnTo>
                    <a:pt x="11548" y="2220281"/>
                  </a:lnTo>
                  <a:lnTo>
                    <a:pt x="16578" y="2173157"/>
                  </a:lnTo>
                  <a:lnTo>
                    <a:pt x="22494" y="2126301"/>
                  </a:lnTo>
                  <a:lnTo>
                    <a:pt x="29288" y="2079719"/>
                  </a:lnTo>
                  <a:lnTo>
                    <a:pt x="36952" y="2033422"/>
                  </a:lnTo>
                  <a:lnTo>
                    <a:pt x="45476" y="1987417"/>
                  </a:lnTo>
                  <a:lnTo>
                    <a:pt x="54853" y="1941713"/>
                  </a:lnTo>
                  <a:lnTo>
                    <a:pt x="65073" y="1896318"/>
                  </a:lnTo>
                  <a:lnTo>
                    <a:pt x="76128" y="1851243"/>
                  </a:lnTo>
                  <a:lnTo>
                    <a:pt x="88009" y="1806494"/>
                  </a:lnTo>
                  <a:lnTo>
                    <a:pt x="100708" y="1762080"/>
                  </a:lnTo>
                  <a:lnTo>
                    <a:pt x="114216" y="1718011"/>
                  </a:lnTo>
                  <a:lnTo>
                    <a:pt x="128524" y="1674295"/>
                  </a:lnTo>
                  <a:lnTo>
                    <a:pt x="143625" y="1630939"/>
                  </a:lnTo>
                  <a:lnTo>
                    <a:pt x="159509" y="1587954"/>
                  </a:lnTo>
                  <a:lnTo>
                    <a:pt x="176167" y="1545348"/>
                  </a:lnTo>
                  <a:lnTo>
                    <a:pt x="193591" y="1503128"/>
                  </a:lnTo>
                  <a:lnTo>
                    <a:pt x="211773" y="1461305"/>
                  </a:lnTo>
                  <a:lnTo>
                    <a:pt x="230704" y="1419886"/>
                  </a:lnTo>
                  <a:lnTo>
                    <a:pt x="250374" y="1378880"/>
                  </a:lnTo>
                  <a:lnTo>
                    <a:pt x="270777" y="1338295"/>
                  </a:lnTo>
                  <a:lnTo>
                    <a:pt x="291902" y="1298141"/>
                  </a:lnTo>
                  <a:lnTo>
                    <a:pt x="313742" y="1258426"/>
                  </a:lnTo>
                  <a:lnTo>
                    <a:pt x="336288" y="1219158"/>
                  </a:lnTo>
                  <a:lnTo>
                    <a:pt x="359530" y="1180346"/>
                  </a:lnTo>
                  <a:lnTo>
                    <a:pt x="383462" y="1141999"/>
                  </a:lnTo>
                  <a:lnTo>
                    <a:pt x="408073" y="1104126"/>
                  </a:lnTo>
                  <a:lnTo>
                    <a:pt x="433355" y="1066734"/>
                  </a:lnTo>
                  <a:lnTo>
                    <a:pt x="459301" y="1029832"/>
                  </a:lnTo>
                  <a:lnTo>
                    <a:pt x="485900" y="993430"/>
                  </a:lnTo>
                  <a:lnTo>
                    <a:pt x="513145" y="957536"/>
                  </a:lnTo>
                  <a:lnTo>
                    <a:pt x="541027" y="922158"/>
                  </a:lnTo>
                  <a:lnTo>
                    <a:pt x="569537" y="887305"/>
                  </a:lnTo>
                  <a:lnTo>
                    <a:pt x="598667" y="852985"/>
                  </a:lnTo>
                  <a:lnTo>
                    <a:pt x="628407" y="819208"/>
                  </a:lnTo>
                  <a:lnTo>
                    <a:pt x="658751" y="785981"/>
                  </a:lnTo>
                  <a:lnTo>
                    <a:pt x="689688" y="753314"/>
                  </a:lnTo>
                  <a:lnTo>
                    <a:pt x="721210" y="721215"/>
                  </a:lnTo>
                  <a:lnTo>
                    <a:pt x="753309" y="689693"/>
                  </a:lnTo>
                  <a:lnTo>
                    <a:pt x="785976" y="658755"/>
                  </a:lnTo>
                  <a:lnTo>
                    <a:pt x="819203" y="628412"/>
                  </a:lnTo>
                  <a:lnTo>
                    <a:pt x="852980" y="598671"/>
                  </a:lnTo>
                  <a:lnTo>
                    <a:pt x="887299" y="569541"/>
                  </a:lnTo>
                  <a:lnTo>
                    <a:pt x="922152" y="541031"/>
                  </a:lnTo>
                  <a:lnTo>
                    <a:pt x="957530" y="513149"/>
                  </a:lnTo>
                  <a:lnTo>
                    <a:pt x="993425" y="485904"/>
                  </a:lnTo>
                  <a:lnTo>
                    <a:pt x="1029827" y="459304"/>
                  </a:lnTo>
                  <a:lnTo>
                    <a:pt x="1066728" y="433359"/>
                  </a:lnTo>
                  <a:lnTo>
                    <a:pt x="1104120" y="408076"/>
                  </a:lnTo>
                  <a:lnTo>
                    <a:pt x="1141994" y="383465"/>
                  </a:lnTo>
                  <a:lnTo>
                    <a:pt x="1180341" y="359533"/>
                  </a:lnTo>
                  <a:lnTo>
                    <a:pt x="1219152" y="336290"/>
                  </a:lnTo>
                  <a:lnTo>
                    <a:pt x="1258420" y="313745"/>
                  </a:lnTo>
                  <a:lnTo>
                    <a:pt x="1298136" y="291905"/>
                  </a:lnTo>
                  <a:lnTo>
                    <a:pt x="1338290" y="270779"/>
                  </a:lnTo>
                  <a:lnTo>
                    <a:pt x="1378874" y="250377"/>
                  </a:lnTo>
                  <a:lnTo>
                    <a:pt x="1419880" y="230706"/>
                  </a:lnTo>
                  <a:lnTo>
                    <a:pt x="1461299" y="211775"/>
                  </a:lnTo>
                  <a:lnTo>
                    <a:pt x="1503123" y="193593"/>
                  </a:lnTo>
                  <a:lnTo>
                    <a:pt x="1545342" y="176168"/>
                  </a:lnTo>
                  <a:lnTo>
                    <a:pt x="1587949" y="159510"/>
                  </a:lnTo>
                  <a:lnTo>
                    <a:pt x="1630934" y="143626"/>
                  </a:lnTo>
                  <a:lnTo>
                    <a:pt x="1674290" y="128526"/>
                  </a:lnTo>
                  <a:lnTo>
                    <a:pt x="1718006" y="114217"/>
                  </a:lnTo>
                  <a:lnTo>
                    <a:pt x="1762076" y="100709"/>
                  </a:lnTo>
                  <a:lnTo>
                    <a:pt x="1806489" y="88010"/>
                  </a:lnTo>
                  <a:lnTo>
                    <a:pt x="1851238" y="76128"/>
                  </a:lnTo>
                  <a:lnTo>
                    <a:pt x="1896314" y="65073"/>
                  </a:lnTo>
                  <a:lnTo>
                    <a:pt x="1941709" y="54853"/>
                  </a:lnTo>
                  <a:lnTo>
                    <a:pt x="1987413" y="45477"/>
                  </a:lnTo>
                  <a:lnTo>
                    <a:pt x="2033418" y="36952"/>
                  </a:lnTo>
                  <a:lnTo>
                    <a:pt x="2079716" y="29289"/>
                  </a:lnTo>
                  <a:lnTo>
                    <a:pt x="2126298" y="22494"/>
                  </a:lnTo>
                  <a:lnTo>
                    <a:pt x="2173155" y="16578"/>
                  </a:lnTo>
                  <a:lnTo>
                    <a:pt x="2220279" y="11548"/>
                  </a:lnTo>
                  <a:lnTo>
                    <a:pt x="2267660" y="7414"/>
                  </a:lnTo>
                  <a:lnTo>
                    <a:pt x="2315291" y="4183"/>
                  </a:lnTo>
                  <a:lnTo>
                    <a:pt x="2363164" y="1865"/>
                  </a:lnTo>
                  <a:lnTo>
                    <a:pt x="2411268" y="467"/>
                  </a:lnTo>
                  <a:lnTo>
                    <a:pt x="2459596" y="0"/>
                  </a:lnTo>
                  <a:lnTo>
                    <a:pt x="2507923" y="467"/>
                  </a:lnTo>
                  <a:lnTo>
                    <a:pt x="2556027" y="1865"/>
                  </a:lnTo>
                  <a:lnTo>
                    <a:pt x="2603899" y="4183"/>
                  </a:lnTo>
                  <a:lnTo>
                    <a:pt x="2651530" y="7414"/>
                  </a:lnTo>
                  <a:lnTo>
                    <a:pt x="2698911" y="11548"/>
                  </a:lnTo>
                  <a:lnTo>
                    <a:pt x="2746035" y="16578"/>
                  </a:lnTo>
                  <a:lnTo>
                    <a:pt x="2792891" y="22494"/>
                  </a:lnTo>
                  <a:lnTo>
                    <a:pt x="2839473" y="29289"/>
                  </a:lnTo>
                  <a:lnTo>
                    <a:pt x="2885770" y="36952"/>
                  </a:lnTo>
                  <a:lnTo>
                    <a:pt x="2931776" y="45477"/>
                  </a:lnTo>
                  <a:lnTo>
                    <a:pt x="2977480" y="54853"/>
                  </a:lnTo>
                  <a:lnTo>
                    <a:pt x="3022874" y="65073"/>
                  </a:lnTo>
                  <a:lnTo>
                    <a:pt x="3067950" y="76128"/>
                  </a:lnTo>
                  <a:lnTo>
                    <a:pt x="3112699" y="88010"/>
                  </a:lnTo>
                  <a:lnTo>
                    <a:pt x="3157112" y="100709"/>
                  </a:lnTo>
                  <a:lnTo>
                    <a:pt x="3201182" y="114217"/>
                  </a:lnTo>
                  <a:lnTo>
                    <a:pt x="3244898" y="128526"/>
                  </a:lnTo>
                  <a:lnTo>
                    <a:pt x="3288254" y="143626"/>
                  </a:lnTo>
                  <a:lnTo>
                    <a:pt x="3331239" y="159510"/>
                  </a:lnTo>
                  <a:lnTo>
                    <a:pt x="3373846" y="176168"/>
                  </a:lnTo>
                  <a:lnTo>
                    <a:pt x="3416065" y="193593"/>
                  </a:lnTo>
                  <a:lnTo>
                    <a:pt x="3457889" y="211775"/>
                  </a:lnTo>
                  <a:lnTo>
                    <a:pt x="3499308" y="230706"/>
                  </a:lnTo>
                  <a:lnTo>
                    <a:pt x="3540314" y="250377"/>
                  </a:lnTo>
                  <a:lnTo>
                    <a:pt x="3580899" y="270779"/>
                  </a:lnTo>
                  <a:lnTo>
                    <a:pt x="3621053" y="291905"/>
                  </a:lnTo>
                  <a:lnTo>
                    <a:pt x="3660769" y="313745"/>
                  </a:lnTo>
                  <a:lnTo>
                    <a:pt x="3700037" y="336290"/>
                  </a:lnTo>
                  <a:lnTo>
                    <a:pt x="3738849" y="359533"/>
                  </a:lnTo>
                  <a:lnTo>
                    <a:pt x="3777196" y="383465"/>
                  </a:lnTo>
                  <a:lnTo>
                    <a:pt x="3815070" y="408076"/>
                  </a:lnTo>
                  <a:lnTo>
                    <a:pt x="3852462" y="433359"/>
                  </a:lnTo>
                  <a:lnTo>
                    <a:pt x="3889363" y="459304"/>
                  </a:lnTo>
                  <a:lnTo>
                    <a:pt x="3925766" y="485904"/>
                  </a:lnTo>
                  <a:lnTo>
                    <a:pt x="3961660" y="513149"/>
                  </a:lnTo>
                  <a:lnTo>
                    <a:pt x="3997039" y="541031"/>
                  </a:lnTo>
                  <a:lnTo>
                    <a:pt x="4031892" y="569541"/>
                  </a:lnTo>
                  <a:lnTo>
                    <a:pt x="4066212" y="598671"/>
                  </a:lnTo>
                  <a:lnTo>
                    <a:pt x="4099989" y="628412"/>
                  </a:lnTo>
                  <a:lnTo>
                    <a:pt x="4133216" y="658755"/>
                  </a:lnTo>
                  <a:lnTo>
                    <a:pt x="4165884" y="689693"/>
                  </a:lnTo>
                  <a:lnTo>
                    <a:pt x="4197983" y="721215"/>
                  </a:lnTo>
                  <a:lnTo>
                    <a:pt x="4229506" y="753314"/>
                  </a:lnTo>
                  <a:lnTo>
                    <a:pt x="4260443" y="785981"/>
                  </a:lnTo>
                  <a:lnTo>
                    <a:pt x="4290787" y="819208"/>
                  </a:lnTo>
                  <a:lnTo>
                    <a:pt x="4320528" y="852985"/>
                  </a:lnTo>
                  <a:lnTo>
                    <a:pt x="4349658" y="887305"/>
                  </a:lnTo>
                  <a:lnTo>
                    <a:pt x="4378169" y="922158"/>
                  </a:lnTo>
                  <a:lnTo>
                    <a:pt x="4406051" y="957536"/>
                  </a:lnTo>
                  <a:lnTo>
                    <a:pt x="4433296" y="993430"/>
                  </a:lnTo>
                  <a:lnTo>
                    <a:pt x="4459896" y="1029832"/>
                  </a:lnTo>
                  <a:lnTo>
                    <a:pt x="4485841" y="1066734"/>
                  </a:lnTo>
                  <a:lnTo>
                    <a:pt x="4511124" y="1104126"/>
                  </a:lnTo>
                  <a:lnTo>
                    <a:pt x="4535736" y="1141999"/>
                  </a:lnTo>
                  <a:lnTo>
                    <a:pt x="4559668" y="1180346"/>
                  </a:lnTo>
                  <a:lnTo>
                    <a:pt x="4582911" y="1219158"/>
                  </a:lnTo>
                  <a:lnTo>
                    <a:pt x="4605457" y="1258426"/>
                  </a:lnTo>
                  <a:lnTo>
                    <a:pt x="4627297" y="1298141"/>
                  </a:lnTo>
                  <a:lnTo>
                    <a:pt x="4648422" y="1338295"/>
                  </a:lnTo>
                  <a:lnTo>
                    <a:pt x="4668825" y="1378880"/>
                  </a:lnTo>
                  <a:lnTo>
                    <a:pt x="4688496" y="1419886"/>
                  </a:lnTo>
                  <a:lnTo>
                    <a:pt x="4707427" y="1461305"/>
                  </a:lnTo>
                  <a:lnTo>
                    <a:pt x="4725609" y="1503128"/>
                  </a:lnTo>
                  <a:lnTo>
                    <a:pt x="4743034" y="1545348"/>
                  </a:lnTo>
                  <a:lnTo>
                    <a:pt x="4759693" y="1587954"/>
                  </a:lnTo>
                  <a:lnTo>
                    <a:pt x="4775577" y="1630939"/>
                  </a:lnTo>
                  <a:lnTo>
                    <a:pt x="4790677" y="1674295"/>
                  </a:lnTo>
                  <a:lnTo>
                    <a:pt x="4804986" y="1718011"/>
                  </a:lnTo>
                  <a:lnTo>
                    <a:pt x="4818494" y="1762080"/>
                  </a:lnTo>
                  <a:lnTo>
                    <a:pt x="4831194" y="1806494"/>
                  </a:lnTo>
                  <a:lnTo>
                    <a:pt x="4843075" y="1851243"/>
                  </a:lnTo>
                  <a:lnTo>
                    <a:pt x="4854130" y="1896318"/>
                  </a:lnTo>
                  <a:lnTo>
                    <a:pt x="4864350" y="1941713"/>
                  </a:lnTo>
                  <a:lnTo>
                    <a:pt x="4873727" y="1987417"/>
                  </a:lnTo>
                  <a:lnTo>
                    <a:pt x="4882252" y="2033422"/>
                  </a:lnTo>
                  <a:lnTo>
                    <a:pt x="4889915" y="2079719"/>
                  </a:lnTo>
                  <a:lnTo>
                    <a:pt x="4896710" y="2126301"/>
                  </a:lnTo>
                  <a:lnTo>
                    <a:pt x="4902626" y="2173157"/>
                  </a:lnTo>
                  <a:lnTo>
                    <a:pt x="4907656" y="2220281"/>
                  </a:lnTo>
                  <a:lnTo>
                    <a:pt x="4911791" y="2267662"/>
                  </a:lnTo>
                  <a:lnTo>
                    <a:pt x="4915021" y="2315293"/>
                  </a:lnTo>
                  <a:lnTo>
                    <a:pt x="4917340" y="2363164"/>
                  </a:lnTo>
                  <a:lnTo>
                    <a:pt x="4918737" y="2411268"/>
                  </a:lnTo>
                  <a:lnTo>
                    <a:pt x="4919205" y="2459596"/>
                  </a:lnTo>
                  <a:lnTo>
                    <a:pt x="4919205" y="4650613"/>
                  </a:lnTo>
                  <a:lnTo>
                    <a:pt x="4918737" y="4698940"/>
                  </a:lnTo>
                  <a:lnTo>
                    <a:pt x="4917340" y="4747044"/>
                  </a:lnTo>
                  <a:lnTo>
                    <a:pt x="4915021" y="4794916"/>
                  </a:lnTo>
                  <a:lnTo>
                    <a:pt x="4911791" y="4842546"/>
                  </a:lnTo>
                  <a:lnTo>
                    <a:pt x="4907656" y="4889928"/>
                  </a:lnTo>
                  <a:lnTo>
                    <a:pt x="4902627" y="4937051"/>
                  </a:lnTo>
                  <a:lnTo>
                    <a:pt x="4896710" y="4983908"/>
                  </a:lnTo>
                  <a:lnTo>
                    <a:pt x="4889916" y="5030489"/>
                  </a:lnTo>
                  <a:lnTo>
                    <a:pt x="4882252" y="5076787"/>
                  </a:lnTo>
                  <a:lnTo>
                    <a:pt x="4873728" y="5122792"/>
                  </a:lnTo>
                  <a:lnTo>
                    <a:pt x="4864352" y="5168496"/>
                  </a:lnTo>
                  <a:lnTo>
                    <a:pt x="4854132" y="5213890"/>
                  </a:lnTo>
                  <a:lnTo>
                    <a:pt x="4843077" y="5258966"/>
                  </a:lnTo>
                  <a:lnTo>
                    <a:pt x="4831195" y="5303715"/>
                  </a:lnTo>
                  <a:lnTo>
                    <a:pt x="4818496" y="5348128"/>
                  </a:lnTo>
                  <a:lnTo>
                    <a:pt x="4804988" y="5392197"/>
                  </a:lnTo>
                  <a:lnTo>
                    <a:pt x="4790680" y="5435914"/>
                  </a:lnTo>
                  <a:lnTo>
                    <a:pt x="4775580" y="5479269"/>
                  </a:lnTo>
                  <a:lnTo>
                    <a:pt x="4759696" y="5522254"/>
                  </a:lnTo>
                  <a:lnTo>
                    <a:pt x="4743038" y="5564861"/>
                  </a:lnTo>
                  <a:lnTo>
                    <a:pt x="4725613" y="5607080"/>
                  </a:lnTo>
                  <a:lnTo>
                    <a:pt x="4707432" y="5648903"/>
                  </a:lnTo>
                  <a:lnTo>
                    <a:pt x="4688501" y="5690322"/>
                  </a:lnTo>
                  <a:lnTo>
                    <a:pt x="4668830" y="5731329"/>
                  </a:lnTo>
                  <a:lnTo>
                    <a:pt x="4648428" y="5771913"/>
                  </a:lnTo>
                  <a:lnTo>
                    <a:pt x="4627303" y="5812067"/>
                  </a:lnTo>
                  <a:lnTo>
                    <a:pt x="4605463" y="5851782"/>
                  </a:lnTo>
                  <a:lnTo>
                    <a:pt x="4582917" y="5891050"/>
                  </a:lnTo>
                  <a:lnTo>
                    <a:pt x="4559675" y="5929862"/>
                  </a:lnTo>
                  <a:lnTo>
                    <a:pt x="4535743" y="5968209"/>
                  </a:lnTo>
                  <a:lnTo>
                    <a:pt x="4511132" y="6006083"/>
                  </a:lnTo>
                  <a:lnTo>
                    <a:pt x="4485850" y="6043475"/>
                  </a:lnTo>
                  <a:lnTo>
                    <a:pt x="4459904" y="6080376"/>
                  </a:lnTo>
                  <a:lnTo>
                    <a:pt x="4433305" y="6116778"/>
                  </a:lnTo>
                  <a:lnTo>
                    <a:pt x="4406060" y="6152672"/>
                  </a:lnTo>
                  <a:lnTo>
                    <a:pt x="4378179" y="6188050"/>
                  </a:lnTo>
                  <a:lnTo>
                    <a:pt x="4349669" y="6222904"/>
                  </a:lnTo>
                  <a:lnTo>
                    <a:pt x="4320539" y="6257223"/>
                  </a:lnTo>
                  <a:lnTo>
                    <a:pt x="4290798" y="6291000"/>
                  </a:lnTo>
                  <a:lnTo>
                    <a:pt x="4260455" y="6324227"/>
                  </a:lnTo>
                  <a:lnTo>
                    <a:pt x="4229518" y="6356894"/>
                  </a:lnTo>
                  <a:lnTo>
                    <a:pt x="4197996" y="6388993"/>
                  </a:lnTo>
                  <a:lnTo>
                    <a:pt x="4165897" y="6420516"/>
                  </a:lnTo>
                  <a:lnTo>
                    <a:pt x="4133230" y="6451453"/>
                  </a:lnTo>
                  <a:lnTo>
                    <a:pt x="4100003" y="6481796"/>
                  </a:lnTo>
                  <a:lnTo>
                    <a:pt x="4066226" y="6511537"/>
                  </a:lnTo>
                  <a:lnTo>
                    <a:pt x="4031907" y="6540667"/>
                  </a:lnTo>
                  <a:lnTo>
                    <a:pt x="3997054" y="6569178"/>
                  </a:lnTo>
                  <a:lnTo>
                    <a:pt x="3961676" y="6597060"/>
                  </a:lnTo>
                  <a:lnTo>
                    <a:pt x="3925782" y="6624305"/>
                  </a:lnTo>
                  <a:lnTo>
                    <a:pt x="3889380" y="6650904"/>
                  </a:lnTo>
                  <a:lnTo>
                    <a:pt x="3852479" y="6676850"/>
                  </a:lnTo>
                  <a:lnTo>
                    <a:pt x="3815087" y="6702132"/>
                  </a:lnTo>
                  <a:lnTo>
                    <a:pt x="3777214" y="6726744"/>
                  </a:lnTo>
                  <a:lnTo>
                    <a:pt x="3738867" y="6750675"/>
                  </a:lnTo>
                  <a:lnTo>
                    <a:pt x="3700056" y="6773918"/>
                  </a:lnTo>
                  <a:lnTo>
                    <a:pt x="3660788" y="6796464"/>
                  </a:lnTo>
                  <a:lnTo>
                    <a:pt x="3621073" y="6818304"/>
                  </a:lnTo>
                  <a:lnTo>
                    <a:pt x="3580919" y="6839429"/>
                  </a:lnTo>
                  <a:lnTo>
                    <a:pt x="3540335" y="6859832"/>
                  </a:lnTo>
                  <a:lnTo>
                    <a:pt x="3499329" y="6879503"/>
                  </a:lnTo>
                  <a:lnTo>
                    <a:pt x="3457910" y="6898433"/>
                  </a:lnTo>
                  <a:lnTo>
                    <a:pt x="3416087" y="6916615"/>
                  </a:lnTo>
                  <a:lnTo>
                    <a:pt x="3373867" y="6934040"/>
                  </a:lnTo>
                  <a:lnTo>
                    <a:pt x="3331261" y="6950698"/>
                  </a:lnTo>
                  <a:lnTo>
                    <a:pt x="3288276" y="6966582"/>
                  </a:lnTo>
                  <a:lnTo>
                    <a:pt x="3244921" y="6981683"/>
                  </a:lnTo>
                  <a:lnTo>
                    <a:pt x="3201205" y="6995991"/>
                  </a:lnTo>
                  <a:lnTo>
                    <a:pt x="3157136" y="7009499"/>
                  </a:lnTo>
                  <a:lnTo>
                    <a:pt x="3112722" y="7022198"/>
                  </a:lnTo>
                  <a:lnTo>
                    <a:pt x="3067974" y="7034080"/>
                  </a:lnTo>
                  <a:lnTo>
                    <a:pt x="3022898" y="7045135"/>
                  </a:lnTo>
                  <a:lnTo>
                    <a:pt x="2977504" y="7055355"/>
                  </a:lnTo>
                  <a:lnTo>
                    <a:pt x="2931800" y="7064732"/>
                  </a:lnTo>
                  <a:lnTo>
                    <a:pt x="2885795" y="7073256"/>
                  </a:lnTo>
                  <a:lnTo>
                    <a:pt x="2839498" y="7080920"/>
                  </a:lnTo>
                  <a:lnTo>
                    <a:pt x="2792916" y="7087714"/>
                  </a:lnTo>
                  <a:lnTo>
                    <a:pt x="2746060" y="7093630"/>
                  </a:lnTo>
                  <a:lnTo>
                    <a:pt x="2698936" y="7098660"/>
                  </a:lnTo>
                  <a:lnTo>
                    <a:pt x="2651555" y="7102795"/>
                  </a:lnTo>
                  <a:lnTo>
                    <a:pt x="2603924" y="7106025"/>
                  </a:lnTo>
                  <a:lnTo>
                    <a:pt x="2556053" y="7108344"/>
                  </a:lnTo>
                  <a:lnTo>
                    <a:pt x="2507949" y="7109741"/>
                  </a:lnTo>
                  <a:lnTo>
                    <a:pt x="2459621" y="7110209"/>
                  </a:lnTo>
                  <a:close/>
                </a:path>
              </a:pathLst>
            </a:custGeom>
            <a:ln w="16471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8488" y="635076"/>
              <a:ext cx="4563630" cy="6794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991704" y="921664"/>
              <a:ext cx="704215" cy="727710"/>
            </a:xfrm>
            <a:custGeom>
              <a:avLst/>
              <a:gdLst/>
              <a:ahLst/>
              <a:cxnLst/>
              <a:rect l="l" t="t" r="r" b="b"/>
              <a:pathLst>
                <a:path w="704215" h="727710">
                  <a:moveTo>
                    <a:pt x="704075" y="379628"/>
                  </a:moveTo>
                  <a:lnTo>
                    <a:pt x="0" y="379628"/>
                  </a:lnTo>
                  <a:lnTo>
                    <a:pt x="3213" y="426758"/>
                  </a:lnTo>
                  <a:lnTo>
                    <a:pt x="12598" y="471970"/>
                  </a:lnTo>
                  <a:lnTo>
                    <a:pt x="27711" y="514870"/>
                  </a:lnTo>
                  <a:lnTo>
                    <a:pt x="48133" y="555015"/>
                  </a:lnTo>
                  <a:lnTo>
                    <a:pt x="73444" y="592010"/>
                  </a:lnTo>
                  <a:lnTo>
                    <a:pt x="103225" y="625424"/>
                  </a:lnTo>
                  <a:lnTo>
                    <a:pt x="137045" y="654850"/>
                  </a:lnTo>
                  <a:lnTo>
                    <a:pt x="174485" y="679856"/>
                  </a:lnTo>
                  <a:lnTo>
                    <a:pt x="215125" y="700024"/>
                  </a:lnTo>
                  <a:lnTo>
                    <a:pt x="258546" y="714959"/>
                  </a:lnTo>
                  <a:lnTo>
                    <a:pt x="304330" y="724217"/>
                  </a:lnTo>
                  <a:lnTo>
                    <a:pt x="352031" y="727405"/>
                  </a:lnTo>
                  <a:lnTo>
                    <a:pt x="399732" y="724217"/>
                  </a:lnTo>
                  <a:lnTo>
                    <a:pt x="445503" y="714959"/>
                  </a:lnTo>
                  <a:lnTo>
                    <a:pt x="488924" y="700024"/>
                  </a:lnTo>
                  <a:lnTo>
                    <a:pt x="529564" y="679856"/>
                  </a:lnTo>
                  <a:lnTo>
                    <a:pt x="567016" y="654850"/>
                  </a:lnTo>
                  <a:lnTo>
                    <a:pt x="600837" y="625424"/>
                  </a:lnTo>
                  <a:lnTo>
                    <a:pt x="630618" y="592010"/>
                  </a:lnTo>
                  <a:lnTo>
                    <a:pt x="655942" y="555015"/>
                  </a:lnTo>
                  <a:lnTo>
                    <a:pt x="676363" y="514870"/>
                  </a:lnTo>
                  <a:lnTo>
                    <a:pt x="691476" y="471970"/>
                  </a:lnTo>
                  <a:lnTo>
                    <a:pt x="700849" y="426758"/>
                  </a:lnTo>
                  <a:lnTo>
                    <a:pt x="704075" y="379628"/>
                  </a:lnTo>
                  <a:close/>
                </a:path>
                <a:path w="704215" h="727710">
                  <a:moveTo>
                    <a:pt x="704075" y="0"/>
                  </a:moveTo>
                  <a:lnTo>
                    <a:pt x="0" y="0"/>
                  </a:lnTo>
                  <a:lnTo>
                    <a:pt x="3213" y="47129"/>
                  </a:lnTo>
                  <a:lnTo>
                    <a:pt x="12598" y="92341"/>
                  </a:lnTo>
                  <a:lnTo>
                    <a:pt x="27711" y="135242"/>
                  </a:lnTo>
                  <a:lnTo>
                    <a:pt x="48133" y="175387"/>
                  </a:lnTo>
                  <a:lnTo>
                    <a:pt x="73444" y="212382"/>
                  </a:lnTo>
                  <a:lnTo>
                    <a:pt x="103225" y="245795"/>
                  </a:lnTo>
                  <a:lnTo>
                    <a:pt x="137045" y="275221"/>
                  </a:lnTo>
                  <a:lnTo>
                    <a:pt x="174485" y="300228"/>
                  </a:lnTo>
                  <a:lnTo>
                    <a:pt x="215125" y="320395"/>
                  </a:lnTo>
                  <a:lnTo>
                    <a:pt x="258546" y="335330"/>
                  </a:lnTo>
                  <a:lnTo>
                    <a:pt x="304330" y="344589"/>
                  </a:lnTo>
                  <a:lnTo>
                    <a:pt x="352031" y="347776"/>
                  </a:lnTo>
                  <a:lnTo>
                    <a:pt x="399732" y="344589"/>
                  </a:lnTo>
                  <a:lnTo>
                    <a:pt x="445503" y="335330"/>
                  </a:lnTo>
                  <a:lnTo>
                    <a:pt x="488924" y="320395"/>
                  </a:lnTo>
                  <a:lnTo>
                    <a:pt x="529564" y="300228"/>
                  </a:lnTo>
                  <a:lnTo>
                    <a:pt x="567016" y="275221"/>
                  </a:lnTo>
                  <a:lnTo>
                    <a:pt x="600837" y="245795"/>
                  </a:lnTo>
                  <a:lnTo>
                    <a:pt x="630618" y="212382"/>
                  </a:lnTo>
                  <a:lnTo>
                    <a:pt x="655942" y="175387"/>
                  </a:lnTo>
                  <a:lnTo>
                    <a:pt x="676363" y="135242"/>
                  </a:lnTo>
                  <a:lnTo>
                    <a:pt x="691476" y="92341"/>
                  </a:lnTo>
                  <a:lnTo>
                    <a:pt x="700849" y="47129"/>
                  </a:lnTo>
                  <a:lnTo>
                    <a:pt x="704075" y="0"/>
                  </a:lnTo>
                  <a:close/>
                </a:path>
              </a:pathLst>
            </a:custGeom>
            <a:solidFill>
              <a:srgbClr val="D892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501" y="203212"/>
              <a:ext cx="2811549" cy="8508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5499" y="4292599"/>
              <a:ext cx="101600" cy="1549400"/>
            </a:xfrm>
            <a:custGeom>
              <a:avLst/>
              <a:gdLst/>
              <a:ahLst/>
              <a:cxnLst/>
              <a:rect l="l" t="t" r="r" b="b"/>
              <a:pathLst>
                <a:path w="101600" h="1549400">
                  <a:moveTo>
                    <a:pt x="101600" y="1447800"/>
                  </a:moveTo>
                  <a:lnTo>
                    <a:pt x="0" y="1447800"/>
                  </a:lnTo>
                  <a:lnTo>
                    <a:pt x="0" y="1549400"/>
                  </a:lnTo>
                  <a:lnTo>
                    <a:pt x="101600" y="1549400"/>
                  </a:lnTo>
                  <a:lnTo>
                    <a:pt x="101600" y="1447800"/>
                  </a:lnTo>
                  <a:close/>
                </a:path>
                <a:path w="101600" h="1549400">
                  <a:moveTo>
                    <a:pt x="101600" y="1155700"/>
                  </a:moveTo>
                  <a:lnTo>
                    <a:pt x="0" y="1155700"/>
                  </a:lnTo>
                  <a:lnTo>
                    <a:pt x="0" y="1257300"/>
                  </a:lnTo>
                  <a:lnTo>
                    <a:pt x="101600" y="1257300"/>
                  </a:lnTo>
                  <a:lnTo>
                    <a:pt x="101600" y="1155700"/>
                  </a:lnTo>
                  <a:close/>
                </a:path>
                <a:path w="101600" h="1549400">
                  <a:moveTo>
                    <a:pt x="101600" y="876300"/>
                  </a:moveTo>
                  <a:lnTo>
                    <a:pt x="0" y="876300"/>
                  </a:lnTo>
                  <a:lnTo>
                    <a:pt x="0" y="977900"/>
                  </a:lnTo>
                  <a:lnTo>
                    <a:pt x="101600" y="977900"/>
                  </a:lnTo>
                  <a:lnTo>
                    <a:pt x="101600" y="876300"/>
                  </a:lnTo>
                  <a:close/>
                </a:path>
                <a:path w="101600" h="1549400">
                  <a:moveTo>
                    <a:pt x="101600" y="584200"/>
                  </a:moveTo>
                  <a:lnTo>
                    <a:pt x="0" y="584200"/>
                  </a:lnTo>
                  <a:lnTo>
                    <a:pt x="0" y="685800"/>
                  </a:lnTo>
                  <a:lnTo>
                    <a:pt x="101600" y="685800"/>
                  </a:lnTo>
                  <a:lnTo>
                    <a:pt x="101600" y="584200"/>
                  </a:lnTo>
                  <a:close/>
                </a:path>
                <a:path w="101600" h="1549400">
                  <a:moveTo>
                    <a:pt x="101600" y="292100"/>
                  </a:moveTo>
                  <a:lnTo>
                    <a:pt x="0" y="292100"/>
                  </a:lnTo>
                  <a:lnTo>
                    <a:pt x="0" y="393700"/>
                  </a:lnTo>
                  <a:lnTo>
                    <a:pt x="101600" y="393700"/>
                  </a:lnTo>
                  <a:lnTo>
                    <a:pt x="101600" y="292100"/>
                  </a:lnTo>
                  <a:close/>
                </a:path>
                <a:path w="101600" h="1549400">
                  <a:moveTo>
                    <a:pt x="101600" y="0"/>
                  </a:moveTo>
                  <a:lnTo>
                    <a:pt x="0" y="0"/>
                  </a:lnTo>
                  <a:lnTo>
                    <a:pt x="0" y="101600"/>
                  </a:lnTo>
                  <a:lnTo>
                    <a:pt x="101600" y="10160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77498" y="1690296"/>
            <a:ext cx="6528434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0005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Salesgasm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provides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training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using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Salesgasm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40">
                <a:solidFill>
                  <a:srgbClr val="010202"/>
                </a:solidFill>
                <a:latin typeface="Times New Roman"/>
                <a:cs typeface="Times New Roman"/>
              </a:rPr>
              <a:t>app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which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is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010202"/>
                </a:solidFill>
                <a:latin typeface="Times New Roman"/>
                <a:cs typeface="Times New Roman"/>
              </a:rPr>
              <a:t>free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010202"/>
                </a:solidFill>
                <a:latin typeface="Times New Roman"/>
                <a:cs typeface="Times New Roman"/>
              </a:rPr>
              <a:t>Sales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training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40">
                <a:solidFill>
                  <a:srgbClr val="010202"/>
                </a:solidFill>
                <a:latin typeface="Times New Roman"/>
                <a:cs typeface="Times New Roman"/>
              </a:rPr>
              <a:t>app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010202"/>
                </a:solidFill>
                <a:latin typeface="Times New Roman"/>
                <a:cs typeface="Times New Roman"/>
              </a:rPr>
              <a:t>on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play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010202"/>
                </a:solidFill>
                <a:latin typeface="Times New Roman"/>
                <a:cs typeface="Times New Roman"/>
              </a:rPr>
              <a:t>well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as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40">
                <a:solidFill>
                  <a:srgbClr val="010202"/>
                </a:solidFill>
                <a:latin typeface="Times New Roman"/>
                <a:cs typeface="Times New Roman"/>
              </a:rPr>
              <a:t>app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store for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organizations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individuals.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40">
                <a:solidFill>
                  <a:srgbClr val="010202"/>
                </a:solidFill>
                <a:latin typeface="Times New Roman"/>
                <a:cs typeface="Times New Roman"/>
              </a:rPr>
              <a:t>primary </a:t>
            </a:r>
            <a:r>
              <a:rPr dirty="0" sz="2000" spc="4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objective 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of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40">
                <a:solidFill>
                  <a:srgbClr val="010202"/>
                </a:solidFill>
                <a:latin typeface="Times New Roman"/>
                <a:cs typeface="Times New Roman"/>
              </a:rPr>
              <a:t>app 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is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provide </a:t>
            </a:r>
            <a:r>
              <a:rPr dirty="0" sz="2000" spc="-20">
                <a:solidFill>
                  <a:srgbClr val="010202"/>
                </a:solidFill>
                <a:latin typeface="Times New Roman"/>
                <a:cs typeface="Times New Roman"/>
              </a:rPr>
              <a:t>free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training </a:t>
            </a:r>
            <a:r>
              <a:rPr dirty="0" sz="2000" spc="2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anyone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from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anywhere.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It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comes </a:t>
            </a:r>
            <a:r>
              <a:rPr dirty="0" sz="2000" spc="15">
                <a:solidFill>
                  <a:srgbClr val="010202"/>
                </a:solidFill>
                <a:latin typeface="Times New Roman"/>
                <a:cs typeface="Times New Roman"/>
              </a:rPr>
              <a:t>with </a:t>
            </a:r>
            <a:r>
              <a:rPr dirty="0" sz="2000" spc="3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2000" spc="-20">
                <a:solidFill>
                  <a:srgbClr val="010202"/>
                </a:solidFill>
                <a:latin typeface="Times New Roman"/>
                <a:cs typeface="Times New Roman"/>
              </a:rPr>
              <a:t>following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features: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Free</a:t>
            </a:r>
            <a:r>
              <a:rPr dirty="0" sz="2000" spc="-6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010202"/>
                </a:solidFill>
                <a:latin typeface="Times New Roman"/>
                <a:cs typeface="Times New Roman"/>
              </a:rPr>
              <a:t>Sales</a:t>
            </a:r>
            <a:r>
              <a:rPr dirty="0" sz="2000" spc="-5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Training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Free</a:t>
            </a:r>
            <a:r>
              <a:rPr dirty="0" sz="2000" spc="-5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dirty="0" sz="2000" spc="-4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Training</a:t>
            </a:r>
            <a:endParaRPr sz="2000">
              <a:latin typeface="Times New Roman"/>
              <a:cs typeface="Times New Roman"/>
            </a:endParaRPr>
          </a:p>
          <a:p>
            <a:pPr marL="12700" marR="1563370">
              <a:lnSpc>
                <a:spcPct val="100000"/>
              </a:lnSpc>
            </a:pP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Free </a:t>
            </a:r>
            <a:r>
              <a:rPr dirty="0" sz="2000" spc="-45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dirty="0" sz="2000" spc="-25">
                <a:solidFill>
                  <a:srgbClr val="010202"/>
                </a:solidFill>
                <a:latin typeface="Times New Roman"/>
                <a:cs typeface="Times New Roman"/>
              </a:rPr>
              <a:t>Articles </a:t>
            </a:r>
            <a:r>
              <a:rPr dirty="0" sz="2000" spc="-2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Free/Discounted </a:t>
            </a:r>
            <a:r>
              <a:rPr dirty="0" sz="2000" spc="-45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Webinars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Free </a:t>
            </a:r>
            <a:r>
              <a:rPr dirty="0" sz="2000" spc="5">
                <a:solidFill>
                  <a:srgbClr val="010202"/>
                </a:solidFill>
                <a:latin typeface="Times New Roman"/>
                <a:cs typeface="Times New Roman"/>
              </a:rPr>
              <a:t>Motivational </a:t>
            </a:r>
            <a:r>
              <a:rPr dirty="0" sz="2000" spc="-30">
                <a:solidFill>
                  <a:srgbClr val="010202"/>
                </a:solidFill>
                <a:latin typeface="Times New Roman"/>
                <a:cs typeface="Times New Roman"/>
              </a:rPr>
              <a:t>Videos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for </a:t>
            </a:r>
            <a:r>
              <a:rPr dirty="0" sz="2000" spc="-45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dirty="0" sz="2000" spc="-5">
                <a:solidFill>
                  <a:srgbClr val="010202"/>
                </a:solidFill>
                <a:latin typeface="Times New Roman"/>
                <a:cs typeface="Times New Roman"/>
              </a:rPr>
              <a:t>Professionals </a:t>
            </a:r>
            <a:r>
              <a:rPr dirty="0" sz="2000" spc="-484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10202"/>
                </a:solidFill>
                <a:latin typeface="Times New Roman"/>
                <a:cs typeface="Times New Roman"/>
              </a:rPr>
              <a:t>Free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25">
                <a:solidFill>
                  <a:srgbClr val="010202"/>
                </a:solidFill>
                <a:latin typeface="Times New Roman"/>
                <a:cs typeface="Times New Roman"/>
              </a:rPr>
              <a:t>Discounted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10202"/>
                </a:solidFill>
                <a:latin typeface="Times New Roman"/>
                <a:cs typeface="Times New Roman"/>
              </a:rPr>
              <a:t>Global</a:t>
            </a:r>
            <a:r>
              <a:rPr dirty="0" sz="2000" spc="-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solidFill>
                  <a:srgbClr val="010202"/>
                </a:solidFill>
                <a:latin typeface="Times New Roman"/>
                <a:cs typeface="Times New Roman"/>
              </a:rPr>
              <a:t>Conference</a:t>
            </a:r>
            <a:r>
              <a:rPr dirty="0" sz="2000" spc="-4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10202"/>
                </a:solidFill>
                <a:latin typeface="Times New Roman"/>
                <a:cs typeface="Times New Roman"/>
              </a:rPr>
              <a:t>Tickets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694362" cy="79755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100"/>
              <a:ext cx="15240000" cy="7937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05705" marR="5080" indent="-60960">
              <a:lnSpc>
                <a:spcPct val="100299"/>
              </a:lnSpc>
              <a:spcBef>
                <a:spcPts val="100"/>
              </a:spcBef>
            </a:pPr>
            <a:r>
              <a:rPr dirty="0" spc="-310"/>
              <a:t>S</a:t>
            </a:r>
            <a:r>
              <a:rPr dirty="0" spc="10"/>
              <a:t>ALES</a:t>
            </a:r>
            <a:r>
              <a:rPr dirty="0" spc="210"/>
              <a:t>G</a:t>
            </a:r>
            <a:r>
              <a:rPr dirty="0" spc="290"/>
              <a:t>A</a:t>
            </a:r>
            <a:r>
              <a:rPr dirty="0" spc="40"/>
              <a:t>SM</a:t>
            </a:r>
            <a:r>
              <a:rPr dirty="0" spc="-85"/>
              <a:t> </a:t>
            </a:r>
            <a:r>
              <a:rPr dirty="0" spc="-409"/>
              <a:t>IS</a:t>
            </a:r>
            <a:r>
              <a:rPr dirty="0" spc="-85"/>
              <a:t> </a:t>
            </a:r>
            <a:r>
              <a:rPr dirty="0" spc="-95"/>
              <a:t>THE</a:t>
            </a:r>
            <a:r>
              <a:rPr dirty="0" spc="-90"/>
              <a:t> </a:t>
            </a:r>
            <a:r>
              <a:rPr dirty="0" spc="210"/>
              <a:t>ON</a:t>
            </a:r>
            <a:r>
              <a:rPr dirty="0" spc="-590"/>
              <a:t>L</a:t>
            </a:r>
            <a:r>
              <a:rPr dirty="0" spc="15"/>
              <a:t>Y</a:t>
            </a:r>
            <a:r>
              <a:rPr dirty="0" spc="-90"/>
              <a:t> </a:t>
            </a:r>
            <a:r>
              <a:rPr dirty="0" spc="20"/>
              <a:t>BRAND  </a:t>
            </a:r>
            <a:r>
              <a:rPr dirty="0" spc="-100"/>
              <a:t>ACTIVATION</a:t>
            </a:r>
            <a:r>
              <a:rPr dirty="0" spc="-105"/>
              <a:t> </a:t>
            </a:r>
            <a:r>
              <a:rPr dirty="0" spc="130"/>
              <a:t>AGENCY</a:t>
            </a:r>
            <a:r>
              <a:rPr dirty="0" spc="-100"/>
              <a:t> </a:t>
            </a:r>
            <a:r>
              <a:rPr dirty="0" spc="30"/>
              <a:t>YOU</a:t>
            </a:r>
            <a:r>
              <a:rPr dirty="0" spc="-100"/>
              <a:t> </a:t>
            </a:r>
            <a:r>
              <a:rPr dirty="0" spc="-85"/>
              <a:t>NEED.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6800" y="419101"/>
            <a:ext cx="4432300" cy="134135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14782" y="3842996"/>
            <a:ext cx="869759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60">
                <a:solidFill>
                  <a:srgbClr val="010202"/>
                </a:solidFill>
                <a:latin typeface="Times New Roman"/>
                <a:cs typeface="Times New Roman"/>
              </a:rPr>
              <a:t>Salesgasm </a:t>
            </a:r>
            <a:r>
              <a:rPr dirty="0" sz="3600" spc="-25">
                <a:solidFill>
                  <a:srgbClr val="010202"/>
                </a:solidFill>
                <a:latin typeface="Times New Roman"/>
                <a:cs typeface="Times New Roman"/>
              </a:rPr>
              <a:t>specialize </a:t>
            </a:r>
            <a:r>
              <a:rPr dirty="0" sz="3600" spc="80">
                <a:solidFill>
                  <a:srgbClr val="010202"/>
                </a:solidFill>
                <a:latin typeface="Times New Roman"/>
                <a:cs typeface="Times New Roman"/>
              </a:rPr>
              <a:t>in </a:t>
            </a:r>
            <a:r>
              <a:rPr dirty="0" sz="3600">
                <a:solidFill>
                  <a:srgbClr val="010202"/>
                </a:solidFill>
                <a:latin typeface="Times New Roman"/>
                <a:cs typeface="Times New Roman"/>
              </a:rPr>
              <a:t>activating </a:t>
            </a:r>
            <a:r>
              <a:rPr dirty="0" sz="3600" spc="70">
                <a:solidFill>
                  <a:srgbClr val="010202"/>
                </a:solidFill>
                <a:latin typeface="Times New Roman"/>
                <a:cs typeface="Times New Roman"/>
              </a:rPr>
              <a:t>brands </a:t>
            </a:r>
            <a:r>
              <a:rPr dirty="0" sz="3600" spc="75">
                <a:solidFill>
                  <a:srgbClr val="010202"/>
                </a:solidFill>
                <a:latin typeface="Times New Roman"/>
                <a:cs typeface="Times New Roman"/>
              </a:rPr>
              <a:t> through </a:t>
            </a:r>
            <a:r>
              <a:rPr dirty="0" sz="3600" spc="-20">
                <a:solidFill>
                  <a:srgbClr val="010202"/>
                </a:solidFill>
                <a:latin typeface="Times New Roman"/>
                <a:cs typeface="Times New Roman"/>
              </a:rPr>
              <a:t>creative </a:t>
            </a:r>
            <a:r>
              <a:rPr dirty="0" sz="3600" spc="10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3600" spc="-15">
                <a:solidFill>
                  <a:srgbClr val="010202"/>
                </a:solidFill>
                <a:latin typeface="Times New Roman"/>
                <a:cs typeface="Times New Roman"/>
              </a:rPr>
              <a:t>engaging </a:t>
            </a:r>
            <a:r>
              <a:rPr dirty="0" sz="3600" spc="-10">
                <a:solidFill>
                  <a:srgbClr val="010202"/>
                </a:solidFill>
                <a:latin typeface="Times New Roman"/>
                <a:cs typeface="Times New Roman"/>
              </a:rPr>
              <a:t>experiences. </a:t>
            </a:r>
            <a:r>
              <a:rPr dirty="0" sz="3600" spc="-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W</a:t>
            </a:r>
            <a:r>
              <a:rPr dirty="0" sz="3600" spc="135">
                <a:solidFill>
                  <a:srgbClr val="010202"/>
                </a:solidFill>
                <a:latin typeface="Times New Roman"/>
                <a:cs typeface="Times New Roman"/>
              </a:rPr>
              <a:t>h</a:t>
            </a:r>
            <a:r>
              <a:rPr dirty="0" sz="3600" spc="-25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3600" spc="85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dirty="0" sz="3600" spc="145">
                <a:solidFill>
                  <a:srgbClr val="010202"/>
                </a:solidFill>
                <a:latin typeface="Times New Roman"/>
                <a:cs typeface="Times New Roman"/>
              </a:rPr>
              <a:t>h</a:t>
            </a:r>
            <a:r>
              <a:rPr dirty="0" sz="3600" spc="45">
                <a:solidFill>
                  <a:srgbClr val="010202"/>
                </a:solidFill>
                <a:latin typeface="Times New Roman"/>
                <a:cs typeface="Times New Roman"/>
              </a:rPr>
              <a:t>er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5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dirty="0" sz="3600" spc="18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dirty="0" sz="3600" spc="-765">
                <a:solidFill>
                  <a:srgbClr val="010202"/>
                </a:solidFill>
                <a:latin typeface="Times New Roman"/>
                <a:cs typeface="Times New Roman"/>
              </a:rPr>
              <a:t>’</a:t>
            </a:r>
            <a:r>
              <a:rPr dirty="0" sz="3600" spc="-60">
                <a:solidFill>
                  <a:srgbClr val="010202"/>
                </a:solidFill>
                <a:latin typeface="Times New Roman"/>
                <a:cs typeface="Times New Roman"/>
              </a:rPr>
              <a:t>s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0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40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3600" spc="-165">
                <a:solidFill>
                  <a:srgbClr val="010202"/>
                </a:solidFill>
                <a:latin typeface="Times New Roman"/>
                <a:cs typeface="Times New Roman"/>
              </a:rPr>
              <a:t>v</a:t>
            </a:r>
            <a:r>
              <a:rPr dirty="0" sz="3600" spc="65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3600" spc="45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dirty="0" sz="3600" spc="17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dirty="0" sz="3600" spc="-80">
                <a:solidFill>
                  <a:srgbClr val="010202"/>
                </a:solidFill>
                <a:latin typeface="Times New Roman"/>
                <a:cs typeface="Times New Roman"/>
              </a:rPr>
              <a:t>,</a:t>
            </a:r>
            <a:r>
              <a:rPr dirty="0" sz="3600" spc="2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50">
                <a:solidFill>
                  <a:srgbClr val="010202"/>
                </a:solidFill>
                <a:latin typeface="Times New Roman"/>
                <a:cs typeface="Times New Roman"/>
              </a:rPr>
              <a:t>s</a:t>
            </a:r>
            <a:r>
              <a:rPr dirty="0" sz="3600" spc="65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dirty="0" sz="3600" spc="-45">
                <a:solidFill>
                  <a:srgbClr val="010202"/>
                </a:solidFill>
                <a:latin typeface="Times New Roman"/>
                <a:cs typeface="Times New Roman"/>
              </a:rPr>
              <a:t>c</a:t>
            </a:r>
            <a:r>
              <a:rPr dirty="0" sz="3600" spc="-45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dirty="0" sz="3600" spc="-25">
                <a:solidFill>
                  <a:srgbClr val="010202"/>
                </a:solidFill>
                <a:latin typeface="Times New Roman"/>
                <a:cs typeface="Times New Roman"/>
              </a:rPr>
              <a:t>al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25">
                <a:solidFill>
                  <a:srgbClr val="010202"/>
                </a:solidFill>
                <a:latin typeface="Times New Roman"/>
                <a:cs typeface="Times New Roman"/>
              </a:rPr>
              <a:t>m</a:t>
            </a:r>
            <a:r>
              <a:rPr dirty="0" sz="3600" spc="-15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3600" spc="65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ca</a:t>
            </a:r>
            <a:r>
              <a:rPr dirty="0" sz="3600" spc="30">
                <a:solidFill>
                  <a:srgbClr val="010202"/>
                </a:solidFill>
                <a:latin typeface="Times New Roman"/>
                <a:cs typeface="Times New Roman"/>
              </a:rPr>
              <a:t>m</a:t>
            </a:r>
            <a:r>
              <a:rPr dirty="0" sz="3600" spc="95">
                <a:solidFill>
                  <a:srgbClr val="010202"/>
                </a:solidFill>
                <a:latin typeface="Times New Roman"/>
                <a:cs typeface="Times New Roman"/>
              </a:rPr>
              <a:t>p</a:t>
            </a:r>
            <a:r>
              <a:rPr dirty="0" sz="3600" spc="-1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dirty="0" sz="3600" spc="-45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gn  </a:t>
            </a:r>
            <a:r>
              <a:rPr dirty="0" sz="3600" spc="85">
                <a:solidFill>
                  <a:srgbClr val="010202"/>
                </a:solidFill>
                <a:latin typeface="Times New Roman"/>
                <a:cs typeface="Times New Roman"/>
              </a:rPr>
              <a:t>or</a:t>
            </a:r>
            <a:r>
              <a:rPr dirty="0" sz="3600" spc="-7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dirty="0" sz="3600" spc="-7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35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50">
                <a:solidFill>
                  <a:srgbClr val="010202"/>
                </a:solidFill>
                <a:latin typeface="Times New Roman"/>
                <a:cs typeface="Times New Roman"/>
              </a:rPr>
              <a:t>stunt,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95">
                <a:solidFill>
                  <a:srgbClr val="010202"/>
                </a:solidFill>
                <a:latin typeface="Times New Roman"/>
                <a:cs typeface="Times New Roman"/>
              </a:rPr>
              <a:t>we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0">
                <a:solidFill>
                  <a:srgbClr val="010202"/>
                </a:solidFill>
                <a:latin typeface="Times New Roman"/>
                <a:cs typeface="Times New Roman"/>
              </a:rPr>
              <a:t>know</a:t>
            </a:r>
            <a:r>
              <a:rPr dirty="0" sz="3600" spc="-7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5">
                <a:solidFill>
                  <a:srgbClr val="010202"/>
                </a:solidFill>
                <a:latin typeface="Times New Roman"/>
                <a:cs typeface="Times New Roman"/>
              </a:rPr>
              <a:t>how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4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dirty="0" sz="3600" spc="-7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25">
                <a:solidFill>
                  <a:srgbClr val="010202"/>
                </a:solidFill>
                <a:latin typeface="Times New Roman"/>
                <a:cs typeface="Times New Roman"/>
              </a:rPr>
              <a:t>get</a:t>
            </a:r>
            <a:r>
              <a:rPr dirty="0" sz="3600" spc="-7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40">
                <a:solidFill>
                  <a:srgbClr val="010202"/>
                </a:solidFill>
                <a:latin typeface="Times New Roman"/>
                <a:cs typeface="Times New Roman"/>
              </a:rPr>
              <a:t>your </a:t>
            </a:r>
            <a:r>
              <a:rPr dirty="0" sz="3600" spc="-88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20">
                <a:solidFill>
                  <a:srgbClr val="010202"/>
                </a:solidFill>
                <a:latin typeface="Times New Roman"/>
                <a:cs typeface="Times New Roman"/>
              </a:rPr>
              <a:t>target 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audience </a:t>
            </a:r>
            <a:r>
              <a:rPr dirty="0" sz="3600" spc="-25">
                <a:solidFill>
                  <a:srgbClr val="010202"/>
                </a:solidFill>
                <a:latin typeface="Times New Roman"/>
                <a:cs typeface="Times New Roman"/>
              </a:rPr>
              <a:t>excited </a:t>
            </a:r>
            <a:r>
              <a:rPr dirty="0" sz="3600" spc="65">
                <a:solidFill>
                  <a:srgbClr val="010202"/>
                </a:solidFill>
                <a:latin typeface="Times New Roman"/>
                <a:cs typeface="Times New Roman"/>
              </a:rPr>
              <a:t>about </a:t>
            </a:r>
            <a:r>
              <a:rPr dirty="0" sz="3600" spc="40">
                <a:solidFill>
                  <a:srgbClr val="010202"/>
                </a:solidFill>
                <a:latin typeface="Times New Roman"/>
                <a:cs typeface="Times New Roman"/>
              </a:rPr>
              <a:t>your </a:t>
            </a:r>
            <a:r>
              <a:rPr dirty="0" sz="3600" spc="80">
                <a:solidFill>
                  <a:srgbClr val="010202"/>
                </a:solidFill>
                <a:latin typeface="Times New Roman"/>
                <a:cs typeface="Times New Roman"/>
              </a:rPr>
              <a:t>product </a:t>
            </a:r>
            <a:r>
              <a:rPr dirty="0" sz="3600" spc="85">
                <a:solidFill>
                  <a:srgbClr val="010202"/>
                </a:solidFill>
                <a:latin typeface="Times New Roman"/>
                <a:cs typeface="Times New Roman"/>
              </a:rPr>
              <a:t>or </a:t>
            </a:r>
            <a:r>
              <a:rPr dirty="0" sz="3600" spc="9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20">
                <a:solidFill>
                  <a:srgbClr val="010202"/>
                </a:solidFill>
                <a:latin typeface="Times New Roman"/>
                <a:cs typeface="Times New Roman"/>
              </a:rPr>
              <a:t>service.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9694" y="4851"/>
            <a:ext cx="3008630" cy="3284854"/>
          </a:xfrm>
          <a:custGeom>
            <a:avLst/>
            <a:gdLst/>
            <a:ahLst/>
            <a:cxnLst/>
            <a:rect l="l" t="t" r="r" b="b"/>
            <a:pathLst>
              <a:path w="3008629" h="3284854">
                <a:moveTo>
                  <a:pt x="1236586" y="0"/>
                </a:moveTo>
                <a:lnTo>
                  <a:pt x="0" y="0"/>
                </a:lnTo>
                <a:lnTo>
                  <a:pt x="0" y="1780006"/>
                </a:lnTo>
                <a:lnTo>
                  <a:pt x="772" y="1828666"/>
                </a:lnTo>
                <a:lnTo>
                  <a:pt x="3076" y="1876966"/>
                </a:lnTo>
                <a:lnTo>
                  <a:pt x="6886" y="1924856"/>
                </a:lnTo>
                <a:lnTo>
                  <a:pt x="12180" y="1972313"/>
                </a:lnTo>
                <a:lnTo>
                  <a:pt x="18934" y="2019314"/>
                </a:lnTo>
                <a:lnTo>
                  <a:pt x="27125" y="2065835"/>
                </a:lnTo>
                <a:lnTo>
                  <a:pt x="36729" y="2111853"/>
                </a:lnTo>
                <a:lnTo>
                  <a:pt x="47724" y="2157345"/>
                </a:lnTo>
                <a:lnTo>
                  <a:pt x="60085" y="2202287"/>
                </a:lnTo>
                <a:lnTo>
                  <a:pt x="73790" y="2246657"/>
                </a:lnTo>
                <a:lnTo>
                  <a:pt x="88815" y="2290429"/>
                </a:lnTo>
                <a:lnTo>
                  <a:pt x="105137" y="2333583"/>
                </a:lnTo>
                <a:lnTo>
                  <a:pt x="122733" y="2376093"/>
                </a:lnTo>
                <a:lnTo>
                  <a:pt x="141578" y="2417937"/>
                </a:lnTo>
                <a:lnTo>
                  <a:pt x="161651" y="2459091"/>
                </a:lnTo>
                <a:lnTo>
                  <a:pt x="182926" y="2499532"/>
                </a:lnTo>
                <a:lnTo>
                  <a:pt x="205382" y="2539236"/>
                </a:lnTo>
                <a:lnTo>
                  <a:pt x="228994" y="2578181"/>
                </a:lnTo>
                <a:lnTo>
                  <a:pt x="253740" y="2616342"/>
                </a:lnTo>
                <a:lnTo>
                  <a:pt x="279596" y="2653698"/>
                </a:lnTo>
                <a:lnTo>
                  <a:pt x="306538" y="2690223"/>
                </a:lnTo>
                <a:lnTo>
                  <a:pt x="334544" y="2725895"/>
                </a:lnTo>
                <a:lnTo>
                  <a:pt x="363590" y="2760690"/>
                </a:lnTo>
                <a:lnTo>
                  <a:pt x="393652" y="2794586"/>
                </a:lnTo>
                <a:lnTo>
                  <a:pt x="424708" y="2827558"/>
                </a:lnTo>
                <a:lnTo>
                  <a:pt x="456733" y="2859584"/>
                </a:lnTo>
                <a:lnTo>
                  <a:pt x="489705" y="2890640"/>
                </a:lnTo>
                <a:lnTo>
                  <a:pt x="523600" y="2920703"/>
                </a:lnTo>
                <a:lnTo>
                  <a:pt x="558395" y="2949749"/>
                </a:lnTo>
                <a:lnTo>
                  <a:pt x="594067" y="2977755"/>
                </a:lnTo>
                <a:lnTo>
                  <a:pt x="630592" y="3004697"/>
                </a:lnTo>
                <a:lnTo>
                  <a:pt x="667946" y="3030553"/>
                </a:lnTo>
                <a:lnTo>
                  <a:pt x="706107" y="3055299"/>
                </a:lnTo>
                <a:lnTo>
                  <a:pt x="745051" y="3078912"/>
                </a:lnTo>
                <a:lnTo>
                  <a:pt x="784755" y="3101368"/>
                </a:lnTo>
                <a:lnTo>
                  <a:pt x="825195" y="3122644"/>
                </a:lnTo>
                <a:lnTo>
                  <a:pt x="866348" y="3142716"/>
                </a:lnTo>
                <a:lnTo>
                  <a:pt x="908191" y="3161562"/>
                </a:lnTo>
                <a:lnTo>
                  <a:pt x="950701" y="3179157"/>
                </a:lnTo>
                <a:lnTo>
                  <a:pt x="993853" y="3195479"/>
                </a:lnTo>
                <a:lnTo>
                  <a:pt x="1037625" y="3210504"/>
                </a:lnTo>
                <a:lnTo>
                  <a:pt x="1081993" y="3224209"/>
                </a:lnTo>
                <a:lnTo>
                  <a:pt x="1126935" y="3236571"/>
                </a:lnTo>
                <a:lnTo>
                  <a:pt x="1172426" y="3247566"/>
                </a:lnTo>
                <a:lnTo>
                  <a:pt x="1218443" y="3257170"/>
                </a:lnTo>
                <a:lnTo>
                  <a:pt x="1264963" y="3265361"/>
                </a:lnTo>
                <a:lnTo>
                  <a:pt x="1311962" y="3272115"/>
                </a:lnTo>
                <a:lnTo>
                  <a:pt x="1359418" y="3277409"/>
                </a:lnTo>
                <a:lnTo>
                  <a:pt x="1407307" y="3281219"/>
                </a:lnTo>
                <a:lnTo>
                  <a:pt x="1455605" y="3283522"/>
                </a:lnTo>
                <a:lnTo>
                  <a:pt x="1504289" y="3284295"/>
                </a:lnTo>
                <a:lnTo>
                  <a:pt x="1552976" y="3283522"/>
                </a:lnTo>
                <a:lnTo>
                  <a:pt x="1601276" y="3281219"/>
                </a:lnTo>
                <a:lnTo>
                  <a:pt x="1649167" y="3277409"/>
                </a:lnTo>
                <a:lnTo>
                  <a:pt x="1696624" y="3272115"/>
                </a:lnTo>
                <a:lnTo>
                  <a:pt x="1743626" y="3265361"/>
                </a:lnTo>
                <a:lnTo>
                  <a:pt x="1790148" y="3257170"/>
                </a:lnTo>
                <a:lnTo>
                  <a:pt x="1836166" y="3247566"/>
                </a:lnTo>
                <a:lnTo>
                  <a:pt x="1881659" y="3236571"/>
                </a:lnTo>
                <a:lnTo>
                  <a:pt x="1926602" y="3224209"/>
                </a:lnTo>
                <a:lnTo>
                  <a:pt x="1970971" y="3210504"/>
                </a:lnTo>
                <a:lnTo>
                  <a:pt x="2014745" y="3195479"/>
                </a:lnTo>
                <a:lnTo>
                  <a:pt x="2057899" y="3179157"/>
                </a:lnTo>
                <a:lnTo>
                  <a:pt x="2100409" y="3161562"/>
                </a:lnTo>
                <a:lnTo>
                  <a:pt x="2142253" y="3142716"/>
                </a:lnTo>
                <a:lnTo>
                  <a:pt x="2183408" y="3122644"/>
                </a:lnTo>
                <a:lnTo>
                  <a:pt x="2223849" y="3101368"/>
                </a:lnTo>
                <a:lnTo>
                  <a:pt x="2263554" y="3078912"/>
                </a:lnTo>
                <a:lnTo>
                  <a:pt x="2302499" y="3055299"/>
                </a:lnTo>
                <a:lnTo>
                  <a:pt x="2340661" y="3030553"/>
                </a:lnTo>
                <a:lnTo>
                  <a:pt x="2378016" y="3004697"/>
                </a:lnTo>
                <a:lnTo>
                  <a:pt x="2414542" y="2977755"/>
                </a:lnTo>
                <a:lnTo>
                  <a:pt x="2450214" y="2949749"/>
                </a:lnTo>
                <a:lnTo>
                  <a:pt x="2485010" y="2920703"/>
                </a:lnTo>
                <a:lnTo>
                  <a:pt x="2518906" y="2890640"/>
                </a:lnTo>
                <a:lnTo>
                  <a:pt x="2551878" y="2859584"/>
                </a:lnTo>
                <a:lnTo>
                  <a:pt x="2583904" y="2827558"/>
                </a:lnTo>
                <a:lnTo>
                  <a:pt x="2614960" y="2794586"/>
                </a:lnTo>
                <a:lnTo>
                  <a:pt x="2645023" y="2760690"/>
                </a:lnTo>
                <a:lnTo>
                  <a:pt x="2674069" y="2725895"/>
                </a:lnTo>
                <a:lnTo>
                  <a:pt x="2702075" y="2690223"/>
                </a:lnTo>
                <a:lnTo>
                  <a:pt x="2729018" y="2653698"/>
                </a:lnTo>
                <a:lnTo>
                  <a:pt x="2754874" y="2616342"/>
                </a:lnTo>
                <a:lnTo>
                  <a:pt x="2779620" y="2578181"/>
                </a:lnTo>
                <a:lnTo>
                  <a:pt x="2803233" y="2539236"/>
                </a:lnTo>
                <a:lnTo>
                  <a:pt x="2825689" y="2499532"/>
                </a:lnTo>
                <a:lnTo>
                  <a:pt x="2846965" y="2459091"/>
                </a:lnTo>
                <a:lnTo>
                  <a:pt x="2867037" y="2417937"/>
                </a:lnTo>
                <a:lnTo>
                  <a:pt x="2885883" y="2376093"/>
                </a:lnTo>
                <a:lnTo>
                  <a:pt x="2903478" y="2333583"/>
                </a:lnTo>
                <a:lnTo>
                  <a:pt x="2919800" y="2290429"/>
                </a:lnTo>
                <a:lnTo>
                  <a:pt x="2934826" y="2246657"/>
                </a:lnTo>
                <a:lnTo>
                  <a:pt x="2948531" y="2202287"/>
                </a:lnTo>
                <a:lnTo>
                  <a:pt x="2960892" y="2157345"/>
                </a:lnTo>
                <a:lnTo>
                  <a:pt x="2971887" y="2111853"/>
                </a:lnTo>
                <a:lnTo>
                  <a:pt x="2981492" y="2065835"/>
                </a:lnTo>
                <a:lnTo>
                  <a:pt x="2984699" y="2047620"/>
                </a:lnTo>
                <a:lnTo>
                  <a:pt x="1504289" y="2047620"/>
                </a:lnTo>
                <a:lnTo>
                  <a:pt x="1456241" y="2043301"/>
                </a:lnTo>
                <a:lnTo>
                  <a:pt x="1410989" y="2030852"/>
                </a:lnTo>
                <a:lnTo>
                  <a:pt x="1369296" y="2011033"/>
                </a:lnTo>
                <a:lnTo>
                  <a:pt x="1331924" y="1984606"/>
                </a:lnTo>
                <a:lnTo>
                  <a:pt x="1299637" y="1952334"/>
                </a:lnTo>
                <a:lnTo>
                  <a:pt x="1273196" y="1914976"/>
                </a:lnTo>
                <a:lnTo>
                  <a:pt x="1253366" y="1873294"/>
                </a:lnTo>
                <a:lnTo>
                  <a:pt x="1240908" y="1828050"/>
                </a:lnTo>
                <a:lnTo>
                  <a:pt x="1236586" y="1780006"/>
                </a:lnTo>
                <a:lnTo>
                  <a:pt x="1236586" y="0"/>
                </a:lnTo>
                <a:close/>
              </a:path>
              <a:path w="3008629" h="3284854">
                <a:moveTo>
                  <a:pt x="3008617" y="0"/>
                </a:moveTo>
                <a:lnTo>
                  <a:pt x="1771980" y="0"/>
                </a:lnTo>
                <a:lnTo>
                  <a:pt x="1771980" y="1780006"/>
                </a:lnTo>
                <a:lnTo>
                  <a:pt x="1767658" y="1828050"/>
                </a:lnTo>
                <a:lnTo>
                  <a:pt x="1755201" y="1873294"/>
                </a:lnTo>
                <a:lnTo>
                  <a:pt x="1735373" y="1914976"/>
                </a:lnTo>
                <a:lnTo>
                  <a:pt x="1708934" y="1952334"/>
                </a:lnTo>
                <a:lnTo>
                  <a:pt x="1676649" y="1984606"/>
                </a:lnTo>
                <a:lnTo>
                  <a:pt x="1639279" y="2011033"/>
                </a:lnTo>
                <a:lnTo>
                  <a:pt x="1597587" y="2030852"/>
                </a:lnTo>
                <a:lnTo>
                  <a:pt x="1552336" y="2043301"/>
                </a:lnTo>
                <a:lnTo>
                  <a:pt x="1504289" y="2047620"/>
                </a:lnTo>
                <a:lnTo>
                  <a:pt x="2984699" y="2047620"/>
                </a:lnTo>
                <a:lnTo>
                  <a:pt x="2996437" y="1972313"/>
                </a:lnTo>
                <a:lnTo>
                  <a:pt x="3001730" y="1924856"/>
                </a:lnTo>
                <a:lnTo>
                  <a:pt x="3005541" y="1876966"/>
                </a:lnTo>
                <a:lnTo>
                  <a:pt x="3007844" y="1828666"/>
                </a:lnTo>
                <a:lnTo>
                  <a:pt x="3008616" y="1780006"/>
                </a:lnTo>
                <a:lnTo>
                  <a:pt x="3008617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3" y="4051147"/>
            <a:ext cx="3074670" cy="1957070"/>
          </a:xfrm>
          <a:custGeom>
            <a:avLst/>
            <a:gdLst/>
            <a:ahLst/>
            <a:cxnLst/>
            <a:rect l="l" t="t" r="r" b="b"/>
            <a:pathLst>
              <a:path w="3074670" h="1957070">
                <a:moveTo>
                  <a:pt x="3074632" y="978281"/>
                </a:moveTo>
                <a:lnTo>
                  <a:pt x="3073438" y="929462"/>
                </a:lnTo>
                <a:lnTo>
                  <a:pt x="3069882" y="881253"/>
                </a:lnTo>
                <a:lnTo>
                  <a:pt x="3064027" y="833716"/>
                </a:lnTo>
                <a:lnTo>
                  <a:pt x="3055924" y="786917"/>
                </a:lnTo>
                <a:lnTo>
                  <a:pt x="3045637" y="740905"/>
                </a:lnTo>
                <a:lnTo>
                  <a:pt x="3033217" y="695744"/>
                </a:lnTo>
                <a:lnTo>
                  <a:pt x="3018713" y="651471"/>
                </a:lnTo>
                <a:lnTo>
                  <a:pt x="3002191" y="608164"/>
                </a:lnTo>
                <a:lnTo>
                  <a:pt x="2983712" y="565861"/>
                </a:lnTo>
                <a:lnTo>
                  <a:pt x="2963316" y="524637"/>
                </a:lnTo>
                <a:lnTo>
                  <a:pt x="2941066" y="484530"/>
                </a:lnTo>
                <a:lnTo>
                  <a:pt x="2917025" y="445604"/>
                </a:lnTo>
                <a:lnTo>
                  <a:pt x="2891244" y="407911"/>
                </a:lnTo>
                <a:lnTo>
                  <a:pt x="2863773" y="371513"/>
                </a:lnTo>
                <a:lnTo>
                  <a:pt x="2834678" y="336461"/>
                </a:lnTo>
                <a:lnTo>
                  <a:pt x="2804007" y="302818"/>
                </a:lnTo>
                <a:lnTo>
                  <a:pt x="2771813" y="270624"/>
                </a:lnTo>
                <a:lnTo>
                  <a:pt x="2738170" y="239953"/>
                </a:lnTo>
                <a:lnTo>
                  <a:pt x="2703118" y="210858"/>
                </a:lnTo>
                <a:lnTo>
                  <a:pt x="2666720" y="183388"/>
                </a:lnTo>
                <a:lnTo>
                  <a:pt x="2629027" y="157607"/>
                </a:lnTo>
                <a:lnTo>
                  <a:pt x="2590101" y="133565"/>
                </a:lnTo>
                <a:lnTo>
                  <a:pt x="2549995" y="111315"/>
                </a:lnTo>
                <a:lnTo>
                  <a:pt x="2508770" y="90932"/>
                </a:lnTo>
                <a:lnTo>
                  <a:pt x="2466467" y="72440"/>
                </a:lnTo>
                <a:lnTo>
                  <a:pt x="2423160" y="55918"/>
                </a:lnTo>
                <a:lnTo>
                  <a:pt x="2378887" y="41427"/>
                </a:lnTo>
                <a:lnTo>
                  <a:pt x="2333726" y="28994"/>
                </a:lnTo>
                <a:lnTo>
                  <a:pt x="2287714" y="18707"/>
                </a:lnTo>
                <a:lnTo>
                  <a:pt x="2240915" y="10604"/>
                </a:lnTo>
                <a:lnTo>
                  <a:pt x="2193379" y="4749"/>
                </a:lnTo>
                <a:lnTo>
                  <a:pt x="2145182" y="1193"/>
                </a:lnTo>
                <a:lnTo>
                  <a:pt x="2096350" y="0"/>
                </a:lnTo>
                <a:lnTo>
                  <a:pt x="2047519" y="1193"/>
                </a:lnTo>
                <a:lnTo>
                  <a:pt x="1999322" y="4749"/>
                </a:lnTo>
                <a:lnTo>
                  <a:pt x="1951786" y="10604"/>
                </a:lnTo>
                <a:lnTo>
                  <a:pt x="1904987" y="18707"/>
                </a:lnTo>
                <a:lnTo>
                  <a:pt x="1858975" y="28994"/>
                </a:lnTo>
                <a:lnTo>
                  <a:pt x="1813814" y="41427"/>
                </a:lnTo>
                <a:lnTo>
                  <a:pt x="1769541" y="55918"/>
                </a:lnTo>
                <a:lnTo>
                  <a:pt x="1726234" y="72440"/>
                </a:lnTo>
                <a:lnTo>
                  <a:pt x="1683931" y="90932"/>
                </a:lnTo>
                <a:lnTo>
                  <a:pt x="1642694" y="111315"/>
                </a:lnTo>
                <a:lnTo>
                  <a:pt x="1602587" y="133565"/>
                </a:lnTo>
                <a:lnTo>
                  <a:pt x="1563662" y="157607"/>
                </a:lnTo>
                <a:lnTo>
                  <a:pt x="1525968" y="183388"/>
                </a:lnTo>
                <a:lnTo>
                  <a:pt x="1489570" y="210858"/>
                </a:lnTo>
                <a:lnTo>
                  <a:pt x="1454518" y="239953"/>
                </a:lnTo>
                <a:lnTo>
                  <a:pt x="1420876" y="270624"/>
                </a:lnTo>
                <a:lnTo>
                  <a:pt x="1388694" y="302818"/>
                </a:lnTo>
                <a:lnTo>
                  <a:pt x="1358023" y="336461"/>
                </a:lnTo>
                <a:lnTo>
                  <a:pt x="1328928" y="371513"/>
                </a:lnTo>
                <a:lnTo>
                  <a:pt x="1301457" y="407911"/>
                </a:lnTo>
                <a:lnTo>
                  <a:pt x="1275676" y="445604"/>
                </a:lnTo>
                <a:lnTo>
                  <a:pt x="1251635" y="484530"/>
                </a:lnTo>
                <a:lnTo>
                  <a:pt x="1229385" y="524637"/>
                </a:lnTo>
                <a:lnTo>
                  <a:pt x="1208989" y="565861"/>
                </a:lnTo>
                <a:lnTo>
                  <a:pt x="1190510" y="608164"/>
                </a:lnTo>
                <a:lnTo>
                  <a:pt x="1173988" y="651471"/>
                </a:lnTo>
                <a:lnTo>
                  <a:pt x="1159484" y="695744"/>
                </a:lnTo>
                <a:lnTo>
                  <a:pt x="1147064" y="740905"/>
                </a:lnTo>
                <a:lnTo>
                  <a:pt x="1136777" y="786917"/>
                </a:lnTo>
                <a:lnTo>
                  <a:pt x="1134237" y="801598"/>
                </a:lnTo>
                <a:lnTo>
                  <a:pt x="1131697" y="786917"/>
                </a:lnTo>
                <a:lnTo>
                  <a:pt x="1121410" y="740905"/>
                </a:lnTo>
                <a:lnTo>
                  <a:pt x="1108989" y="695744"/>
                </a:lnTo>
                <a:lnTo>
                  <a:pt x="1094486" y="651471"/>
                </a:lnTo>
                <a:lnTo>
                  <a:pt x="1077976" y="608164"/>
                </a:lnTo>
                <a:lnTo>
                  <a:pt x="1059484" y="565861"/>
                </a:lnTo>
                <a:lnTo>
                  <a:pt x="1039088" y="524637"/>
                </a:lnTo>
                <a:lnTo>
                  <a:pt x="1016850" y="484530"/>
                </a:lnTo>
                <a:lnTo>
                  <a:pt x="992809" y="445604"/>
                </a:lnTo>
                <a:lnTo>
                  <a:pt x="967016" y="407911"/>
                </a:lnTo>
                <a:lnTo>
                  <a:pt x="939546" y="371513"/>
                </a:lnTo>
                <a:lnTo>
                  <a:pt x="910450" y="336461"/>
                </a:lnTo>
                <a:lnTo>
                  <a:pt x="879792" y="302818"/>
                </a:lnTo>
                <a:lnTo>
                  <a:pt x="847598" y="270624"/>
                </a:lnTo>
                <a:lnTo>
                  <a:pt x="813955" y="239953"/>
                </a:lnTo>
                <a:lnTo>
                  <a:pt x="778903" y="210858"/>
                </a:lnTo>
                <a:lnTo>
                  <a:pt x="742505" y="183388"/>
                </a:lnTo>
                <a:lnTo>
                  <a:pt x="704811" y="157607"/>
                </a:lnTo>
                <a:lnTo>
                  <a:pt x="665886" y="133565"/>
                </a:lnTo>
                <a:lnTo>
                  <a:pt x="625779" y="111315"/>
                </a:lnTo>
                <a:lnTo>
                  <a:pt x="584555" y="90932"/>
                </a:lnTo>
                <a:lnTo>
                  <a:pt x="542251" y="72440"/>
                </a:lnTo>
                <a:lnTo>
                  <a:pt x="498932" y="55918"/>
                </a:lnTo>
                <a:lnTo>
                  <a:pt x="454672" y="41427"/>
                </a:lnTo>
                <a:lnTo>
                  <a:pt x="409498" y="28994"/>
                </a:lnTo>
                <a:lnTo>
                  <a:pt x="363486" y="18707"/>
                </a:lnTo>
                <a:lnTo>
                  <a:pt x="316687" y="10604"/>
                </a:lnTo>
                <a:lnTo>
                  <a:pt x="269163" y="4749"/>
                </a:lnTo>
                <a:lnTo>
                  <a:pt x="220954" y="1193"/>
                </a:lnTo>
                <a:lnTo>
                  <a:pt x="172123" y="0"/>
                </a:lnTo>
                <a:lnTo>
                  <a:pt x="123304" y="1193"/>
                </a:lnTo>
                <a:lnTo>
                  <a:pt x="75095" y="4749"/>
                </a:lnTo>
                <a:lnTo>
                  <a:pt x="27571" y="10604"/>
                </a:lnTo>
                <a:lnTo>
                  <a:pt x="0" y="15379"/>
                </a:lnTo>
                <a:lnTo>
                  <a:pt x="0" y="1941182"/>
                </a:lnTo>
                <a:lnTo>
                  <a:pt x="27571" y="1945957"/>
                </a:lnTo>
                <a:lnTo>
                  <a:pt x="75095" y="1951812"/>
                </a:lnTo>
                <a:lnTo>
                  <a:pt x="123304" y="1955368"/>
                </a:lnTo>
                <a:lnTo>
                  <a:pt x="172123" y="1956562"/>
                </a:lnTo>
                <a:lnTo>
                  <a:pt x="220954" y="1955368"/>
                </a:lnTo>
                <a:lnTo>
                  <a:pt x="269163" y="1951812"/>
                </a:lnTo>
                <a:lnTo>
                  <a:pt x="316687" y="1945957"/>
                </a:lnTo>
                <a:lnTo>
                  <a:pt x="363486" y="1937854"/>
                </a:lnTo>
                <a:lnTo>
                  <a:pt x="409498" y="1927567"/>
                </a:lnTo>
                <a:lnTo>
                  <a:pt x="454672" y="1915147"/>
                </a:lnTo>
                <a:lnTo>
                  <a:pt x="498932" y="1900643"/>
                </a:lnTo>
                <a:lnTo>
                  <a:pt x="542251" y="1884121"/>
                </a:lnTo>
                <a:lnTo>
                  <a:pt x="584555" y="1865642"/>
                </a:lnTo>
                <a:lnTo>
                  <a:pt x="625779" y="1845246"/>
                </a:lnTo>
                <a:lnTo>
                  <a:pt x="665886" y="1822996"/>
                </a:lnTo>
                <a:lnTo>
                  <a:pt x="704811" y="1798955"/>
                </a:lnTo>
                <a:lnTo>
                  <a:pt x="742505" y="1773174"/>
                </a:lnTo>
                <a:lnTo>
                  <a:pt x="778903" y="1745703"/>
                </a:lnTo>
                <a:lnTo>
                  <a:pt x="813955" y="1716608"/>
                </a:lnTo>
                <a:lnTo>
                  <a:pt x="847598" y="1685937"/>
                </a:lnTo>
                <a:lnTo>
                  <a:pt x="879792" y="1653755"/>
                </a:lnTo>
                <a:lnTo>
                  <a:pt x="910450" y="1620113"/>
                </a:lnTo>
                <a:lnTo>
                  <a:pt x="939546" y="1585061"/>
                </a:lnTo>
                <a:lnTo>
                  <a:pt x="967016" y="1548663"/>
                </a:lnTo>
                <a:lnTo>
                  <a:pt x="992809" y="1510969"/>
                </a:lnTo>
                <a:lnTo>
                  <a:pt x="1016850" y="1472044"/>
                </a:lnTo>
                <a:lnTo>
                  <a:pt x="1039088" y="1431937"/>
                </a:lnTo>
                <a:lnTo>
                  <a:pt x="1059484" y="1390700"/>
                </a:lnTo>
                <a:lnTo>
                  <a:pt x="1077976" y="1348409"/>
                </a:lnTo>
                <a:lnTo>
                  <a:pt x="1094486" y="1305090"/>
                </a:lnTo>
                <a:lnTo>
                  <a:pt x="1108989" y="1260830"/>
                </a:lnTo>
                <a:lnTo>
                  <a:pt x="1121410" y="1215656"/>
                </a:lnTo>
                <a:lnTo>
                  <a:pt x="1131697" y="1169644"/>
                </a:lnTo>
                <a:lnTo>
                  <a:pt x="1134237" y="1154976"/>
                </a:lnTo>
                <a:lnTo>
                  <a:pt x="1136777" y="1169644"/>
                </a:lnTo>
                <a:lnTo>
                  <a:pt x="1147064" y="1215656"/>
                </a:lnTo>
                <a:lnTo>
                  <a:pt x="1159484" y="1260830"/>
                </a:lnTo>
                <a:lnTo>
                  <a:pt x="1173988" y="1305090"/>
                </a:lnTo>
                <a:lnTo>
                  <a:pt x="1190510" y="1348409"/>
                </a:lnTo>
                <a:lnTo>
                  <a:pt x="1208989" y="1390700"/>
                </a:lnTo>
                <a:lnTo>
                  <a:pt x="1229385" y="1431937"/>
                </a:lnTo>
                <a:lnTo>
                  <a:pt x="1251635" y="1472044"/>
                </a:lnTo>
                <a:lnTo>
                  <a:pt x="1275676" y="1510969"/>
                </a:lnTo>
                <a:lnTo>
                  <a:pt x="1301457" y="1548663"/>
                </a:lnTo>
                <a:lnTo>
                  <a:pt x="1328928" y="1585061"/>
                </a:lnTo>
                <a:lnTo>
                  <a:pt x="1358023" y="1620113"/>
                </a:lnTo>
                <a:lnTo>
                  <a:pt x="1388694" y="1653755"/>
                </a:lnTo>
                <a:lnTo>
                  <a:pt x="1420876" y="1685937"/>
                </a:lnTo>
                <a:lnTo>
                  <a:pt x="1454518" y="1716608"/>
                </a:lnTo>
                <a:lnTo>
                  <a:pt x="1489570" y="1745703"/>
                </a:lnTo>
                <a:lnTo>
                  <a:pt x="1525968" y="1773174"/>
                </a:lnTo>
                <a:lnTo>
                  <a:pt x="1563662" y="1798955"/>
                </a:lnTo>
                <a:lnTo>
                  <a:pt x="1602587" y="1822996"/>
                </a:lnTo>
                <a:lnTo>
                  <a:pt x="1642694" y="1845246"/>
                </a:lnTo>
                <a:lnTo>
                  <a:pt x="1683931" y="1865642"/>
                </a:lnTo>
                <a:lnTo>
                  <a:pt x="1726234" y="1884121"/>
                </a:lnTo>
                <a:lnTo>
                  <a:pt x="1769541" y="1900643"/>
                </a:lnTo>
                <a:lnTo>
                  <a:pt x="1813814" y="1915147"/>
                </a:lnTo>
                <a:lnTo>
                  <a:pt x="1858975" y="1927567"/>
                </a:lnTo>
                <a:lnTo>
                  <a:pt x="1904987" y="1937854"/>
                </a:lnTo>
                <a:lnTo>
                  <a:pt x="1951786" y="1945957"/>
                </a:lnTo>
                <a:lnTo>
                  <a:pt x="1999322" y="1951812"/>
                </a:lnTo>
                <a:lnTo>
                  <a:pt x="2047519" y="1955368"/>
                </a:lnTo>
                <a:lnTo>
                  <a:pt x="2096350" y="1956562"/>
                </a:lnTo>
                <a:lnTo>
                  <a:pt x="2145182" y="1955368"/>
                </a:lnTo>
                <a:lnTo>
                  <a:pt x="2193379" y="1951812"/>
                </a:lnTo>
                <a:lnTo>
                  <a:pt x="2240915" y="1945957"/>
                </a:lnTo>
                <a:lnTo>
                  <a:pt x="2287714" y="1937854"/>
                </a:lnTo>
                <a:lnTo>
                  <a:pt x="2333726" y="1927567"/>
                </a:lnTo>
                <a:lnTo>
                  <a:pt x="2378887" y="1915147"/>
                </a:lnTo>
                <a:lnTo>
                  <a:pt x="2423160" y="1900643"/>
                </a:lnTo>
                <a:lnTo>
                  <a:pt x="2466467" y="1884121"/>
                </a:lnTo>
                <a:lnTo>
                  <a:pt x="2508770" y="1865642"/>
                </a:lnTo>
                <a:lnTo>
                  <a:pt x="2549995" y="1845246"/>
                </a:lnTo>
                <a:lnTo>
                  <a:pt x="2590101" y="1822996"/>
                </a:lnTo>
                <a:lnTo>
                  <a:pt x="2629027" y="1798955"/>
                </a:lnTo>
                <a:lnTo>
                  <a:pt x="2666720" y="1773174"/>
                </a:lnTo>
                <a:lnTo>
                  <a:pt x="2703118" y="1745703"/>
                </a:lnTo>
                <a:lnTo>
                  <a:pt x="2738170" y="1716608"/>
                </a:lnTo>
                <a:lnTo>
                  <a:pt x="2771813" y="1685937"/>
                </a:lnTo>
                <a:lnTo>
                  <a:pt x="2804007" y="1653755"/>
                </a:lnTo>
                <a:lnTo>
                  <a:pt x="2834678" y="1620113"/>
                </a:lnTo>
                <a:lnTo>
                  <a:pt x="2863773" y="1585061"/>
                </a:lnTo>
                <a:lnTo>
                  <a:pt x="2891244" y="1548663"/>
                </a:lnTo>
                <a:lnTo>
                  <a:pt x="2917025" y="1510969"/>
                </a:lnTo>
                <a:lnTo>
                  <a:pt x="2941066" y="1472044"/>
                </a:lnTo>
                <a:lnTo>
                  <a:pt x="2963316" y="1431937"/>
                </a:lnTo>
                <a:lnTo>
                  <a:pt x="2983712" y="1390700"/>
                </a:lnTo>
                <a:lnTo>
                  <a:pt x="3002191" y="1348409"/>
                </a:lnTo>
                <a:lnTo>
                  <a:pt x="3018713" y="1305090"/>
                </a:lnTo>
                <a:lnTo>
                  <a:pt x="3033217" y="1260830"/>
                </a:lnTo>
                <a:lnTo>
                  <a:pt x="3045637" y="1215656"/>
                </a:lnTo>
                <a:lnTo>
                  <a:pt x="3055924" y="1169644"/>
                </a:lnTo>
                <a:lnTo>
                  <a:pt x="3064027" y="1122845"/>
                </a:lnTo>
                <a:lnTo>
                  <a:pt x="3069882" y="1075321"/>
                </a:lnTo>
                <a:lnTo>
                  <a:pt x="3073438" y="1027112"/>
                </a:lnTo>
                <a:lnTo>
                  <a:pt x="3074632" y="978281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88392" y="3347825"/>
            <a:ext cx="1851660" cy="3258185"/>
          </a:xfrm>
          <a:custGeom>
            <a:avLst/>
            <a:gdLst/>
            <a:ahLst/>
            <a:cxnLst/>
            <a:rect l="l" t="t" r="r" b="b"/>
            <a:pathLst>
              <a:path w="1851659" h="3258184">
                <a:moveTo>
                  <a:pt x="1349692" y="0"/>
                </a:moveTo>
                <a:lnTo>
                  <a:pt x="1301283" y="851"/>
                </a:lnTo>
                <a:lnTo>
                  <a:pt x="1253303" y="3388"/>
                </a:lnTo>
                <a:lnTo>
                  <a:pt x="1205780" y="7582"/>
                </a:lnTo>
                <a:lnTo>
                  <a:pt x="1158742" y="13403"/>
                </a:lnTo>
                <a:lnTo>
                  <a:pt x="1112219" y="20823"/>
                </a:lnTo>
                <a:lnTo>
                  <a:pt x="1066240" y="29814"/>
                </a:lnTo>
                <a:lnTo>
                  <a:pt x="1020831" y="40347"/>
                </a:lnTo>
                <a:lnTo>
                  <a:pt x="976023" y="52394"/>
                </a:lnTo>
                <a:lnTo>
                  <a:pt x="931843" y="65926"/>
                </a:lnTo>
                <a:lnTo>
                  <a:pt x="888320" y="80914"/>
                </a:lnTo>
                <a:lnTo>
                  <a:pt x="845484" y="97330"/>
                </a:lnTo>
                <a:lnTo>
                  <a:pt x="803361" y="115146"/>
                </a:lnTo>
                <a:lnTo>
                  <a:pt x="761981" y="134333"/>
                </a:lnTo>
                <a:lnTo>
                  <a:pt x="721372" y="154862"/>
                </a:lnTo>
                <a:lnTo>
                  <a:pt x="681564" y="176704"/>
                </a:lnTo>
                <a:lnTo>
                  <a:pt x="642583" y="199832"/>
                </a:lnTo>
                <a:lnTo>
                  <a:pt x="604460" y="224217"/>
                </a:lnTo>
                <a:lnTo>
                  <a:pt x="567222" y="249830"/>
                </a:lnTo>
                <a:lnTo>
                  <a:pt x="530899" y="276642"/>
                </a:lnTo>
                <a:lnTo>
                  <a:pt x="495517" y="304625"/>
                </a:lnTo>
                <a:lnTo>
                  <a:pt x="461108" y="333751"/>
                </a:lnTo>
                <a:lnTo>
                  <a:pt x="427697" y="363991"/>
                </a:lnTo>
                <a:lnTo>
                  <a:pt x="395316" y="395316"/>
                </a:lnTo>
                <a:lnTo>
                  <a:pt x="363991" y="427697"/>
                </a:lnTo>
                <a:lnTo>
                  <a:pt x="333751" y="461108"/>
                </a:lnTo>
                <a:lnTo>
                  <a:pt x="304625" y="495517"/>
                </a:lnTo>
                <a:lnTo>
                  <a:pt x="276642" y="530899"/>
                </a:lnTo>
                <a:lnTo>
                  <a:pt x="249830" y="567222"/>
                </a:lnTo>
                <a:lnTo>
                  <a:pt x="224217" y="604460"/>
                </a:lnTo>
                <a:lnTo>
                  <a:pt x="199832" y="642583"/>
                </a:lnTo>
                <a:lnTo>
                  <a:pt x="176704" y="681564"/>
                </a:lnTo>
                <a:lnTo>
                  <a:pt x="154862" y="721372"/>
                </a:lnTo>
                <a:lnTo>
                  <a:pt x="134333" y="761981"/>
                </a:lnTo>
                <a:lnTo>
                  <a:pt x="115146" y="803361"/>
                </a:lnTo>
                <a:lnTo>
                  <a:pt x="97330" y="845484"/>
                </a:lnTo>
                <a:lnTo>
                  <a:pt x="80914" y="888320"/>
                </a:lnTo>
                <a:lnTo>
                  <a:pt x="65926" y="931843"/>
                </a:lnTo>
                <a:lnTo>
                  <a:pt x="52394" y="976023"/>
                </a:lnTo>
                <a:lnTo>
                  <a:pt x="40347" y="1020831"/>
                </a:lnTo>
                <a:lnTo>
                  <a:pt x="29814" y="1066240"/>
                </a:lnTo>
                <a:lnTo>
                  <a:pt x="20823" y="1112219"/>
                </a:lnTo>
                <a:lnTo>
                  <a:pt x="13403" y="1158742"/>
                </a:lnTo>
                <a:lnTo>
                  <a:pt x="7582" y="1205780"/>
                </a:lnTo>
                <a:lnTo>
                  <a:pt x="3388" y="1253303"/>
                </a:lnTo>
                <a:lnTo>
                  <a:pt x="851" y="1301283"/>
                </a:lnTo>
                <a:lnTo>
                  <a:pt x="0" y="1349692"/>
                </a:lnTo>
                <a:lnTo>
                  <a:pt x="0" y="3258121"/>
                </a:lnTo>
                <a:lnTo>
                  <a:pt x="1851595" y="3258121"/>
                </a:lnTo>
                <a:lnTo>
                  <a:pt x="1851595" y="96443"/>
                </a:lnTo>
                <a:lnTo>
                  <a:pt x="1811072" y="80914"/>
                </a:lnTo>
                <a:lnTo>
                  <a:pt x="1767548" y="65926"/>
                </a:lnTo>
                <a:lnTo>
                  <a:pt x="1723368" y="52394"/>
                </a:lnTo>
                <a:lnTo>
                  <a:pt x="1678559" y="40347"/>
                </a:lnTo>
                <a:lnTo>
                  <a:pt x="1633149" y="29814"/>
                </a:lnTo>
                <a:lnTo>
                  <a:pt x="1587169" y="20823"/>
                </a:lnTo>
                <a:lnTo>
                  <a:pt x="1540645" y="13403"/>
                </a:lnTo>
                <a:lnTo>
                  <a:pt x="1493607" y="7582"/>
                </a:lnTo>
                <a:lnTo>
                  <a:pt x="1446083" y="3388"/>
                </a:lnTo>
                <a:lnTo>
                  <a:pt x="1398102" y="851"/>
                </a:lnTo>
                <a:lnTo>
                  <a:pt x="1349692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" y="4851"/>
            <a:ext cx="1579245" cy="1860550"/>
          </a:xfrm>
          <a:custGeom>
            <a:avLst/>
            <a:gdLst/>
            <a:ahLst/>
            <a:cxnLst/>
            <a:rect l="l" t="t" r="r" b="b"/>
            <a:pathLst>
              <a:path w="1579245" h="1860550">
                <a:moveTo>
                  <a:pt x="1578653" y="0"/>
                </a:moveTo>
                <a:lnTo>
                  <a:pt x="1149342" y="0"/>
                </a:lnTo>
                <a:lnTo>
                  <a:pt x="1148511" y="36162"/>
                </a:lnTo>
                <a:lnTo>
                  <a:pt x="1145855" y="84142"/>
                </a:lnTo>
                <a:lnTo>
                  <a:pt x="1141665" y="131811"/>
                </a:lnTo>
                <a:lnTo>
                  <a:pt x="1136059" y="178459"/>
                </a:lnTo>
                <a:lnTo>
                  <a:pt x="1128945" y="224995"/>
                </a:lnTo>
                <a:lnTo>
                  <a:pt x="1120388" y="271041"/>
                </a:lnTo>
                <a:lnTo>
                  <a:pt x="1110414" y="316572"/>
                </a:lnTo>
                <a:lnTo>
                  <a:pt x="1099047" y="361565"/>
                </a:lnTo>
                <a:lnTo>
                  <a:pt x="1086308" y="405995"/>
                </a:lnTo>
                <a:lnTo>
                  <a:pt x="1072224" y="449840"/>
                </a:lnTo>
                <a:lnTo>
                  <a:pt x="1056817" y="493074"/>
                </a:lnTo>
                <a:lnTo>
                  <a:pt x="1040112" y="535674"/>
                </a:lnTo>
                <a:lnTo>
                  <a:pt x="1022133" y="577616"/>
                </a:lnTo>
                <a:lnTo>
                  <a:pt x="1002903" y="618876"/>
                </a:lnTo>
                <a:lnTo>
                  <a:pt x="982446" y="659431"/>
                </a:lnTo>
                <a:lnTo>
                  <a:pt x="960786" y="699255"/>
                </a:lnTo>
                <a:lnTo>
                  <a:pt x="937947" y="738326"/>
                </a:lnTo>
                <a:lnTo>
                  <a:pt x="913953" y="776619"/>
                </a:lnTo>
                <a:lnTo>
                  <a:pt x="888828" y="814111"/>
                </a:lnTo>
                <a:lnTo>
                  <a:pt x="862596" y="850778"/>
                </a:lnTo>
                <a:lnTo>
                  <a:pt x="835281" y="886595"/>
                </a:lnTo>
                <a:lnTo>
                  <a:pt x="806906" y="921538"/>
                </a:lnTo>
                <a:lnTo>
                  <a:pt x="777495" y="955585"/>
                </a:lnTo>
                <a:lnTo>
                  <a:pt x="747073" y="988710"/>
                </a:lnTo>
                <a:lnTo>
                  <a:pt x="715663" y="1020890"/>
                </a:lnTo>
                <a:lnTo>
                  <a:pt x="683289" y="1052102"/>
                </a:lnTo>
                <a:lnTo>
                  <a:pt x="649975" y="1082320"/>
                </a:lnTo>
                <a:lnTo>
                  <a:pt x="615745" y="1111522"/>
                </a:lnTo>
                <a:lnTo>
                  <a:pt x="580622" y="1139682"/>
                </a:lnTo>
                <a:lnTo>
                  <a:pt x="544632" y="1166779"/>
                </a:lnTo>
                <a:lnTo>
                  <a:pt x="507797" y="1192786"/>
                </a:lnTo>
                <a:lnTo>
                  <a:pt x="470142" y="1217681"/>
                </a:lnTo>
                <a:lnTo>
                  <a:pt x="431690" y="1241440"/>
                </a:lnTo>
                <a:lnTo>
                  <a:pt x="392465" y="1264038"/>
                </a:lnTo>
                <a:lnTo>
                  <a:pt x="352491" y="1285452"/>
                </a:lnTo>
                <a:lnTo>
                  <a:pt x="311793" y="1305658"/>
                </a:lnTo>
                <a:lnTo>
                  <a:pt x="270393" y="1324632"/>
                </a:lnTo>
                <a:lnTo>
                  <a:pt x="228316" y="1342350"/>
                </a:lnTo>
                <a:lnTo>
                  <a:pt x="185586" y="1358788"/>
                </a:lnTo>
                <a:lnTo>
                  <a:pt x="142227" y="1373921"/>
                </a:lnTo>
                <a:lnTo>
                  <a:pt x="98262" y="1387728"/>
                </a:lnTo>
                <a:lnTo>
                  <a:pt x="53716" y="1400182"/>
                </a:lnTo>
                <a:lnTo>
                  <a:pt x="8612" y="1411261"/>
                </a:lnTo>
                <a:lnTo>
                  <a:pt x="0" y="1413087"/>
                </a:lnTo>
                <a:lnTo>
                  <a:pt x="0" y="1860360"/>
                </a:lnTo>
                <a:lnTo>
                  <a:pt x="56389" y="1849993"/>
                </a:lnTo>
                <a:lnTo>
                  <a:pt x="101896" y="1840242"/>
                </a:lnTo>
                <a:lnTo>
                  <a:pt x="146992" y="1829412"/>
                </a:lnTo>
                <a:lnTo>
                  <a:pt x="191663" y="1817516"/>
                </a:lnTo>
                <a:lnTo>
                  <a:pt x="235896" y="1804569"/>
                </a:lnTo>
                <a:lnTo>
                  <a:pt x="279676" y="1790585"/>
                </a:lnTo>
                <a:lnTo>
                  <a:pt x="322989" y="1775579"/>
                </a:lnTo>
                <a:lnTo>
                  <a:pt x="365820" y="1759565"/>
                </a:lnTo>
                <a:lnTo>
                  <a:pt x="408156" y="1742556"/>
                </a:lnTo>
                <a:lnTo>
                  <a:pt x="449981" y="1724567"/>
                </a:lnTo>
                <a:lnTo>
                  <a:pt x="491283" y="1705613"/>
                </a:lnTo>
                <a:lnTo>
                  <a:pt x="532046" y="1685707"/>
                </a:lnTo>
                <a:lnTo>
                  <a:pt x="572256" y="1664864"/>
                </a:lnTo>
                <a:lnTo>
                  <a:pt x="611900" y="1643098"/>
                </a:lnTo>
                <a:lnTo>
                  <a:pt x="650962" y="1620424"/>
                </a:lnTo>
                <a:lnTo>
                  <a:pt x="689429" y="1596855"/>
                </a:lnTo>
                <a:lnTo>
                  <a:pt x="727286" y="1572406"/>
                </a:lnTo>
                <a:lnTo>
                  <a:pt x="764520" y="1547091"/>
                </a:lnTo>
                <a:lnTo>
                  <a:pt x="801115" y="1520924"/>
                </a:lnTo>
                <a:lnTo>
                  <a:pt x="837058" y="1493920"/>
                </a:lnTo>
                <a:lnTo>
                  <a:pt x="872334" y="1466092"/>
                </a:lnTo>
                <a:lnTo>
                  <a:pt x="906930" y="1437455"/>
                </a:lnTo>
                <a:lnTo>
                  <a:pt x="940830" y="1408024"/>
                </a:lnTo>
                <a:lnTo>
                  <a:pt x="974021" y="1377812"/>
                </a:lnTo>
                <a:lnTo>
                  <a:pt x="1006489" y="1346834"/>
                </a:lnTo>
                <a:lnTo>
                  <a:pt x="1038219" y="1315104"/>
                </a:lnTo>
                <a:lnTo>
                  <a:pt x="1069197" y="1282636"/>
                </a:lnTo>
                <a:lnTo>
                  <a:pt x="1099408" y="1249445"/>
                </a:lnTo>
                <a:lnTo>
                  <a:pt x="1128839" y="1215544"/>
                </a:lnTo>
                <a:lnTo>
                  <a:pt x="1157475" y="1180948"/>
                </a:lnTo>
                <a:lnTo>
                  <a:pt x="1185303" y="1145672"/>
                </a:lnTo>
                <a:lnTo>
                  <a:pt x="1212307" y="1109728"/>
                </a:lnTo>
                <a:lnTo>
                  <a:pt x="1238473" y="1073133"/>
                </a:lnTo>
                <a:lnTo>
                  <a:pt x="1263788" y="1035899"/>
                </a:lnTo>
                <a:lnTo>
                  <a:pt x="1288237" y="998042"/>
                </a:lnTo>
                <a:lnTo>
                  <a:pt x="1311806" y="959574"/>
                </a:lnTo>
                <a:lnTo>
                  <a:pt x="1334480" y="920512"/>
                </a:lnTo>
                <a:lnTo>
                  <a:pt x="1356245" y="880868"/>
                </a:lnTo>
                <a:lnTo>
                  <a:pt x="1377088" y="840658"/>
                </a:lnTo>
                <a:lnTo>
                  <a:pt x="1396993" y="799894"/>
                </a:lnTo>
                <a:lnTo>
                  <a:pt x="1415948" y="758593"/>
                </a:lnTo>
                <a:lnTo>
                  <a:pt x="1433936" y="716767"/>
                </a:lnTo>
                <a:lnTo>
                  <a:pt x="1450945" y="674431"/>
                </a:lnTo>
                <a:lnTo>
                  <a:pt x="1466959" y="631600"/>
                </a:lnTo>
                <a:lnTo>
                  <a:pt x="1481965" y="588287"/>
                </a:lnTo>
                <a:lnTo>
                  <a:pt x="1495949" y="544507"/>
                </a:lnTo>
                <a:lnTo>
                  <a:pt x="1508895" y="500273"/>
                </a:lnTo>
                <a:lnTo>
                  <a:pt x="1520791" y="455602"/>
                </a:lnTo>
                <a:lnTo>
                  <a:pt x="1531621" y="410505"/>
                </a:lnTo>
                <a:lnTo>
                  <a:pt x="1541372" y="364999"/>
                </a:lnTo>
                <a:lnTo>
                  <a:pt x="1550029" y="319096"/>
                </a:lnTo>
                <a:lnTo>
                  <a:pt x="1557577" y="272812"/>
                </a:lnTo>
                <a:lnTo>
                  <a:pt x="1564004" y="226160"/>
                </a:lnTo>
                <a:lnTo>
                  <a:pt x="1569294" y="179155"/>
                </a:lnTo>
                <a:lnTo>
                  <a:pt x="1573455" y="131456"/>
                </a:lnTo>
                <a:lnTo>
                  <a:pt x="1576412" y="84010"/>
                </a:lnTo>
                <a:lnTo>
                  <a:pt x="1578203" y="36146"/>
                </a:lnTo>
                <a:lnTo>
                  <a:pt x="1578653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76" y="252906"/>
            <a:ext cx="15239365" cy="7722870"/>
            <a:chOff x="876" y="252906"/>
            <a:chExt cx="15239365" cy="7722870"/>
          </a:xfrm>
        </p:grpSpPr>
        <p:sp>
          <p:nvSpPr>
            <p:cNvPr id="7" name="object 7"/>
            <p:cNvSpPr/>
            <p:nvPr/>
          </p:nvSpPr>
          <p:spPr>
            <a:xfrm>
              <a:off x="876" y="6319151"/>
              <a:ext cx="15239365" cy="1656714"/>
            </a:xfrm>
            <a:custGeom>
              <a:avLst/>
              <a:gdLst/>
              <a:ahLst/>
              <a:cxnLst/>
              <a:rect l="l" t="t" r="r" b="b"/>
              <a:pathLst>
                <a:path w="15239365" h="1656715">
                  <a:moveTo>
                    <a:pt x="15239111" y="0"/>
                  </a:moveTo>
                  <a:lnTo>
                    <a:pt x="0" y="0"/>
                  </a:lnTo>
                  <a:lnTo>
                    <a:pt x="0" y="1656448"/>
                  </a:lnTo>
                  <a:lnTo>
                    <a:pt x="15239111" y="1656448"/>
                  </a:lnTo>
                  <a:lnTo>
                    <a:pt x="15239111" y="0"/>
                  </a:lnTo>
                  <a:close/>
                </a:path>
              </a:pathLst>
            </a:custGeom>
            <a:solidFill>
              <a:srgbClr val="D89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60703" y="487826"/>
              <a:ext cx="4919345" cy="7110730"/>
            </a:xfrm>
            <a:custGeom>
              <a:avLst/>
              <a:gdLst/>
              <a:ahLst/>
              <a:cxnLst/>
              <a:rect l="l" t="t" r="r" b="b"/>
              <a:pathLst>
                <a:path w="4919344" h="7110730">
                  <a:moveTo>
                    <a:pt x="2459621" y="7110196"/>
                  </a:moveTo>
                  <a:lnTo>
                    <a:pt x="2411293" y="7109728"/>
                  </a:lnTo>
                  <a:lnTo>
                    <a:pt x="2363189" y="7108331"/>
                  </a:lnTo>
                  <a:lnTo>
                    <a:pt x="2315317" y="7106013"/>
                  </a:lnTo>
                  <a:lnTo>
                    <a:pt x="2267685" y="7102782"/>
                  </a:lnTo>
                  <a:lnTo>
                    <a:pt x="2220304" y="7098648"/>
                  </a:lnTo>
                  <a:lnTo>
                    <a:pt x="2173180" y="7093618"/>
                  </a:lnTo>
                  <a:lnTo>
                    <a:pt x="2126323" y="7087702"/>
                  </a:lnTo>
                  <a:lnTo>
                    <a:pt x="2079741" y="7080907"/>
                  </a:lnTo>
                  <a:lnTo>
                    <a:pt x="2033443" y="7073244"/>
                  </a:lnTo>
                  <a:lnTo>
                    <a:pt x="1987437" y="7064719"/>
                  </a:lnTo>
                  <a:lnTo>
                    <a:pt x="1941733" y="7055343"/>
                  </a:lnTo>
                  <a:lnTo>
                    <a:pt x="1896338" y="7045123"/>
                  </a:lnTo>
                  <a:lnTo>
                    <a:pt x="1851262" y="7034068"/>
                  </a:lnTo>
                  <a:lnTo>
                    <a:pt x="1806513" y="7022187"/>
                  </a:lnTo>
                  <a:lnTo>
                    <a:pt x="1762099" y="7009488"/>
                  </a:lnTo>
                  <a:lnTo>
                    <a:pt x="1718029" y="6995980"/>
                  </a:lnTo>
                  <a:lnTo>
                    <a:pt x="1674312" y="6981671"/>
                  </a:lnTo>
                  <a:lnTo>
                    <a:pt x="1630957" y="6966571"/>
                  </a:lnTo>
                  <a:lnTo>
                    <a:pt x="1587971" y="6950687"/>
                  </a:lnTo>
                  <a:lnTo>
                    <a:pt x="1545364" y="6934029"/>
                  </a:lnTo>
                  <a:lnTo>
                    <a:pt x="1503145" y="6916604"/>
                  </a:lnTo>
                  <a:lnTo>
                    <a:pt x="1461321" y="6898423"/>
                  </a:lnTo>
                  <a:lnTo>
                    <a:pt x="1419901" y="6879492"/>
                  </a:lnTo>
                  <a:lnTo>
                    <a:pt x="1378895" y="6859821"/>
                  </a:lnTo>
                  <a:lnTo>
                    <a:pt x="1338310" y="6839419"/>
                  </a:lnTo>
                  <a:lnTo>
                    <a:pt x="1298155" y="6818293"/>
                  </a:lnTo>
                  <a:lnTo>
                    <a:pt x="1258440" y="6796454"/>
                  </a:lnTo>
                  <a:lnTo>
                    <a:pt x="1219171" y="6773908"/>
                  </a:lnTo>
                  <a:lnTo>
                    <a:pt x="1180359" y="6750665"/>
                  </a:lnTo>
                  <a:lnTo>
                    <a:pt x="1142012" y="6726734"/>
                  </a:lnTo>
                  <a:lnTo>
                    <a:pt x="1104138" y="6702123"/>
                  </a:lnTo>
                  <a:lnTo>
                    <a:pt x="1066745" y="6676840"/>
                  </a:lnTo>
                  <a:lnTo>
                    <a:pt x="1029844" y="6650895"/>
                  </a:lnTo>
                  <a:lnTo>
                    <a:pt x="993441" y="6624296"/>
                  </a:lnTo>
                  <a:lnTo>
                    <a:pt x="957546" y="6597051"/>
                  </a:lnTo>
                  <a:lnTo>
                    <a:pt x="922168" y="6569169"/>
                  </a:lnTo>
                  <a:lnTo>
                    <a:pt x="887314" y="6540659"/>
                  </a:lnTo>
                  <a:lnTo>
                    <a:pt x="852995" y="6511529"/>
                  </a:lnTo>
                  <a:lnTo>
                    <a:pt x="819217" y="6481788"/>
                  </a:lnTo>
                  <a:lnTo>
                    <a:pt x="785990" y="6451445"/>
                  </a:lnTo>
                  <a:lnTo>
                    <a:pt x="753322" y="6420508"/>
                  </a:lnTo>
                  <a:lnTo>
                    <a:pt x="721223" y="6388985"/>
                  </a:lnTo>
                  <a:lnTo>
                    <a:pt x="689700" y="6356886"/>
                  </a:lnTo>
                  <a:lnTo>
                    <a:pt x="658763" y="6324219"/>
                  </a:lnTo>
                  <a:lnTo>
                    <a:pt x="628419" y="6290993"/>
                  </a:lnTo>
                  <a:lnTo>
                    <a:pt x="598677" y="6257216"/>
                  </a:lnTo>
                  <a:lnTo>
                    <a:pt x="569547" y="6222896"/>
                  </a:lnTo>
                  <a:lnTo>
                    <a:pt x="541037" y="6188043"/>
                  </a:lnTo>
                  <a:lnTo>
                    <a:pt x="513154" y="6152665"/>
                  </a:lnTo>
                  <a:lnTo>
                    <a:pt x="485909" y="6116771"/>
                  </a:lnTo>
                  <a:lnTo>
                    <a:pt x="459309" y="6080369"/>
                  </a:lnTo>
                  <a:lnTo>
                    <a:pt x="433364" y="6043467"/>
                  </a:lnTo>
                  <a:lnTo>
                    <a:pt x="408081" y="6006076"/>
                  </a:lnTo>
                  <a:lnTo>
                    <a:pt x="383469" y="5968202"/>
                  </a:lnTo>
                  <a:lnTo>
                    <a:pt x="359537" y="5929855"/>
                  </a:lnTo>
                  <a:lnTo>
                    <a:pt x="336294" y="5891043"/>
                  </a:lnTo>
                  <a:lnTo>
                    <a:pt x="313748" y="5851775"/>
                  </a:lnTo>
                  <a:lnTo>
                    <a:pt x="291908" y="5812060"/>
                  </a:lnTo>
                  <a:lnTo>
                    <a:pt x="270782" y="5771906"/>
                  </a:lnTo>
                  <a:lnTo>
                    <a:pt x="250379" y="5731321"/>
                  </a:lnTo>
                  <a:lnTo>
                    <a:pt x="230708" y="5690315"/>
                  </a:lnTo>
                  <a:lnTo>
                    <a:pt x="211777" y="5648896"/>
                  </a:lnTo>
                  <a:lnTo>
                    <a:pt x="193595" y="5607073"/>
                  </a:lnTo>
                  <a:lnTo>
                    <a:pt x="176170" y="5564853"/>
                  </a:lnTo>
                  <a:lnTo>
                    <a:pt x="159512" y="5522246"/>
                  </a:lnTo>
                  <a:lnTo>
                    <a:pt x="143628" y="5479261"/>
                  </a:lnTo>
                  <a:lnTo>
                    <a:pt x="128527" y="5435906"/>
                  </a:lnTo>
                  <a:lnTo>
                    <a:pt x="114218" y="5392189"/>
                  </a:lnTo>
                  <a:lnTo>
                    <a:pt x="100710" y="5348120"/>
                  </a:lnTo>
                  <a:lnTo>
                    <a:pt x="88011" y="5303706"/>
                  </a:lnTo>
                  <a:lnTo>
                    <a:pt x="76129" y="5258957"/>
                  </a:lnTo>
                  <a:lnTo>
                    <a:pt x="65074" y="5213881"/>
                  </a:lnTo>
                  <a:lnTo>
                    <a:pt x="54854" y="5168487"/>
                  </a:lnTo>
                  <a:lnTo>
                    <a:pt x="45477" y="5122783"/>
                  </a:lnTo>
                  <a:lnTo>
                    <a:pt x="36953" y="5076777"/>
                  </a:lnTo>
                  <a:lnTo>
                    <a:pt x="29289" y="5030479"/>
                  </a:lnTo>
                  <a:lnTo>
                    <a:pt x="22495" y="4983898"/>
                  </a:lnTo>
                  <a:lnTo>
                    <a:pt x="16578" y="4937041"/>
                  </a:lnTo>
                  <a:lnTo>
                    <a:pt x="11548" y="4889917"/>
                  </a:lnTo>
                  <a:lnTo>
                    <a:pt x="7414" y="4842535"/>
                  </a:lnTo>
                  <a:lnTo>
                    <a:pt x="4183" y="4794904"/>
                  </a:lnTo>
                  <a:lnTo>
                    <a:pt x="1865" y="4747032"/>
                  </a:lnTo>
                  <a:lnTo>
                    <a:pt x="467" y="4698928"/>
                  </a:lnTo>
                  <a:lnTo>
                    <a:pt x="0" y="4650600"/>
                  </a:lnTo>
                  <a:lnTo>
                    <a:pt x="0" y="2459583"/>
                  </a:lnTo>
                  <a:lnTo>
                    <a:pt x="467" y="2411256"/>
                  </a:lnTo>
                  <a:lnTo>
                    <a:pt x="1864" y="2363152"/>
                  </a:lnTo>
                  <a:lnTo>
                    <a:pt x="4183" y="2315280"/>
                  </a:lnTo>
                  <a:lnTo>
                    <a:pt x="7414" y="2267649"/>
                  </a:lnTo>
                  <a:lnTo>
                    <a:pt x="11548" y="2220268"/>
                  </a:lnTo>
                  <a:lnTo>
                    <a:pt x="16578" y="2173145"/>
                  </a:lnTo>
                  <a:lnTo>
                    <a:pt x="22494" y="2126288"/>
                  </a:lnTo>
                  <a:lnTo>
                    <a:pt x="29288" y="2079707"/>
                  </a:lnTo>
                  <a:lnTo>
                    <a:pt x="36952" y="2033409"/>
                  </a:lnTo>
                  <a:lnTo>
                    <a:pt x="45476" y="1987404"/>
                  </a:lnTo>
                  <a:lnTo>
                    <a:pt x="54853" y="1941701"/>
                  </a:lnTo>
                  <a:lnTo>
                    <a:pt x="65073" y="1896306"/>
                  </a:lnTo>
                  <a:lnTo>
                    <a:pt x="76128" y="1851231"/>
                  </a:lnTo>
                  <a:lnTo>
                    <a:pt x="88009" y="1806482"/>
                  </a:lnTo>
                  <a:lnTo>
                    <a:pt x="100708" y="1762069"/>
                  </a:lnTo>
                  <a:lnTo>
                    <a:pt x="114216" y="1718000"/>
                  </a:lnTo>
                  <a:lnTo>
                    <a:pt x="128524" y="1674283"/>
                  </a:lnTo>
                  <a:lnTo>
                    <a:pt x="143625" y="1630928"/>
                  </a:lnTo>
                  <a:lnTo>
                    <a:pt x="159509" y="1587943"/>
                  </a:lnTo>
                  <a:lnTo>
                    <a:pt x="176167" y="1545337"/>
                  </a:lnTo>
                  <a:lnTo>
                    <a:pt x="193591" y="1503118"/>
                  </a:lnTo>
                  <a:lnTo>
                    <a:pt x="211773" y="1461294"/>
                  </a:lnTo>
                  <a:lnTo>
                    <a:pt x="230704" y="1419875"/>
                  </a:lnTo>
                  <a:lnTo>
                    <a:pt x="250374" y="1378870"/>
                  </a:lnTo>
                  <a:lnTo>
                    <a:pt x="270777" y="1338285"/>
                  </a:lnTo>
                  <a:lnTo>
                    <a:pt x="291902" y="1298131"/>
                  </a:lnTo>
                  <a:lnTo>
                    <a:pt x="313742" y="1258416"/>
                  </a:lnTo>
                  <a:lnTo>
                    <a:pt x="336288" y="1219149"/>
                  </a:lnTo>
                  <a:lnTo>
                    <a:pt x="359530" y="1180337"/>
                  </a:lnTo>
                  <a:lnTo>
                    <a:pt x="383462" y="1141990"/>
                  </a:lnTo>
                  <a:lnTo>
                    <a:pt x="408073" y="1104117"/>
                  </a:lnTo>
                  <a:lnTo>
                    <a:pt x="433355" y="1066725"/>
                  </a:lnTo>
                  <a:lnTo>
                    <a:pt x="459301" y="1029824"/>
                  </a:lnTo>
                  <a:lnTo>
                    <a:pt x="485900" y="993422"/>
                  </a:lnTo>
                  <a:lnTo>
                    <a:pt x="513145" y="957528"/>
                  </a:lnTo>
                  <a:lnTo>
                    <a:pt x="541027" y="922150"/>
                  </a:lnTo>
                  <a:lnTo>
                    <a:pt x="569537" y="887297"/>
                  </a:lnTo>
                  <a:lnTo>
                    <a:pt x="598667" y="852978"/>
                  </a:lnTo>
                  <a:lnTo>
                    <a:pt x="628407" y="819201"/>
                  </a:lnTo>
                  <a:lnTo>
                    <a:pt x="658751" y="785975"/>
                  </a:lnTo>
                  <a:lnTo>
                    <a:pt x="689688" y="753308"/>
                  </a:lnTo>
                  <a:lnTo>
                    <a:pt x="721210" y="721209"/>
                  </a:lnTo>
                  <a:lnTo>
                    <a:pt x="753309" y="689686"/>
                  </a:lnTo>
                  <a:lnTo>
                    <a:pt x="785976" y="658749"/>
                  </a:lnTo>
                  <a:lnTo>
                    <a:pt x="819203" y="628406"/>
                  </a:lnTo>
                  <a:lnTo>
                    <a:pt x="852980" y="598665"/>
                  </a:lnTo>
                  <a:lnTo>
                    <a:pt x="887299" y="569536"/>
                  </a:lnTo>
                  <a:lnTo>
                    <a:pt x="922152" y="541026"/>
                  </a:lnTo>
                  <a:lnTo>
                    <a:pt x="957530" y="513144"/>
                  </a:lnTo>
                  <a:lnTo>
                    <a:pt x="993425" y="485899"/>
                  </a:lnTo>
                  <a:lnTo>
                    <a:pt x="1029827" y="459300"/>
                  </a:lnTo>
                  <a:lnTo>
                    <a:pt x="1066728" y="433355"/>
                  </a:lnTo>
                  <a:lnTo>
                    <a:pt x="1104120" y="408072"/>
                  </a:lnTo>
                  <a:lnTo>
                    <a:pt x="1141994" y="383461"/>
                  </a:lnTo>
                  <a:lnTo>
                    <a:pt x="1180341" y="359530"/>
                  </a:lnTo>
                  <a:lnTo>
                    <a:pt x="1219152" y="336287"/>
                  </a:lnTo>
                  <a:lnTo>
                    <a:pt x="1258420" y="313742"/>
                  </a:lnTo>
                  <a:lnTo>
                    <a:pt x="1298136" y="291902"/>
                  </a:lnTo>
                  <a:lnTo>
                    <a:pt x="1338290" y="270776"/>
                  </a:lnTo>
                  <a:lnTo>
                    <a:pt x="1378874" y="250374"/>
                  </a:lnTo>
                  <a:lnTo>
                    <a:pt x="1419880" y="230703"/>
                  </a:lnTo>
                  <a:lnTo>
                    <a:pt x="1461299" y="211773"/>
                  </a:lnTo>
                  <a:lnTo>
                    <a:pt x="1503123" y="193591"/>
                  </a:lnTo>
                  <a:lnTo>
                    <a:pt x="1545342" y="176167"/>
                  </a:lnTo>
                  <a:lnTo>
                    <a:pt x="1587949" y="159508"/>
                  </a:lnTo>
                  <a:lnTo>
                    <a:pt x="1630934" y="143625"/>
                  </a:lnTo>
                  <a:lnTo>
                    <a:pt x="1674290" y="128524"/>
                  </a:lnTo>
                  <a:lnTo>
                    <a:pt x="1718006" y="114216"/>
                  </a:lnTo>
                  <a:lnTo>
                    <a:pt x="1762076" y="100708"/>
                  </a:lnTo>
                  <a:lnTo>
                    <a:pt x="1806489" y="88009"/>
                  </a:lnTo>
                  <a:lnTo>
                    <a:pt x="1851238" y="76128"/>
                  </a:lnTo>
                  <a:lnTo>
                    <a:pt x="1896314" y="65073"/>
                  </a:lnTo>
                  <a:lnTo>
                    <a:pt x="1941709" y="54853"/>
                  </a:lnTo>
                  <a:lnTo>
                    <a:pt x="1987413" y="45476"/>
                  </a:lnTo>
                  <a:lnTo>
                    <a:pt x="2033418" y="36952"/>
                  </a:lnTo>
                  <a:lnTo>
                    <a:pt x="2079716" y="29288"/>
                  </a:lnTo>
                  <a:lnTo>
                    <a:pt x="2126298" y="22494"/>
                  </a:lnTo>
                  <a:lnTo>
                    <a:pt x="2173155" y="16578"/>
                  </a:lnTo>
                  <a:lnTo>
                    <a:pt x="2220279" y="11548"/>
                  </a:lnTo>
                  <a:lnTo>
                    <a:pt x="2267660" y="7414"/>
                  </a:lnTo>
                  <a:lnTo>
                    <a:pt x="2315291" y="4183"/>
                  </a:lnTo>
                  <a:lnTo>
                    <a:pt x="2363164" y="1864"/>
                  </a:lnTo>
                  <a:lnTo>
                    <a:pt x="2411268" y="467"/>
                  </a:lnTo>
                  <a:lnTo>
                    <a:pt x="2459596" y="0"/>
                  </a:lnTo>
                  <a:lnTo>
                    <a:pt x="2507923" y="467"/>
                  </a:lnTo>
                  <a:lnTo>
                    <a:pt x="2556027" y="1864"/>
                  </a:lnTo>
                  <a:lnTo>
                    <a:pt x="2603899" y="4183"/>
                  </a:lnTo>
                  <a:lnTo>
                    <a:pt x="2651530" y="7414"/>
                  </a:lnTo>
                  <a:lnTo>
                    <a:pt x="2698911" y="11548"/>
                  </a:lnTo>
                  <a:lnTo>
                    <a:pt x="2746035" y="16578"/>
                  </a:lnTo>
                  <a:lnTo>
                    <a:pt x="2792891" y="22494"/>
                  </a:lnTo>
                  <a:lnTo>
                    <a:pt x="2839473" y="29288"/>
                  </a:lnTo>
                  <a:lnTo>
                    <a:pt x="2885770" y="36952"/>
                  </a:lnTo>
                  <a:lnTo>
                    <a:pt x="2931776" y="45476"/>
                  </a:lnTo>
                  <a:lnTo>
                    <a:pt x="2977480" y="54853"/>
                  </a:lnTo>
                  <a:lnTo>
                    <a:pt x="3022874" y="65073"/>
                  </a:lnTo>
                  <a:lnTo>
                    <a:pt x="3067950" y="76128"/>
                  </a:lnTo>
                  <a:lnTo>
                    <a:pt x="3112699" y="88009"/>
                  </a:lnTo>
                  <a:lnTo>
                    <a:pt x="3157112" y="100708"/>
                  </a:lnTo>
                  <a:lnTo>
                    <a:pt x="3201182" y="114216"/>
                  </a:lnTo>
                  <a:lnTo>
                    <a:pt x="3244898" y="128524"/>
                  </a:lnTo>
                  <a:lnTo>
                    <a:pt x="3288254" y="143625"/>
                  </a:lnTo>
                  <a:lnTo>
                    <a:pt x="3331239" y="159508"/>
                  </a:lnTo>
                  <a:lnTo>
                    <a:pt x="3373846" y="176167"/>
                  </a:lnTo>
                  <a:lnTo>
                    <a:pt x="3416065" y="193591"/>
                  </a:lnTo>
                  <a:lnTo>
                    <a:pt x="3457889" y="211773"/>
                  </a:lnTo>
                  <a:lnTo>
                    <a:pt x="3499308" y="230703"/>
                  </a:lnTo>
                  <a:lnTo>
                    <a:pt x="3540314" y="250374"/>
                  </a:lnTo>
                  <a:lnTo>
                    <a:pt x="3580899" y="270776"/>
                  </a:lnTo>
                  <a:lnTo>
                    <a:pt x="3621053" y="291902"/>
                  </a:lnTo>
                  <a:lnTo>
                    <a:pt x="3660769" y="313742"/>
                  </a:lnTo>
                  <a:lnTo>
                    <a:pt x="3700037" y="336287"/>
                  </a:lnTo>
                  <a:lnTo>
                    <a:pt x="3738849" y="359530"/>
                  </a:lnTo>
                  <a:lnTo>
                    <a:pt x="3777196" y="383461"/>
                  </a:lnTo>
                  <a:lnTo>
                    <a:pt x="3815070" y="408072"/>
                  </a:lnTo>
                  <a:lnTo>
                    <a:pt x="3852462" y="433355"/>
                  </a:lnTo>
                  <a:lnTo>
                    <a:pt x="3889363" y="459300"/>
                  </a:lnTo>
                  <a:lnTo>
                    <a:pt x="3925766" y="485899"/>
                  </a:lnTo>
                  <a:lnTo>
                    <a:pt x="3961660" y="513144"/>
                  </a:lnTo>
                  <a:lnTo>
                    <a:pt x="3997039" y="541026"/>
                  </a:lnTo>
                  <a:lnTo>
                    <a:pt x="4031892" y="569536"/>
                  </a:lnTo>
                  <a:lnTo>
                    <a:pt x="4066212" y="598665"/>
                  </a:lnTo>
                  <a:lnTo>
                    <a:pt x="4099989" y="628406"/>
                  </a:lnTo>
                  <a:lnTo>
                    <a:pt x="4133216" y="658749"/>
                  </a:lnTo>
                  <a:lnTo>
                    <a:pt x="4165884" y="689686"/>
                  </a:lnTo>
                  <a:lnTo>
                    <a:pt x="4197983" y="721209"/>
                  </a:lnTo>
                  <a:lnTo>
                    <a:pt x="4229506" y="753308"/>
                  </a:lnTo>
                  <a:lnTo>
                    <a:pt x="4260443" y="785975"/>
                  </a:lnTo>
                  <a:lnTo>
                    <a:pt x="4290787" y="819201"/>
                  </a:lnTo>
                  <a:lnTo>
                    <a:pt x="4320528" y="852978"/>
                  </a:lnTo>
                  <a:lnTo>
                    <a:pt x="4349658" y="887297"/>
                  </a:lnTo>
                  <a:lnTo>
                    <a:pt x="4378169" y="922150"/>
                  </a:lnTo>
                  <a:lnTo>
                    <a:pt x="4406051" y="957528"/>
                  </a:lnTo>
                  <a:lnTo>
                    <a:pt x="4433296" y="993422"/>
                  </a:lnTo>
                  <a:lnTo>
                    <a:pt x="4459896" y="1029824"/>
                  </a:lnTo>
                  <a:lnTo>
                    <a:pt x="4485841" y="1066725"/>
                  </a:lnTo>
                  <a:lnTo>
                    <a:pt x="4511124" y="1104117"/>
                  </a:lnTo>
                  <a:lnTo>
                    <a:pt x="4535736" y="1141990"/>
                  </a:lnTo>
                  <a:lnTo>
                    <a:pt x="4559668" y="1180337"/>
                  </a:lnTo>
                  <a:lnTo>
                    <a:pt x="4582911" y="1219149"/>
                  </a:lnTo>
                  <a:lnTo>
                    <a:pt x="4605457" y="1258416"/>
                  </a:lnTo>
                  <a:lnTo>
                    <a:pt x="4627297" y="1298131"/>
                  </a:lnTo>
                  <a:lnTo>
                    <a:pt x="4648422" y="1338285"/>
                  </a:lnTo>
                  <a:lnTo>
                    <a:pt x="4668825" y="1378870"/>
                  </a:lnTo>
                  <a:lnTo>
                    <a:pt x="4688496" y="1419875"/>
                  </a:lnTo>
                  <a:lnTo>
                    <a:pt x="4707427" y="1461294"/>
                  </a:lnTo>
                  <a:lnTo>
                    <a:pt x="4725609" y="1503118"/>
                  </a:lnTo>
                  <a:lnTo>
                    <a:pt x="4743034" y="1545337"/>
                  </a:lnTo>
                  <a:lnTo>
                    <a:pt x="4759693" y="1587943"/>
                  </a:lnTo>
                  <a:lnTo>
                    <a:pt x="4775577" y="1630928"/>
                  </a:lnTo>
                  <a:lnTo>
                    <a:pt x="4790677" y="1674283"/>
                  </a:lnTo>
                  <a:lnTo>
                    <a:pt x="4804986" y="1718000"/>
                  </a:lnTo>
                  <a:lnTo>
                    <a:pt x="4818494" y="1762069"/>
                  </a:lnTo>
                  <a:lnTo>
                    <a:pt x="4831194" y="1806482"/>
                  </a:lnTo>
                  <a:lnTo>
                    <a:pt x="4843075" y="1851231"/>
                  </a:lnTo>
                  <a:lnTo>
                    <a:pt x="4854130" y="1896306"/>
                  </a:lnTo>
                  <a:lnTo>
                    <a:pt x="4864350" y="1941701"/>
                  </a:lnTo>
                  <a:lnTo>
                    <a:pt x="4873727" y="1987404"/>
                  </a:lnTo>
                  <a:lnTo>
                    <a:pt x="4882252" y="2033409"/>
                  </a:lnTo>
                  <a:lnTo>
                    <a:pt x="4889915" y="2079707"/>
                  </a:lnTo>
                  <a:lnTo>
                    <a:pt x="4896710" y="2126288"/>
                  </a:lnTo>
                  <a:lnTo>
                    <a:pt x="4902626" y="2173145"/>
                  </a:lnTo>
                  <a:lnTo>
                    <a:pt x="4907656" y="2220268"/>
                  </a:lnTo>
                  <a:lnTo>
                    <a:pt x="4911791" y="2267649"/>
                  </a:lnTo>
                  <a:lnTo>
                    <a:pt x="4915021" y="2315280"/>
                  </a:lnTo>
                  <a:lnTo>
                    <a:pt x="4917340" y="2363152"/>
                  </a:lnTo>
                  <a:lnTo>
                    <a:pt x="4918737" y="2411256"/>
                  </a:lnTo>
                  <a:lnTo>
                    <a:pt x="4919205" y="2459583"/>
                  </a:lnTo>
                  <a:lnTo>
                    <a:pt x="4919205" y="4650600"/>
                  </a:lnTo>
                  <a:lnTo>
                    <a:pt x="4918737" y="4698928"/>
                  </a:lnTo>
                  <a:lnTo>
                    <a:pt x="4917340" y="4747032"/>
                  </a:lnTo>
                  <a:lnTo>
                    <a:pt x="4915021" y="4794904"/>
                  </a:lnTo>
                  <a:lnTo>
                    <a:pt x="4911791" y="4842535"/>
                  </a:lnTo>
                  <a:lnTo>
                    <a:pt x="4907656" y="4889917"/>
                  </a:lnTo>
                  <a:lnTo>
                    <a:pt x="4902627" y="4937041"/>
                  </a:lnTo>
                  <a:lnTo>
                    <a:pt x="4896710" y="4983898"/>
                  </a:lnTo>
                  <a:lnTo>
                    <a:pt x="4889916" y="5030479"/>
                  </a:lnTo>
                  <a:lnTo>
                    <a:pt x="4882252" y="5076777"/>
                  </a:lnTo>
                  <a:lnTo>
                    <a:pt x="4873728" y="5122783"/>
                  </a:lnTo>
                  <a:lnTo>
                    <a:pt x="4864352" y="5168487"/>
                  </a:lnTo>
                  <a:lnTo>
                    <a:pt x="4854132" y="5213881"/>
                  </a:lnTo>
                  <a:lnTo>
                    <a:pt x="4843077" y="5258957"/>
                  </a:lnTo>
                  <a:lnTo>
                    <a:pt x="4831195" y="5303706"/>
                  </a:lnTo>
                  <a:lnTo>
                    <a:pt x="4818496" y="5348120"/>
                  </a:lnTo>
                  <a:lnTo>
                    <a:pt x="4804988" y="5392189"/>
                  </a:lnTo>
                  <a:lnTo>
                    <a:pt x="4790680" y="5435906"/>
                  </a:lnTo>
                  <a:lnTo>
                    <a:pt x="4775580" y="5479261"/>
                  </a:lnTo>
                  <a:lnTo>
                    <a:pt x="4759696" y="5522246"/>
                  </a:lnTo>
                  <a:lnTo>
                    <a:pt x="4743038" y="5564853"/>
                  </a:lnTo>
                  <a:lnTo>
                    <a:pt x="4725613" y="5607073"/>
                  </a:lnTo>
                  <a:lnTo>
                    <a:pt x="4707432" y="5648896"/>
                  </a:lnTo>
                  <a:lnTo>
                    <a:pt x="4688501" y="5690315"/>
                  </a:lnTo>
                  <a:lnTo>
                    <a:pt x="4668830" y="5731321"/>
                  </a:lnTo>
                  <a:lnTo>
                    <a:pt x="4648428" y="5771906"/>
                  </a:lnTo>
                  <a:lnTo>
                    <a:pt x="4627303" y="5812060"/>
                  </a:lnTo>
                  <a:lnTo>
                    <a:pt x="4605463" y="5851775"/>
                  </a:lnTo>
                  <a:lnTo>
                    <a:pt x="4582917" y="5891043"/>
                  </a:lnTo>
                  <a:lnTo>
                    <a:pt x="4559675" y="5929855"/>
                  </a:lnTo>
                  <a:lnTo>
                    <a:pt x="4535743" y="5968202"/>
                  </a:lnTo>
                  <a:lnTo>
                    <a:pt x="4511132" y="6006076"/>
                  </a:lnTo>
                  <a:lnTo>
                    <a:pt x="4485850" y="6043467"/>
                  </a:lnTo>
                  <a:lnTo>
                    <a:pt x="4459904" y="6080369"/>
                  </a:lnTo>
                  <a:lnTo>
                    <a:pt x="4433305" y="6116771"/>
                  </a:lnTo>
                  <a:lnTo>
                    <a:pt x="4406060" y="6152665"/>
                  </a:lnTo>
                  <a:lnTo>
                    <a:pt x="4378179" y="6188043"/>
                  </a:lnTo>
                  <a:lnTo>
                    <a:pt x="4349669" y="6222896"/>
                  </a:lnTo>
                  <a:lnTo>
                    <a:pt x="4320539" y="6257216"/>
                  </a:lnTo>
                  <a:lnTo>
                    <a:pt x="4290798" y="6290993"/>
                  </a:lnTo>
                  <a:lnTo>
                    <a:pt x="4260455" y="6324219"/>
                  </a:lnTo>
                  <a:lnTo>
                    <a:pt x="4229518" y="6356886"/>
                  </a:lnTo>
                  <a:lnTo>
                    <a:pt x="4197996" y="6388985"/>
                  </a:lnTo>
                  <a:lnTo>
                    <a:pt x="4165897" y="6420508"/>
                  </a:lnTo>
                  <a:lnTo>
                    <a:pt x="4133230" y="6451445"/>
                  </a:lnTo>
                  <a:lnTo>
                    <a:pt x="4100003" y="6481788"/>
                  </a:lnTo>
                  <a:lnTo>
                    <a:pt x="4066226" y="6511529"/>
                  </a:lnTo>
                  <a:lnTo>
                    <a:pt x="4031907" y="6540659"/>
                  </a:lnTo>
                  <a:lnTo>
                    <a:pt x="3997054" y="6569169"/>
                  </a:lnTo>
                  <a:lnTo>
                    <a:pt x="3961676" y="6597051"/>
                  </a:lnTo>
                  <a:lnTo>
                    <a:pt x="3925782" y="6624296"/>
                  </a:lnTo>
                  <a:lnTo>
                    <a:pt x="3889380" y="6650895"/>
                  </a:lnTo>
                  <a:lnTo>
                    <a:pt x="3852479" y="6676840"/>
                  </a:lnTo>
                  <a:lnTo>
                    <a:pt x="3815087" y="6702123"/>
                  </a:lnTo>
                  <a:lnTo>
                    <a:pt x="3777214" y="6726734"/>
                  </a:lnTo>
                  <a:lnTo>
                    <a:pt x="3738867" y="6750665"/>
                  </a:lnTo>
                  <a:lnTo>
                    <a:pt x="3700056" y="6773908"/>
                  </a:lnTo>
                  <a:lnTo>
                    <a:pt x="3660788" y="6796454"/>
                  </a:lnTo>
                  <a:lnTo>
                    <a:pt x="3621073" y="6818293"/>
                  </a:lnTo>
                  <a:lnTo>
                    <a:pt x="3580919" y="6839419"/>
                  </a:lnTo>
                  <a:lnTo>
                    <a:pt x="3540335" y="6859821"/>
                  </a:lnTo>
                  <a:lnTo>
                    <a:pt x="3499329" y="6879492"/>
                  </a:lnTo>
                  <a:lnTo>
                    <a:pt x="3457910" y="6898423"/>
                  </a:lnTo>
                  <a:lnTo>
                    <a:pt x="3416087" y="6916604"/>
                  </a:lnTo>
                  <a:lnTo>
                    <a:pt x="3373867" y="6934029"/>
                  </a:lnTo>
                  <a:lnTo>
                    <a:pt x="3331261" y="6950687"/>
                  </a:lnTo>
                  <a:lnTo>
                    <a:pt x="3288276" y="6966571"/>
                  </a:lnTo>
                  <a:lnTo>
                    <a:pt x="3244921" y="6981671"/>
                  </a:lnTo>
                  <a:lnTo>
                    <a:pt x="3201205" y="6995980"/>
                  </a:lnTo>
                  <a:lnTo>
                    <a:pt x="3157136" y="7009488"/>
                  </a:lnTo>
                  <a:lnTo>
                    <a:pt x="3112722" y="7022187"/>
                  </a:lnTo>
                  <a:lnTo>
                    <a:pt x="3067974" y="7034068"/>
                  </a:lnTo>
                  <a:lnTo>
                    <a:pt x="3022898" y="7045123"/>
                  </a:lnTo>
                  <a:lnTo>
                    <a:pt x="2977504" y="7055343"/>
                  </a:lnTo>
                  <a:lnTo>
                    <a:pt x="2931800" y="7064719"/>
                  </a:lnTo>
                  <a:lnTo>
                    <a:pt x="2885795" y="7073244"/>
                  </a:lnTo>
                  <a:lnTo>
                    <a:pt x="2839498" y="7080907"/>
                  </a:lnTo>
                  <a:lnTo>
                    <a:pt x="2792916" y="7087702"/>
                  </a:lnTo>
                  <a:lnTo>
                    <a:pt x="2746060" y="7093618"/>
                  </a:lnTo>
                  <a:lnTo>
                    <a:pt x="2698936" y="7098648"/>
                  </a:lnTo>
                  <a:lnTo>
                    <a:pt x="2651555" y="7102782"/>
                  </a:lnTo>
                  <a:lnTo>
                    <a:pt x="2603924" y="7106013"/>
                  </a:lnTo>
                  <a:lnTo>
                    <a:pt x="2556053" y="7108331"/>
                  </a:lnTo>
                  <a:lnTo>
                    <a:pt x="2507949" y="7109728"/>
                  </a:lnTo>
                  <a:lnTo>
                    <a:pt x="2459621" y="7110196"/>
                  </a:lnTo>
                  <a:close/>
                </a:path>
              </a:pathLst>
            </a:custGeom>
            <a:ln w="16471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8488" y="653618"/>
              <a:ext cx="4563630" cy="67182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991704" y="934364"/>
              <a:ext cx="704215" cy="727710"/>
            </a:xfrm>
            <a:custGeom>
              <a:avLst/>
              <a:gdLst/>
              <a:ahLst/>
              <a:cxnLst/>
              <a:rect l="l" t="t" r="r" b="b"/>
              <a:pathLst>
                <a:path w="704215" h="727710">
                  <a:moveTo>
                    <a:pt x="704075" y="379628"/>
                  </a:moveTo>
                  <a:lnTo>
                    <a:pt x="0" y="379628"/>
                  </a:lnTo>
                  <a:lnTo>
                    <a:pt x="3213" y="426758"/>
                  </a:lnTo>
                  <a:lnTo>
                    <a:pt x="12598" y="471970"/>
                  </a:lnTo>
                  <a:lnTo>
                    <a:pt x="27711" y="514870"/>
                  </a:lnTo>
                  <a:lnTo>
                    <a:pt x="48133" y="555015"/>
                  </a:lnTo>
                  <a:lnTo>
                    <a:pt x="73444" y="592010"/>
                  </a:lnTo>
                  <a:lnTo>
                    <a:pt x="103225" y="625424"/>
                  </a:lnTo>
                  <a:lnTo>
                    <a:pt x="137045" y="654850"/>
                  </a:lnTo>
                  <a:lnTo>
                    <a:pt x="174485" y="679856"/>
                  </a:lnTo>
                  <a:lnTo>
                    <a:pt x="215125" y="700024"/>
                  </a:lnTo>
                  <a:lnTo>
                    <a:pt x="258546" y="714959"/>
                  </a:lnTo>
                  <a:lnTo>
                    <a:pt x="304330" y="724217"/>
                  </a:lnTo>
                  <a:lnTo>
                    <a:pt x="352031" y="727405"/>
                  </a:lnTo>
                  <a:lnTo>
                    <a:pt x="399732" y="724217"/>
                  </a:lnTo>
                  <a:lnTo>
                    <a:pt x="445503" y="714959"/>
                  </a:lnTo>
                  <a:lnTo>
                    <a:pt x="488924" y="700024"/>
                  </a:lnTo>
                  <a:lnTo>
                    <a:pt x="529564" y="679856"/>
                  </a:lnTo>
                  <a:lnTo>
                    <a:pt x="567016" y="654850"/>
                  </a:lnTo>
                  <a:lnTo>
                    <a:pt x="600837" y="625424"/>
                  </a:lnTo>
                  <a:lnTo>
                    <a:pt x="630618" y="592010"/>
                  </a:lnTo>
                  <a:lnTo>
                    <a:pt x="655942" y="555015"/>
                  </a:lnTo>
                  <a:lnTo>
                    <a:pt x="676363" y="514870"/>
                  </a:lnTo>
                  <a:lnTo>
                    <a:pt x="691476" y="471970"/>
                  </a:lnTo>
                  <a:lnTo>
                    <a:pt x="700849" y="426758"/>
                  </a:lnTo>
                  <a:lnTo>
                    <a:pt x="704075" y="379628"/>
                  </a:lnTo>
                  <a:close/>
                </a:path>
                <a:path w="704215" h="727710">
                  <a:moveTo>
                    <a:pt x="704075" y="0"/>
                  </a:moveTo>
                  <a:lnTo>
                    <a:pt x="0" y="0"/>
                  </a:lnTo>
                  <a:lnTo>
                    <a:pt x="3213" y="47129"/>
                  </a:lnTo>
                  <a:lnTo>
                    <a:pt x="12598" y="92341"/>
                  </a:lnTo>
                  <a:lnTo>
                    <a:pt x="27711" y="135242"/>
                  </a:lnTo>
                  <a:lnTo>
                    <a:pt x="48133" y="175387"/>
                  </a:lnTo>
                  <a:lnTo>
                    <a:pt x="73444" y="212382"/>
                  </a:lnTo>
                  <a:lnTo>
                    <a:pt x="103225" y="245795"/>
                  </a:lnTo>
                  <a:lnTo>
                    <a:pt x="137045" y="275221"/>
                  </a:lnTo>
                  <a:lnTo>
                    <a:pt x="174485" y="300228"/>
                  </a:lnTo>
                  <a:lnTo>
                    <a:pt x="215125" y="320395"/>
                  </a:lnTo>
                  <a:lnTo>
                    <a:pt x="258546" y="335330"/>
                  </a:lnTo>
                  <a:lnTo>
                    <a:pt x="304330" y="344589"/>
                  </a:lnTo>
                  <a:lnTo>
                    <a:pt x="352031" y="347776"/>
                  </a:lnTo>
                  <a:lnTo>
                    <a:pt x="399732" y="344589"/>
                  </a:lnTo>
                  <a:lnTo>
                    <a:pt x="445503" y="335330"/>
                  </a:lnTo>
                  <a:lnTo>
                    <a:pt x="488924" y="320395"/>
                  </a:lnTo>
                  <a:lnTo>
                    <a:pt x="529564" y="300228"/>
                  </a:lnTo>
                  <a:lnTo>
                    <a:pt x="567016" y="275221"/>
                  </a:lnTo>
                  <a:lnTo>
                    <a:pt x="600837" y="245795"/>
                  </a:lnTo>
                  <a:lnTo>
                    <a:pt x="630618" y="212382"/>
                  </a:lnTo>
                  <a:lnTo>
                    <a:pt x="655942" y="175387"/>
                  </a:lnTo>
                  <a:lnTo>
                    <a:pt x="676363" y="135242"/>
                  </a:lnTo>
                  <a:lnTo>
                    <a:pt x="691476" y="92341"/>
                  </a:lnTo>
                  <a:lnTo>
                    <a:pt x="700849" y="47129"/>
                  </a:lnTo>
                  <a:lnTo>
                    <a:pt x="704075" y="0"/>
                  </a:lnTo>
                  <a:close/>
                </a:path>
              </a:pathLst>
            </a:custGeom>
            <a:solidFill>
              <a:srgbClr val="D892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8795" y="252906"/>
              <a:ext cx="2737561" cy="7583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9382" y="1417296"/>
            <a:ext cx="7059930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140">
                <a:solidFill>
                  <a:srgbClr val="010202"/>
                </a:solidFill>
                <a:latin typeface="Times New Roman"/>
                <a:cs typeface="Times New Roman"/>
              </a:rPr>
              <a:t>Our </a:t>
            </a:r>
            <a:r>
              <a:rPr dirty="0" sz="3600" spc="100">
                <a:solidFill>
                  <a:srgbClr val="010202"/>
                </a:solidFill>
                <a:latin typeface="Times New Roman"/>
                <a:cs typeface="Times New Roman"/>
              </a:rPr>
              <a:t>brand 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activation </a:t>
            </a:r>
            <a:r>
              <a:rPr dirty="0" sz="3600" spc="35">
                <a:solidFill>
                  <a:srgbClr val="010202"/>
                </a:solidFill>
                <a:latin typeface="Times New Roman"/>
                <a:cs typeface="Times New Roman"/>
              </a:rPr>
              <a:t>team </a:t>
            </a:r>
            <a:r>
              <a:rPr dirty="0" sz="3600" spc="-70">
                <a:solidFill>
                  <a:srgbClr val="010202"/>
                </a:solidFill>
                <a:latin typeface="Times New Roman"/>
                <a:cs typeface="Times New Roman"/>
              </a:rPr>
              <a:t>of 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experts </a:t>
            </a:r>
            <a:r>
              <a:rPr dirty="0" sz="3600" spc="3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50">
                <a:solidFill>
                  <a:srgbClr val="010202"/>
                </a:solidFill>
                <a:latin typeface="Times New Roman"/>
                <a:cs typeface="Times New Roman"/>
              </a:rPr>
              <a:t>will </a:t>
            </a:r>
            <a:r>
              <a:rPr dirty="0" sz="3600" spc="-15">
                <a:solidFill>
                  <a:srgbClr val="010202"/>
                </a:solidFill>
                <a:latin typeface="Times New Roman"/>
                <a:cs typeface="Times New Roman"/>
              </a:rPr>
              <a:t>work </a:t>
            </a:r>
            <a:r>
              <a:rPr dirty="0" sz="3600" spc="30">
                <a:solidFill>
                  <a:srgbClr val="010202"/>
                </a:solidFill>
                <a:latin typeface="Times New Roman"/>
                <a:cs typeface="Times New Roman"/>
              </a:rPr>
              <a:t>with </a:t>
            </a:r>
            <a:r>
              <a:rPr dirty="0" sz="3600" spc="5">
                <a:solidFill>
                  <a:srgbClr val="010202"/>
                </a:solidFill>
                <a:latin typeface="Times New Roman"/>
                <a:cs typeface="Times New Roman"/>
              </a:rPr>
              <a:t>you </a:t>
            </a:r>
            <a:r>
              <a:rPr dirty="0" sz="3600" spc="4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3600" spc="-5">
                <a:solidFill>
                  <a:srgbClr val="010202"/>
                </a:solidFill>
                <a:latin typeface="Times New Roman"/>
                <a:cs typeface="Times New Roman"/>
              </a:rPr>
              <a:t>create 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dirty="0" sz="3600" spc="65">
                <a:solidFill>
                  <a:srgbClr val="010202"/>
                </a:solidFill>
                <a:latin typeface="Times New Roman"/>
                <a:cs typeface="Times New Roman"/>
              </a:rPr>
              <a:t>unique </a:t>
            </a:r>
            <a:r>
              <a:rPr dirty="0" sz="3600" spc="7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05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dirty="0" sz="3600" spc="-8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35">
                <a:solidFill>
                  <a:srgbClr val="010202"/>
                </a:solidFill>
                <a:latin typeface="Times New Roman"/>
                <a:cs typeface="Times New Roman"/>
              </a:rPr>
              <a:t>memorable</a:t>
            </a:r>
            <a:r>
              <a:rPr dirty="0" sz="3600" spc="-8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0">
                <a:solidFill>
                  <a:srgbClr val="010202"/>
                </a:solidFill>
                <a:latin typeface="Times New Roman"/>
                <a:cs typeface="Times New Roman"/>
              </a:rPr>
              <a:t>experience</a:t>
            </a:r>
            <a:r>
              <a:rPr dirty="0" sz="3600" spc="-8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75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dirty="0" sz="3600" spc="-8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75">
                <a:solidFill>
                  <a:srgbClr val="010202"/>
                </a:solidFill>
                <a:latin typeface="Times New Roman"/>
                <a:cs typeface="Times New Roman"/>
              </a:rPr>
              <a:t>leaves </a:t>
            </a:r>
            <a:r>
              <a:rPr dirty="0" sz="3600" spc="-88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dirty="0" sz="3600" spc="-15">
                <a:solidFill>
                  <a:srgbClr val="010202"/>
                </a:solidFill>
                <a:latin typeface="Times New Roman"/>
                <a:cs typeface="Times New Roman"/>
              </a:rPr>
              <a:t>lasting </a:t>
            </a:r>
            <a:r>
              <a:rPr dirty="0" sz="3600" spc="30">
                <a:solidFill>
                  <a:srgbClr val="010202"/>
                </a:solidFill>
                <a:latin typeface="Times New Roman"/>
                <a:cs typeface="Times New Roman"/>
              </a:rPr>
              <a:t>impression </a:t>
            </a:r>
            <a:r>
              <a:rPr dirty="0" sz="3600" spc="110">
                <a:solidFill>
                  <a:srgbClr val="010202"/>
                </a:solidFill>
                <a:latin typeface="Times New Roman"/>
                <a:cs typeface="Times New Roman"/>
              </a:rPr>
              <a:t>on </a:t>
            </a:r>
            <a:r>
              <a:rPr dirty="0" sz="3600" spc="40">
                <a:solidFill>
                  <a:srgbClr val="010202"/>
                </a:solidFill>
                <a:latin typeface="Times New Roman"/>
                <a:cs typeface="Times New Roman"/>
              </a:rPr>
              <a:t>your </a:t>
            </a:r>
            <a:r>
              <a:rPr dirty="0" sz="3600" spc="4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35">
                <a:solidFill>
                  <a:srgbClr val="010202"/>
                </a:solidFill>
                <a:latin typeface="Times New Roman"/>
                <a:cs typeface="Times New Roman"/>
              </a:rPr>
              <a:t>c</a:t>
            </a:r>
            <a:r>
              <a:rPr dirty="0" sz="3600" spc="95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dirty="0" sz="3600" spc="-95">
                <a:solidFill>
                  <a:srgbClr val="010202"/>
                </a:solidFill>
                <a:latin typeface="Times New Roman"/>
                <a:cs typeface="Times New Roman"/>
              </a:rPr>
              <a:t>s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dirty="0" sz="3600" spc="3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dirty="0" sz="3600" spc="125">
                <a:solidFill>
                  <a:srgbClr val="010202"/>
                </a:solidFill>
                <a:latin typeface="Times New Roman"/>
                <a:cs typeface="Times New Roman"/>
              </a:rPr>
              <a:t>m</a:t>
            </a:r>
            <a:r>
              <a:rPr dirty="0" sz="3600" spc="55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dirty="0" sz="3600" spc="-95">
                <a:solidFill>
                  <a:srgbClr val="010202"/>
                </a:solidFill>
                <a:latin typeface="Times New Roman"/>
                <a:cs typeface="Times New Roman"/>
              </a:rPr>
              <a:t>s.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315">
                <a:solidFill>
                  <a:srgbClr val="010202"/>
                </a:solidFill>
                <a:latin typeface="Times New Roman"/>
                <a:cs typeface="Times New Roman"/>
              </a:rPr>
              <a:t>W</a:t>
            </a:r>
            <a:r>
              <a:rPr dirty="0" sz="3600" spc="-45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100">
                <a:solidFill>
                  <a:srgbClr val="010202"/>
                </a:solidFill>
                <a:latin typeface="Times New Roman"/>
                <a:cs typeface="Times New Roman"/>
              </a:rPr>
              <a:t>w</a:t>
            </a:r>
            <a:r>
              <a:rPr dirty="0" sz="3600" spc="95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dirty="0" sz="3600" spc="75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dirty="0" sz="3600" spc="9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160">
                <a:solidFill>
                  <a:srgbClr val="010202"/>
                </a:solidFill>
                <a:latin typeface="Times New Roman"/>
                <a:cs typeface="Times New Roman"/>
              </a:rPr>
              <a:t>y</a:t>
            </a:r>
            <a:r>
              <a:rPr dirty="0" sz="3600" spc="90">
                <a:solidFill>
                  <a:srgbClr val="010202"/>
                </a:solidFill>
                <a:latin typeface="Times New Roman"/>
                <a:cs typeface="Times New Roman"/>
              </a:rPr>
              <a:t>ou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dirty="0" sz="3600" spc="55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80">
                <a:solidFill>
                  <a:srgbClr val="010202"/>
                </a:solidFill>
                <a:latin typeface="Times New Roman"/>
                <a:cs typeface="Times New Roman"/>
              </a:rPr>
              <a:t>b</a:t>
            </a:r>
            <a:r>
              <a:rPr dirty="0" sz="3600" spc="-45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35">
                <a:solidFill>
                  <a:srgbClr val="010202"/>
                </a:solidFill>
                <a:latin typeface="Times New Roman"/>
                <a:cs typeface="Times New Roman"/>
              </a:rPr>
              <a:t>th</a:t>
            </a:r>
            <a:r>
              <a:rPr dirty="0" sz="3600" spc="14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dirty="0" sz="3600" spc="-5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dirty="0" sz="3600" spc="-45">
                <a:solidFill>
                  <a:srgbClr val="010202"/>
                </a:solidFill>
                <a:latin typeface="Times New Roman"/>
                <a:cs typeface="Times New Roman"/>
              </a:rPr>
              <a:t>l</a:t>
            </a:r>
            <a:r>
              <a:rPr dirty="0" sz="3600" spc="-80">
                <a:solidFill>
                  <a:srgbClr val="010202"/>
                </a:solidFill>
                <a:latin typeface="Times New Roman"/>
                <a:cs typeface="Times New Roman"/>
              </a:rPr>
              <a:t>l</a:t>
            </a:r>
            <a:r>
              <a:rPr dirty="0" sz="3600" spc="-15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dirty="0" sz="3600" spc="80">
                <a:solidFill>
                  <a:srgbClr val="010202"/>
                </a:solidFill>
                <a:latin typeface="Times New Roman"/>
                <a:cs typeface="Times New Roman"/>
              </a:rPr>
              <a:t>d  </a:t>
            </a:r>
            <a:r>
              <a:rPr dirty="0" sz="3600" spc="30">
                <a:solidFill>
                  <a:srgbClr val="010202"/>
                </a:solidFill>
                <a:latin typeface="Times New Roman"/>
                <a:cs typeface="Times New Roman"/>
              </a:rPr>
              <a:t>with </a:t>
            </a:r>
            <a:r>
              <a:rPr dirty="0" sz="3600" spc="6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dirty="0" sz="3600" spc="5">
                <a:solidFill>
                  <a:srgbClr val="010202"/>
                </a:solidFill>
                <a:latin typeface="Times New Roman"/>
                <a:cs typeface="Times New Roman"/>
              </a:rPr>
              <a:t>results </a:t>
            </a:r>
            <a:r>
              <a:rPr dirty="0" sz="3600" spc="75">
                <a:solidFill>
                  <a:srgbClr val="010202"/>
                </a:solidFill>
                <a:latin typeface="Times New Roman"/>
                <a:cs typeface="Times New Roman"/>
              </a:rPr>
              <a:t>– </a:t>
            </a:r>
            <a:r>
              <a:rPr dirty="0" sz="3600" spc="105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dirty="0" sz="3600" spc="-95">
                <a:solidFill>
                  <a:srgbClr val="010202"/>
                </a:solidFill>
                <a:latin typeface="Times New Roman"/>
                <a:cs typeface="Times New Roman"/>
              </a:rPr>
              <a:t>we </a:t>
            </a:r>
            <a:r>
              <a:rPr dirty="0" sz="3600" spc="30">
                <a:solidFill>
                  <a:srgbClr val="010202"/>
                </a:solidFill>
                <a:latin typeface="Times New Roman"/>
                <a:cs typeface="Times New Roman"/>
              </a:rPr>
              <a:t>guarantee </a:t>
            </a:r>
            <a:r>
              <a:rPr dirty="0" sz="3600" spc="3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5">
                <a:solidFill>
                  <a:srgbClr val="010202"/>
                </a:solidFill>
                <a:latin typeface="Times New Roman"/>
                <a:cs typeface="Times New Roman"/>
              </a:rPr>
              <a:t>you </a:t>
            </a:r>
            <a:r>
              <a:rPr dirty="0" sz="3600" spc="-50">
                <a:solidFill>
                  <a:srgbClr val="010202"/>
                </a:solidFill>
                <a:latin typeface="Times New Roman"/>
                <a:cs typeface="Times New Roman"/>
              </a:rPr>
              <a:t>will </a:t>
            </a:r>
            <a:r>
              <a:rPr dirty="0" sz="3600" spc="-20">
                <a:solidFill>
                  <a:srgbClr val="010202"/>
                </a:solidFill>
                <a:latin typeface="Times New Roman"/>
                <a:cs typeface="Times New Roman"/>
              </a:rPr>
              <a:t>be. </a:t>
            </a:r>
            <a:r>
              <a:rPr dirty="0" sz="3600" spc="65">
                <a:solidFill>
                  <a:srgbClr val="010202"/>
                </a:solidFill>
                <a:latin typeface="Times New Roman"/>
                <a:cs typeface="Times New Roman"/>
              </a:rPr>
              <a:t>Contact </a:t>
            </a:r>
            <a:r>
              <a:rPr dirty="0" sz="3600" spc="15">
                <a:solidFill>
                  <a:srgbClr val="010202"/>
                </a:solidFill>
                <a:latin typeface="Times New Roman"/>
                <a:cs typeface="Times New Roman"/>
              </a:rPr>
              <a:t>us </a:t>
            </a:r>
            <a:r>
              <a:rPr dirty="0" sz="3600" spc="-5">
                <a:solidFill>
                  <a:srgbClr val="010202"/>
                </a:solidFill>
                <a:latin typeface="Times New Roman"/>
                <a:cs typeface="Times New Roman"/>
              </a:rPr>
              <a:t>today </a:t>
            </a:r>
            <a:r>
              <a:rPr dirty="0" sz="3600" spc="4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dirty="0" sz="3600" spc="45">
                <a:solidFill>
                  <a:srgbClr val="010202"/>
                </a:solidFill>
                <a:latin typeface="Times New Roman"/>
                <a:cs typeface="Times New Roman"/>
              </a:rPr>
              <a:t>learn </a:t>
            </a:r>
            <a:r>
              <a:rPr dirty="0" sz="3600" spc="-88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55">
                <a:solidFill>
                  <a:srgbClr val="010202"/>
                </a:solidFill>
                <a:latin typeface="Times New Roman"/>
                <a:cs typeface="Times New Roman"/>
              </a:rPr>
              <a:t>more</a:t>
            </a:r>
            <a:r>
              <a:rPr dirty="0" sz="3600" spc="-7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65">
                <a:solidFill>
                  <a:srgbClr val="010202"/>
                </a:solidFill>
                <a:latin typeface="Times New Roman"/>
                <a:cs typeface="Times New Roman"/>
              </a:rPr>
              <a:t>about</a:t>
            </a:r>
            <a:r>
              <a:rPr dirty="0" sz="3600" spc="-6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05">
                <a:solidFill>
                  <a:srgbClr val="010202"/>
                </a:solidFill>
                <a:latin typeface="Times New Roman"/>
                <a:cs typeface="Times New Roman"/>
              </a:rPr>
              <a:t>our</a:t>
            </a:r>
            <a:r>
              <a:rPr dirty="0" sz="3600" spc="-7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-25">
                <a:solidFill>
                  <a:srgbClr val="010202"/>
                </a:solidFill>
                <a:latin typeface="Times New Roman"/>
                <a:cs typeface="Times New Roman"/>
              </a:rPr>
              <a:t>services!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9694" y="42951"/>
            <a:ext cx="3008630" cy="3284854"/>
          </a:xfrm>
          <a:custGeom>
            <a:avLst/>
            <a:gdLst/>
            <a:ahLst/>
            <a:cxnLst/>
            <a:rect l="l" t="t" r="r" b="b"/>
            <a:pathLst>
              <a:path w="3008629" h="3284854">
                <a:moveTo>
                  <a:pt x="1236599" y="0"/>
                </a:moveTo>
                <a:lnTo>
                  <a:pt x="0" y="0"/>
                </a:lnTo>
                <a:lnTo>
                  <a:pt x="0" y="1780006"/>
                </a:lnTo>
                <a:lnTo>
                  <a:pt x="772" y="1828666"/>
                </a:lnTo>
                <a:lnTo>
                  <a:pt x="3076" y="1876966"/>
                </a:lnTo>
                <a:lnTo>
                  <a:pt x="6886" y="1924856"/>
                </a:lnTo>
                <a:lnTo>
                  <a:pt x="12180" y="1972313"/>
                </a:lnTo>
                <a:lnTo>
                  <a:pt x="18934" y="2019314"/>
                </a:lnTo>
                <a:lnTo>
                  <a:pt x="27125" y="2065835"/>
                </a:lnTo>
                <a:lnTo>
                  <a:pt x="36729" y="2111853"/>
                </a:lnTo>
                <a:lnTo>
                  <a:pt x="47724" y="2157345"/>
                </a:lnTo>
                <a:lnTo>
                  <a:pt x="60085" y="2202287"/>
                </a:lnTo>
                <a:lnTo>
                  <a:pt x="73790" y="2246657"/>
                </a:lnTo>
                <a:lnTo>
                  <a:pt x="88815" y="2290429"/>
                </a:lnTo>
                <a:lnTo>
                  <a:pt x="105137" y="2333583"/>
                </a:lnTo>
                <a:lnTo>
                  <a:pt x="122733" y="2376093"/>
                </a:lnTo>
                <a:lnTo>
                  <a:pt x="141578" y="2417937"/>
                </a:lnTo>
                <a:lnTo>
                  <a:pt x="161651" y="2459091"/>
                </a:lnTo>
                <a:lnTo>
                  <a:pt x="182926" y="2499532"/>
                </a:lnTo>
                <a:lnTo>
                  <a:pt x="205382" y="2539236"/>
                </a:lnTo>
                <a:lnTo>
                  <a:pt x="228994" y="2578181"/>
                </a:lnTo>
                <a:lnTo>
                  <a:pt x="253740" y="2616342"/>
                </a:lnTo>
                <a:lnTo>
                  <a:pt x="279596" y="2653698"/>
                </a:lnTo>
                <a:lnTo>
                  <a:pt x="306538" y="2690223"/>
                </a:lnTo>
                <a:lnTo>
                  <a:pt x="334544" y="2725895"/>
                </a:lnTo>
                <a:lnTo>
                  <a:pt x="363590" y="2760690"/>
                </a:lnTo>
                <a:lnTo>
                  <a:pt x="393652" y="2794586"/>
                </a:lnTo>
                <a:lnTo>
                  <a:pt x="424708" y="2827558"/>
                </a:lnTo>
                <a:lnTo>
                  <a:pt x="456733" y="2859584"/>
                </a:lnTo>
                <a:lnTo>
                  <a:pt x="489705" y="2890640"/>
                </a:lnTo>
                <a:lnTo>
                  <a:pt x="523600" y="2920703"/>
                </a:lnTo>
                <a:lnTo>
                  <a:pt x="558395" y="2949749"/>
                </a:lnTo>
                <a:lnTo>
                  <a:pt x="594067" y="2977755"/>
                </a:lnTo>
                <a:lnTo>
                  <a:pt x="630592" y="3004697"/>
                </a:lnTo>
                <a:lnTo>
                  <a:pt x="667946" y="3030553"/>
                </a:lnTo>
                <a:lnTo>
                  <a:pt x="706107" y="3055299"/>
                </a:lnTo>
                <a:lnTo>
                  <a:pt x="745051" y="3078912"/>
                </a:lnTo>
                <a:lnTo>
                  <a:pt x="784755" y="3101368"/>
                </a:lnTo>
                <a:lnTo>
                  <a:pt x="825195" y="3122644"/>
                </a:lnTo>
                <a:lnTo>
                  <a:pt x="866348" y="3142716"/>
                </a:lnTo>
                <a:lnTo>
                  <a:pt x="908191" y="3161562"/>
                </a:lnTo>
                <a:lnTo>
                  <a:pt x="950701" y="3179157"/>
                </a:lnTo>
                <a:lnTo>
                  <a:pt x="993853" y="3195479"/>
                </a:lnTo>
                <a:lnTo>
                  <a:pt x="1037625" y="3210504"/>
                </a:lnTo>
                <a:lnTo>
                  <a:pt x="1081993" y="3224209"/>
                </a:lnTo>
                <a:lnTo>
                  <a:pt x="1126935" y="3236571"/>
                </a:lnTo>
                <a:lnTo>
                  <a:pt x="1172426" y="3247566"/>
                </a:lnTo>
                <a:lnTo>
                  <a:pt x="1218443" y="3257170"/>
                </a:lnTo>
                <a:lnTo>
                  <a:pt x="1264963" y="3265361"/>
                </a:lnTo>
                <a:lnTo>
                  <a:pt x="1311962" y="3272115"/>
                </a:lnTo>
                <a:lnTo>
                  <a:pt x="1359418" y="3277409"/>
                </a:lnTo>
                <a:lnTo>
                  <a:pt x="1407307" y="3281219"/>
                </a:lnTo>
                <a:lnTo>
                  <a:pt x="1455605" y="3283522"/>
                </a:lnTo>
                <a:lnTo>
                  <a:pt x="1504289" y="3284295"/>
                </a:lnTo>
                <a:lnTo>
                  <a:pt x="1552976" y="3283522"/>
                </a:lnTo>
                <a:lnTo>
                  <a:pt x="1601276" y="3281219"/>
                </a:lnTo>
                <a:lnTo>
                  <a:pt x="1649167" y="3277409"/>
                </a:lnTo>
                <a:lnTo>
                  <a:pt x="1696624" y="3272115"/>
                </a:lnTo>
                <a:lnTo>
                  <a:pt x="1743626" y="3265361"/>
                </a:lnTo>
                <a:lnTo>
                  <a:pt x="1790148" y="3257170"/>
                </a:lnTo>
                <a:lnTo>
                  <a:pt x="1836166" y="3247566"/>
                </a:lnTo>
                <a:lnTo>
                  <a:pt x="1881659" y="3236571"/>
                </a:lnTo>
                <a:lnTo>
                  <a:pt x="1926602" y="3224209"/>
                </a:lnTo>
                <a:lnTo>
                  <a:pt x="1970971" y="3210504"/>
                </a:lnTo>
                <a:lnTo>
                  <a:pt x="2014745" y="3195479"/>
                </a:lnTo>
                <a:lnTo>
                  <a:pt x="2057899" y="3179157"/>
                </a:lnTo>
                <a:lnTo>
                  <a:pt x="2100409" y="3161562"/>
                </a:lnTo>
                <a:lnTo>
                  <a:pt x="2142253" y="3142716"/>
                </a:lnTo>
                <a:lnTo>
                  <a:pt x="2183408" y="3122644"/>
                </a:lnTo>
                <a:lnTo>
                  <a:pt x="2223849" y="3101368"/>
                </a:lnTo>
                <a:lnTo>
                  <a:pt x="2263554" y="3078912"/>
                </a:lnTo>
                <a:lnTo>
                  <a:pt x="2302499" y="3055299"/>
                </a:lnTo>
                <a:lnTo>
                  <a:pt x="2340661" y="3030553"/>
                </a:lnTo>
                <a:lnTo>
                  <a:pt x="2378016" y="3004697"/>
                </a:lnTo>
                <a:lnTo>
                  <a:pt x="2414542" y="2977755"/>
                </a:lnTo>
                <a:lnTo>
                  <a:pt x="2450214" y="2949749"/>
                </a:lnTo>
                <a:lnTo>
                  <a:pt x="2485010" y="2920703"/>
                </a:lnTo>
                <a:lnTo>
                  <a:pt x="2518906" y="2890640"/>
                </a:lnTo>
                <a:lnTo>
                  <a:pt x="2551878" y="2859584"/>
                </a:lnTo>
                <a:lnTo>
                  <a:pt x="2583904" y="2827558"/>
                </a:lnTo>
                <a:lnTo>
                  <a:pt x="2614960" y="2794586"/>
                </a:lnTo>
                <a:lnTo>
                  <a:pt x="2645023" y="2760690"/>
                </a:lnTo>
                <a:lnTo>
                  <a:pt x="2674069" y="2725895"/>
                </a:lnTo>
                <a:lnTo>
                  <a:pt x="2702075" y="2690223"/>
                </a:lnTo>
                <a:lnTo>
                  <a:pt x="2729018" y="2653698"/>
                </a:lnTo>
                <a:lnTo>
                  <a:pt x="2754874" y="2616342"/>
                </a:lnTo>
                <a:lnTo>
                  <a:pt x="2779620" y="2578181"/>
                </a:lnTo>
                <a:lnTo>
                  <a:pt x="2803233" y="2539236"/>
                </a:lnTo>
                <a:lnTo>
                  <a:pt x="2825689" y="2499532"/>
                </a:lnTo>
                <a:lnTo>
                  <a:pt x="2846965" y="2459091"/>
                </a:lnTo>
                <a:lnTo>
                  <a:pt x="2867037" y="2417937"/>
                </a:lnTo>
                <a:lnTo>
                  <a:pt x="2885883" y="2376093"/>
                </a:lnTo>
                <a:lnTo>
                  <a:pt x="2903478" y="2333583"/>
                </a:lnTo>
                <a:lnTo>
                  <a:pt x="2919800" y="2290429"/>
                </a:lnTo>
                <a:lnTo>
                  <a:pt x="2934826" y="2246657"/>
                </a:lnTo>
                <a:lnTo>
                  <a:pt x="2948531" y="2202287"/>
                </a:lnTo>
                <a:lnTo>
                  <a:pt x="2960892" y="2157345"/>
                </a:lnTo>
                <a:lnTo>
                  <a:pt x="2971887" y="2111853"/>
                </a:lnTo>
                <a:lnTo>
                  <a:pt x="2981492" y="2065835"/>
                </a:lnTo>
                <a:lnTo>
                  <a:pt x="2984699" y="2047620"/>
                </a:lnTo>
                <a:lnTo>
                  <a:pt x="1504289" y="2047620"/>
                </a:lnTo>
                <a:lnTo>
                  <a:pt x="1456242" y="2043301"/>
                </a:lnTo>
                <a:lnTo>
                  <a:pt x="1410991" y="2030852"/>
                </a:lnTo>
                <a:lnTo>
                  <a:pt x="1369299" y="2011033"/>
                </a:lnTo>
                <a:lnTo>
                  <a:pt x="1331930" y="1984606"/>
                </a:lnTo>
                <a:lnTo>
                  <a:pt x="1299644" y="1952334"/>
                </a:lnTo>
                <a:lnTo>
                  <a:pt x="1273206" y="1914976"/>
                </a:lnTo>
                <a:lnTo>
                  <a:pt x="1253377" y="1873294"/>
                </a:lnTo>
                <a:lnTo>
                  <a:pt x="1240920" y="1828050"/>
                </a:lnTo>
                <a:lnTo>
                  <a:pt x="1236599" y="1780006"/>
                </a:lnTo>
                <a:lnTo>
                  <a:pt x="1236599" y="0"/>
                </a:lnTo>
                <a:close/>
              </a:path>
              <a:path w="3008629" h="3284854">
                <a:moveTo>
                  <a:pt x="3008617" y="0"/>
                </a:moveTo>
                <a:lnTo>
                  <a:pt x="1771980" y="0"/>
                </a:lnTo>
                <a:lnTo>
                  <a:pt x="1771980" y="1780006"/>
                </a:lnTo>
                <a:lnTo>
                  <a:pt x="1767658" y="1828050"/>
                </a:lnTo>
                <a:lnTo>
                  <a:pt x="1755201" y="1873294"/>
                </a:lnTo>
                <a:lnTo>
                  <a:pt x="1735373" y="1914976"/>
                </a:lnTo>
                <a:lnTo>
                  <a:pt x="1708934" y="1952334"/>
                </a:lnTo>
                <a:lnTo>
                  <a:pt x="1676649" y="1984606"/>
                </a:lnTo>
                <a:lnTo>
                  <a:pt x="1639279" y="2011033"/>
                </a:lnTo>
                <a:lnTo>
                  <a:pt x="1597587" y="2030852"/>
                </a:lnTo>
                <a:lnTo>
                  <a:pt x="1552336" y="2043301"/>
                </a:lnTo>
                <a:lnTo>
                  <a:pt x="1504289" y="2047620"/>
                </a:lnTo>
                <a:lnTo>
                  <a:pt x="2984699" y="2047620"/>
                </a:lnTo>
                <a:lnTo>
                  <a:pt x="2996437" y="1972313"/>
                </a:lnTo>
                <a:lnTo>
                  <a:pt x="3001730" y="1924856"/>
                </a:lnTo>
                <a:lnTo>
                  <a:pt x="3005541" y="1876966"/>
                </a:lnTo>
                <a:lnTo>
                  <a:pt x="3007844" y="1828666"/>
                </a:lnTo>
                <a:lnTo>
                  <a:pt x="3008616" y="1780006"/>
                </a:lnTo>
                <a:lnTo>
                  <a:pt x="3008617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" y="4089247"/>
            <a:ext cx="3074670" cy="1957070"/>
          </a:xfrm>
          <a:custGeom>
            <a:avLst/>
            <a:gdLst/>
            <a:ahLst/>
            <a:cxnLst/>
            <a:rect l="l" t="t" r="r" b="b"/>
            <a:pathLst>
              <a:path w="3074670" h="1957070">
                <a:moveTo>
                  <a:pt x="3074619" y="978281"/>
                </a:moveTo>
                <a:lnTo>
                  <a:pt x="3073412" y="929462"/>
                </a:lnTo>
                <a:lnTo>
                  <a:pt x="3069856" y="881253"/>
                </a:lnTo>
                <a:lnTo>
                  <a:pt x="3064002" y="833716"/>
                </a:lnTo>
                <a:lnTo>
                  <a:pt x="3055899" y="786917"/>
                </a:lnTo>
                <a:lnTo>
                  <a:pt x="3045612" y="740905"/>
                </a:lnTo>
                <a:lnTo>
                  <a:pt x="3033191" y="695744"/>
                </a:lnTo>
                <a:lnTo>
                  <a:pt x="3018701" y="651471"/>
                </a:lnTo>
                <a:lnTo>
                  <a:pt x="3002178" y="608164"/>
                </a:lnTo>
                <a:lnTo>
                  <a:pt x="2983687" y="565861"/>
                </a:lnTo>
                <a:lnTo>
                  <a:pt x="2963291" y="524637"/>
                </a:lnTo>
                <a:lnTo>
                  <a:pt x="2941053" y="484530"/>
                </a:lnTo>
                <a:lnTo>
                  <a:pt x="2917012" y="445604"/>
                </a:lnTo>
                <a:lnTo>
                  <a:pt x="2891218" y="407911"/>
                </a:lnTo>
                <a:lnTo>
                  <a:pt x="2863761" y="371513"/>
                </a:lnTo>
                <a:lnTo>
                  <a:pt x="2834665" y="336461"/>
                </a:lnTo>
                <a:lnTo>
                  <a:pt x="2803995" y="302818"/>
                </a:lnTo>
                <a:lnTo>
                  <a:pt x="2771800" y="270624"/>
                </a:lnTo>
                <a:lnTo>
                  <a:pt x="2738158" y="239953"/>
                </a:lnTo>
                <a:lnTo>
                  <a:pt x="2703106" y="210858"/>
                </a:lnTo>
                <a:lnTo>
                  <a:pt x="2666708" y="183388"/>
                </a:lnTo>
                <a:lnTo>
                  <a:pt x="2629027" y="157607"/>
                </a:lnTo>
                <a:lnTo>
                  <a:pt x="2590101" y="133565"/>
                </a:lnTo>
                <a:lnTo>
                  <a:pt x="2549995" y="111315"/>
                </a:lnTo>
                <a:lnTo>
                  <a:pt x="2508758" y="90932"/>
                </a:lnTo>
                <a:lnTo>
                  <a:pt x="2466454" y="72440"/>
                </a:lnTo>
                <a:lnTo>
                  <a:pt x="2423147" y="55918"/>
                </a:lnTo>
                <a:lnTo>
                  <a:pt x="2378887" y="41427"/>
                </a:lnTo>
                <a:lnTo>
                  <a:pt x="2333714" y="28994"/>
                </a:lnTo>
                <a:lnTo>
                  <a:pt x="2287701" y="18707"/>
                </a:lnTo>
                <a:lnTo>
                  <a:pt x="2240902" y="10604"/>
                </a:lnTo>
                <a:lnTo>
                  <a:pt x="2193379" y="4749"/>
                </a:lnTo>
                <a:lnTo>
                  <a:pt x="2145169" y="1193"/>
                </a:lnTo>
                <a:lnTo>
                  <a:pt x="2096350" y="0"/>
                </a:lnTo>
                <a:lnTo>
                  <a:pt x="2047519" y="1193"/>
                </a:lnTo>
                <a:lnTo>
                  <a:pt x="1999310" y="4749"/>
                </a:lnTo>
                <a:lnTo>
                  <a:pt x="1951774" y="10604"/>
                </a:lnTo>
                <a:lnTo>
                  <a:pt x="1904974" y="18707"/>
                </a:lnTo>
                <a:lnTo>
                  <a:pt x="1858962" y="28994"/>
                </a:lnTo>
                <a:lnTo>
                  <a:pt x="1813801" y="41427"/>
                </a:lnTo>
                <a:lnTo>
                  <a:pt x="1769529" y="55918"/>
                </a:lnTo>
                <a:lnTo>
                  <a:pt x="1726222" y="72440"/>
                </a:lnTo>
                <a:lnTo>
                  <a:pt x="1683918" y="90932"/>
                </a:lnTo>
                <a:lnTo>
                  <a:pt x="1642694" y="111315"/>
                </a:lnTo>
                <a:lnTo>
                  <a:pt x="1602587" y="133565"/>
                </a:lnTo>
                <a:lnTo>
                  <a:pt x="1563649" y="157607"/>
                </a:lnTo>
                <a:lnTo>
                  <a:pt x="1525968" y="183388"/>
                </a:lnTo>
                <a:lnTo>
                  <a:pt x="1489557" y="210858"/>
                </a:lnTo>
                <a:lnTo>
                  <a:pt x="1454518" y="239953"/>
                </a:lnTo>
                <a:lnTo>
                  <a:pt x="1420863" y="270624"/>
                </a:lnTo>
                <a:lnTo>
                  <a:pt x="1388681" y="302818"/>
                </a:lnTo>
                <a:lnTo>
                  <a:pt x="1358011" y="336461"/>
                </a:lnTo>
                <a:lnTo>
                  <a:pt x="1328915" y="371513"/>
                </a:lnTo>
                <a:lnTo>
                  <a:pt x="1301445" y="407911"/>
                </a:lnTo>
                <a:lnTo>
                  <a:pt x="1275664" y="445604"/>
                </a:lnTo>
                <a:lnTo>
                  <a:pt x="1251623" y="484530"/>
                </a:lnTo>
                <a:lnTo>
                  <a:pt x="1229372" y="524637"/>
                </a:lnTo>
                <a:lnTo>
                  <a:pt x="1208976" y="565861"/>
                </a:lnTo>
                <a:lnTo>
                  <a:pt x="1190485" y="608164"/>
                </a:lnTo>
                <a:lnTo>
                  <a:pt x="1173975" y="651471"/>
                </a:lnTo>
                <a:lnTo>
                  <a:pt x="1159471" y="695744"/>
                </a:lnTo>
                <a:lnTo>
                  <a:pt x="1147051" y="740905"/>
                </a:lnTo>
                <a:lnTo>
                  <a:pt x="1136764" y="786917"/>
                </a:lnTo>
                <a:lnTo>
                  <a:pt x="1134224" y="801560"/>
                </a:lnTo>
                <a:lnTo>
                  <a:pt x="1131697" y="786917"/>
                </a:lnTo>
                <a:lnTo>
                  <a:pt x="1121410" y="740905"/>
                </a:lnTo>
                <a:lnTo>
                  <a:pt x="1108976" y="695744"/>
                </a:lnTo>
                <a:lnTo>
                  <a:pt x="1094486" y="651471"/>
                </a:lnTo>
                <a:lnTo>
                  <a:pt x="1077963" y="608164"/>
                </a:lnTo>
                <a:lnTo>
                  <a:pt x="1059472" y="565861"/>
                </a:lnTo>
                <a:lnTo>
                  <a:pt x="1039088" y="524637"/>
                </a:lnTo>
                <a:lnTo>
                  <a:pt x="1016838" y="484530"/>
                </a:lnTo>
                <a:lnTo>
                  <a:pt x="992797" y="445604"/>
                </a:lnTo>
                <a:lnTo>
                  <a:pt x="967003" y="407911"/>
                </a:lnTo>
                <a:lnTo>
                  <a:pt x="939546" y="371513"/>
                </a:lnTo>
                <a:lnTo>
                  <a:pt x="910437" y="336461"/>
                </a:lnTo>
                <a:lnTo>
                  <a:pt x="879779" y="302818"/>
                </a:lnTo>
                <a:lnTo>
                  <a:pt x="847585" y="270624"/>
                </a:lnTo>
                <a:lnTo>
                  <a:pt x="813943" y="239953"/>
                </a:lnTo>
                <a:lnTo>
                  <a:pt x="778891" y="210858"/>
                </a:lnTo>
                <a:lnTo>
                  <a:pt x="742492" y="183388"/>
                </a:lnTo>
                <a:lnTo>
                  <a:pt x="704799" y="157607"/>
                </a:lnTo>
                <a:lnTo>
                  <a:pt x="665873" y="133565"/>
                </a:lnTo>
                <a:lnTo>
                  <a:pt x="625767" y="111315"/>
                </a:lnTo>
                <a:lnTo>
                  <a:pt x="584530" y="90932"/>
                </a:lnTo>
                <a:lnTo>
                  <a:pt x="542239" y="72440"/>
                </a:lnTo>
                <a:lnTo>
                  <a:pt x="498932" y="55918"/>
                </a:lnTo>
                <a:lnTo>
                  <a:pt x="454660" y="41427"/>
                </a:lnTo>
                <a:lnTo>
                  <a:pt x="409486" y="28994"/>
                </a:lnTo>
                <a:lnTo>
                  <a:pt x="363486" y="18707"/>
                </a:lnTo>
                <a:lnTo>
                  <a:pt x="316687" y="10604"/>
                </a:lnTo>
                <a:lnTo>
                  <a:pt x="269151" y="4749"/>
                </a:lnTo>
                <a:lnTo>
                  <a:pt x="220941" y="1193"/>
                </a:lnTo>
                <a:lnTo>
                  <a:pt x="172123" y="0"/>
                </a:lnTo>
                <a:lnTo>
                  <a:pt x="123291" y="1193"/>
                </a:lnTo>
                <a:lnTo>
                  <a:pt x="75095" y="4749"/>
                </a:lnTo>
                <a:lnTo>
                  <a:pt x="27559" y="10604"/>
                </a:lnTo>
                <a:lnTo>
                  <a:pt x="0" y="15379"/>
                </a:lnTo>
                <a:lnTo>
                  <a:pt x="0" y="1941182"/>
                </a:lnTo>
                <a:lnTo>
                  <a:pt x="27559" y="1945957"/>
                </a:lnTo>
                <a:lnTo>
                  <a:pt x="75095" y="1951812"/>
                </a:lnTo>
                <a:lnTo>
                  <a:pt x="123291" y="1955368"/>
                </a:lnTo>
                <a:lnTo>
                  <a:pt x="172123" y="1956562"/>
                </a:lnTo>
                <a:lnTo>
                  <a:pt x="220941" y="1955368"/>
                </a:lnTo>
                <a:lnTo>
                  <a:pt x="269151" y="1951812"/>
                </a:lnTo>
                <a:lnTo>
                  <a:pt x="316687" y="1945957"/>
                </a:lnTo>
                <a:lnTo>
                  <a:pt x="363486" y="1937854"/>
                </a:lnTo>
                <a:lnTo>
                  <a:pt x="409486" y="1927567"/>
                </a:lnTo>
                <a:lnTo>
                  <a:pt x="454660" y="1915147"/>
                </a:lnTo>
                <a:lnTo>
                  <a:pt x="498932" y="1900643"/>
                </a:lnTo>
                <a:lnTo>
                  <a:pt x="542239" y="1884121"/>
                </a:lnTo>
                <a:lnTo>
                  <a:pt x="584530" y="1865642"/>
                </a:lnTo>
                <a:lnTo>
                  <a:pt x="625767" y="1845246"/>
                </a:lnTo>
                <a:lnTo>
                  <a:pt x="665873" y="1822996"/>
                </a:lnTo>
                <a:lnTo>
                  <a:pt x="704799" y="1798955"/>
                </a:lnTo>
                <a:lnTo>
                  <a:pt x="742492" y="1773174"/>
                </a:lnTo>
                <a:lnTo>
                  <a:pt x="778891" y="1745703"/>
                </a:lnTo>
                <a:lnTo>
                  <a:pt x="813943" y="1716608"/>
                </a:lnTo>
                <a:lnTo>
                  <a:pt x="847585" y="1685937"/>
                </a:lnTo>
                <a:lnTo>
                  <a:pt x="879779" y="1653755"/>
                </a:lnTo>
                <a:lnTo>
                  <a:pt x="910437" y="1620113"/>
                </a:lnTo>
                <a:lnTo>
                  <a:pt x="939546" y="1585061"/>
                </a:lnTo>
                <a:lnTo>
                  <a:pt x="967003" y="1548663"/>
                </a:lnTo>
                <a:lnTo>
                  <a:pt x="992797" y="1510969"/>
                </a:lnTo>
                <a:lnTo>
                  <a:pt x="1016838" y="1472044"/>
                </a:lnTo>
                <a:lnTo>
                  <a:pt x="1039088" y="1431937"/>
                </a:lnTo>
                <a:lnTo>
                  <a:pt x="1059472" y="1390700"/>
                </a:lnTo>
                <a:lnTo>
                  <a:pt x="1077963" y="1348409"/>
                </a:lnTo>
                <a:lnTo>
                  <a:pt x="1094486" y="1305090"/>
                </a:lnTo>
                <a:lnTo>
                  <a:pt x="1108976" y="1260830"/>
                </a:lnTo>
                <a:lnTo>
                  <a:pt x="1121410" y="1215656"/>
                </a:lnTo>
                <a:lnTo>
                  <a:pt x="1131697" y="1169644"/>
                </a:lnTo>
                <a:lnTo>
                  <a:pt x="1134224" y="1155014"/>
                </a:lnTo>
                <a:lnTo>
                  <a:pt x="1136764" y="1169644"/>
                </a:lnTo>
                <a:lnTo>
                  <a:pt x="1147051" y="1215656"/>
                </a:lnTo>
                <a:lnTo>
                  <a:pt x="1159471" y="1260830"/>
                </a:lnTo>
                <a:lnTo>
                  <a:pt x="1173975" y="1305090"/>
                </a:lnTo>
                <a:lnTo>
                  <a:pt x="1190485" y="1348409"/>
                </a:lnTo>
                <a:lnTo>
                  <a:pt x="1208976" y="1390700"/>
                </a:lnTo>
                <a:lnTo>
                  <a:pt x="1229372" y="1431937"/>
                </a:lnTo>
                <a:lnTo>
                  <a:pt x="1251623" y="1472044"/>
                </a:lnTo>
                <a:lnTo>
                  <a:pt x="1275664" y="1510969"/>
                </a:lnTo>
                <a:lnTo>
                  <a:pt x="1301445" y="1548663"/>
                </a:lnTo>
                <a:lnTo>
                  <a:pt x="1328915" y="1585061"/>
                </a:lnTo>
                <a:lnTo>
                  <a:pt x="1358011" y="1620113"/>
                </a:lnTo>
                <a:lnTo>
                  <a:pt x="1388681" y="1653755"/>
                </a:lnTo>
                <a:lnTo>
                  <a:pt x="1420863" y="1685937"/>
                </a:lnTo>
                <a:lnTo>
                  <a:pt x="1454518" y="1716608"/>
                </a:lnTo>
                <a:lnTo>
                  <a:pt x="1489557" y="1745703"/>
                </a:lnTo>
                <a:lnTo>
                  <a:pt x="1525968" y="1773174"/>
                </a:lnTo>
                <a:lnTo>
                  <a:pt x="1563649" y="1798955"/>
                </a:lnTo>
                <a:lnTo>
                  <a:pt x="1602587" y="1822996"/>
                </a:lnTo>
                <a:lnTo>
                  <a:pt x="1642694" y="1845246"/>
                </a:lnTo>
                <a:lnTo>
                  <a:pt x="1683918" y="1865642"/>
                </a:lnTo>
                <a:lnTo>
                  <a:pt x="1726222" y="1884121"/>
                </a:lnTo>
                <a:lnTo>
                  <a:pt x="1769529" y="1900643"/>
                </a:lnTo>
                <a:lnTo>
                  <a:pt x="1813801" y="1915147"/>
                </a:lnTo>
                <a:lnTo>
                  <a:pt x="1858962" y="1927567"/>
                </a:lnTo>
                <a:lnTo>
                  <a:pt x="1904974" y="1937854"/>
                </a:lnTo>
                <a:lnTo>
                  <a:pt x="1951774" y="1945957"/>
                </a:lnTo>
                <a:lnTo>
                  <a:pt x="1999310" y="1951812"/>
                </a:lnTo>
                <a:lnTo>
                  <a:pt x="2047519" y="1955368"/>
                </a:lnTo>
                <a:lnTo>
                  <a:pt x="2096350" y="1956562"/>
                </a:lnTo>
                <a:lnTo>
                  <a:pt x="2145169" y="1955368"/>
                </a:lnTo>
                <a:lnTo>
                  <a:pt x="2193379" y="1951812"/>
                </a:lnTo>
                <a:lnTo>
                  <a:pt x="2240902" y="1945957"/>
                </a:lnTo>
                <a:lnTo>
                  <a:pt x="2287701" y="1937854"/>
                </a:lnTo>
                <a:lnTo>
                  <a:pt x="2333714" y="1927567"/>
                </a:lnTo>
                <a:lnTo>
                  <a:pt x="2378887" y="1915147"/>
                </a:lnTo>
                <a:lnTo>
                  <a:pt x="2423147" y="1900643"/>
                </a:lnTo>
                <a:lnTo>
                  <a:pt x="2466454" y="1884121"/>
                </a:lnTo>
                <a:lnTo>
                  <a:pt x="2508758" y="1865642"/>
                </a:lnTo>
                <a:lnTo>
                  <a:pt x="2549995" y="1845246"/>
                </a:lnTo>
                <a:lnTo>
                  <a:pt x="2590101" y="1822996"/>
                </a:lnTo>
                <a:lnTo>
                  <a:pt x="2629027" y="1798955"/>
                </a:lnTo>
                <a:lnTo>
                  <a:pt x="2666708" y="1773174"/>
                </a:lnTo>
                <a:lnTo>
                  <a:pt x="2703106" y="1745703"/>
                </a:lnTo>
                <a:lnTo>
                  <a:pt x="2738158" y="1716608"/>
                </a:lnTo>
                <a:lnTo>
                  <a:pt x="2771800" y="1685937"/>
                </a:lnTo>
                <a:lnTo>
                  <a:pt x="2803995" y="1653755"/>
                </a:lnTo>
                <a:lnTo>
                  <a:pt x="2834665" y="1620113"/>
                </a:lnTo>
                <a:lnTo>
                  <a:pt x="2863761" y="1585061"/>
                </a:lnTo>
                <a:lnTo>
                  <a:pt x="2891218" y="1548663"/>
                </a:lnTo>
                <a:lnTo>
                  <a:pt x="2917012" y="1510969"/>
                </a:lnTo>
                <a:lnTo>
                  <a:pt x="2941053" y="1472044"/>
                </a:lnTo>
                <a:lnTo>
                  <a:pt x="2963291" y="1431937"/>
                </a:lnTo>
                <a:lnTo>
                  <a:pt x="2983687" y="1390700"/>
                </a:lnTo>
                <a:lnTo>
                  <a:pt x="3002178" y="1348409"/>
                </a:lnTo>
                <a:lnTo>
                  <a:pt x="3018701" y="1305090"/>
                </a:lnTo>
                <a:lnTo>
                  <a:pt x="3033191" y="1260830"/>
                </a:lnTo>
                <a:lnTo>
                  <a:pt x="3045612" y="1215656"/>
                </a:lnTo>
                <a:lnTo>
                  <a:pt x="3055899" y="1169644"/>
                </a:lnTo>
                <a:lnTo>
                  <a:pt x="3064002" y="1122845"/>
                </a:lnTo>
                <a:lnTo>
                  <a:pt x="3069856" y="1075321"/>
                </a:lnTo>
                <a:lnTo>
                  <a:pt x="3073412" y="1027112"/>
                </a:lnTo>
                <a:lnTo>
                  <a:pt x="3074619" y="978281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88392" y="3385925"/>
            <a:ext cx="1851660" cy="3258185"/>
          </a:xfrm>
          <a:custGeom>
            <a:avLst/>
            <a:gdLst/>
            <a:ahLst/>
            <a:cxnLst/>
            <a:rect l="l" t="t" r="r" b="b"/>
            <a:pathLst>
              <a:path w="1851659" h="3258184">
                <a:moveTo>
                  <a:pt x="1349692" y="0"/>
                </a:moveTo>
                <a:lnTo>
                  <a:pt x="1301283" y="851"/>
                </a:lnTo>
                <a:lnTo>
                  <a:pt x="1253303" y="3388"/>
                </a:lnTo>
                <a:lnTo>
                  <a:pt x="1205780" y="7582"/>
                </a:lnTo>
                <a:lnTo>
                  <a:pt x="1158742" y="13403"/>
                </a:lnTo>
                <a:lnTo>
                  <a:pt x="1112219" y="20823"/>
                </a:lnTo>
                <a:lnTo>
                  <a:pt x="1066240" y="29814"/>
                </a:lnTo>
                <a:lnTo>
                  <a:pt x="1020831" y="40347"/>
                </a:lnTo>
                <a:lnTo>
                  <a:pt x="976023" y="52394"/>
                </a:lnTo>
                <a:lnTo>
                  <a:pt x="931843" y="65926"/>
                </a:lnTo>
                <a:lnTo>
                  <a:pt x="888320" y="80914"/>
                </a:lnTo>
                <a:lnTo>
                  <a:pt x="845484" y="97330"/>
                </a:lnTo>
                <a:lnTo>
                  <a:pt x="803361" y="115146"/>
                </a:lnTo>
                <a:lnTo>
                  <a:pt x="761981" y="134333"/>
                </a:lnTo>
                <a:lnTo>
                  <a:pt x="721372" y="154862"/>
                </a:lnTo>
                <a:lnTo>
                  <a:pt x="681564" y="176704"/>
                </a:lnTo>
                <a:lnTo>
                  <a:pt x="642583" y="199832"/>
                </a:lnTo>
                <a:lnTo>
                  <a:pt x="604460" y="224217"/>
                </a:lnTo>
                <a:lnTo>
                  <a:pt x="567222" y="249830"/>
                </a:lnTo>
                <a:lnTo>
                  <a:pt x="530899" y="276642"/>
                </a:lnTo>
                <a:lnTo>
                  <a:pt x="495517" y="304625"/>
                </a:lnTo>
                <a:lnTo>
                  <a:pt x="461108" y="333751"/>
                </a:lnTo>
                <a:lnTo>
                  <a:pt x="427697" y="363991"/>
                </a:lnTo>
                <a:lnTo>
                  <a:pt x="395316" y="395316"/>
                </a:lnTo>
                <a:lnTo>
                  <a:pt x="363991" y="427697"/>
                </a:lnTo>
                <a:lnTo>
                  <a:pt x="333751" y="461108"/>
                </a:lnTo>
                <a:lnTo>
                  <a:pt x="304625" y="495517"/>
                </a:lnTo>
                <a:lnTo>
                  <a:pt x="276642" y="530899"/>
                </a:lnTo>
                <a:lnTo>
                  <a:pt x="249830" y="567222"/>
                </a:lnTo>
                <a:lnTo>
                  <a:pt x="224217" y="604460"/>
                </a:lnTo>
                <a:lnTo>
                  <a:pt x="199832" y="642583"/>
                </a:lnTo>
                <a:lnTo>
                  <a:pt x="176704" y="681564"/>
                </a:lnTo>
                <a:lnTo>
                  <a:pt x="154862" y="721372"/>
                </a:lnTo>
                <a:lnTo>
                  <a:pt x="134333" y="761981"/>
                </a:lnTo>
                <a:lnTo>
                  <a:pt x="115146" y="803361"/>
                </a:lnTo>
                <a:lnTo>
                  <a:pt x="97330" y="845484"/>
                </a:lnTo>
                <a:lnTo>
                  <a:pt x="80914" y="888320"/>
                </a:lnTo>
                <a:lnTo>
                  <a:pt x="65926" y="931843"/>
                </a:lnTo>
                <a:lnTo>
                  <a:pt x="52394" y="976023"/>
                </a:lnTo>
                <a:lnTo>
                  <a:pt x="40347" y="1020831"/>
                </a:lnTo>
                <a:lnTo>
                  <a:pt x="29814" y="1066240"/>
                </a:lnTo>
                <a:lnTo>
                  <a:pt x="20823" y="1112219"/>
                </a:lnTo>
                <a:lnTo>
                  <a:pt x="13403" y="1158742"/>
                </a:lnTo>
                <a:lnTo>
                  <a:pt x="7582" y="1205780"/>
                </a:lnTo>
                <a:lnTo>
                  <a:pt x="3388" y="1253303"/>
                </a:lnTo>
                <a:lnTo>
                  <a:pt x="851" y="1301283"/>
                </a:lnTo>
                <a:lnTo>
                  <a:pt x="0" y="1349692"/>
                </a:lnTo>
                <a:lnTo>
                  <a:pt x="0" y="3258121"/>
                </a:lnTo>
                <a:lnTo>
                  <a:pt x="1851595" y="3258121"/>
                </a:lnTo>
                <a:lnTo>
                  <a:pt x="1851595" y="96443"/>
                </a:lnTo>
                <a:lnTo>
                  <a:pt x="1811072" y="80914"/>
                </a:lnTo>
                <a:lnTo>
                  <a:pt x="1767548" y="65926"/>
                </a:lnTo>
                <a:lnTo>
                  <a:pt x="1723368" y="52394"/>
                </a:lnTo>
                <a:lnTo>
                  <a:pt x="1678559" y="40347"/>
                </a:lnTo>
                <a:lnTo>
                  <a:pt x="1633149" y="29814"/>
                </a:lnTo>
                <a:lnTo>
                  <a:pt x="1587169" y="20823"/>
                </a:lnTo>
                <a:lnTo>
                  <a:pt x="1540645" y="13403"/>
                </a:lnTo>
                <a:lnTo>
                  <a:pt x="1493607" y="7582"/>
                </a:lnTo>
                <a:lnTo>
                  <a:pt x="1446083" y="3388"/>
                </a:lnTo>
                <a:lnTo>
                  <a:pt x="1398102" y="851"/>
                </a:lnTo>
                <a:lnTo>
                  <a:pt x="1349692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" y="42951"/>
            <a:ext cx="1579245" cy="1860550"/>
          </a:xfrm>
          <a:custGeom>
            <a:avLst/>
            <a:gdLst/>
            <a:ahLst/>
            <a:cxnLst/>
            <a:rect l="l" t="t" r="r" b="b"/>
            <a:pathLst>
              <a:path w="1579245" h="1860550">
                <a:moveTo>
                  <a:pt x="1578659" y="0"/>
                </a:moveTo>
                <a:lnTo>
                  <a:pt x="1149335" y="0"/>
                </a:lnTo>
                <a:lnTo>
                  <a:pt x="1148505" y="36162"/>
                </a:lnTo>
                <a:lnTo>
                  <a:pt x="1145848" y="84142"/>
                </a:lnTo>
                <a:lnTo>
                  <a:pt x="1141658" y="131811"/>
                </a:lnTo>
                <a:lnTo>
                  <a:pt x="1136052" y="178459"/>
                </a:lnTo>
                <a:lnTo>
                  <a:pt x="1128938" y="224995"/>
                </a:lnTo>
                <a:lnTo>
                  <a:pt x="1120382" y="271041"/>
                </a:lnTo>
                <a:lnTo>
                  <a:pt x="1110408" y="316572"/>
                </a:lnTo>
                <a:lnTo>
                  <a:pt x="1099040" y="361565"/>
                </a:lnTo>
                <a:lnTo>
                  <a:pt x="1086302" y="405995"/>
                </a:lnTo>
                <a:lnTo>
                  <a:pt x="1072218" y="449840"/>
                </a:lnTo>
                <a:lnTo>
                  <a:pt x="1056811" y="493074"/>
                </a:lnTo>
                <a:lnTo>
                  <a:pt x="1040106" y="535674"/>
                </a:lnTo>
                <a:lnTo>
                  <a:pt x="1022126" y="577616"/>
                </a:lnTo>
                <a:lnTo>
                  <a:pt x="1002896" y="618876"/>
                </a:lnTo>
                <a:lnTo>
                  <a:pt x="982439" y="659431"/>
                </a:lnTo>
                <a:lnTo>
                  <a:pt x="960779" y="699255"/>
                </a:lnTo>
                <a:lnTo>
                  <a:pt x="937941" y="738326"/>
                </a:lnTo>
                <a:lnTo>
                  <a:pt x="913947" y="776619"/>
                </a:lnTo>
                <a:lnTo>
                  <a:pt x="888822" y="814111"/>
                </a:lnTo>
                <a:lnTo>
                  <a:pt x="862590" y="850778"/>
                </a:lnTo>
                <a:lnTo>
                  <a:pt x="835274" y="886595"/>
                </a:lnTo>
                <a:lnTo>
                  <a:pt x="806899" y="921538"/>
                </a:lnTo>
                <a:lnTo>
                  <a:pt x="777489" y="955585"/>
                </a:lnTo>
                <a:lnTo>
                  <a:pt x="747066" y="988710"/>
                </a:lnTo>
                <a:lnTo>
                  <a:pt x="715656" y="1020890"/>
                </a:lnTo>
                <a:lnTo>
                  <a:pt x="683282" y="1052102"/>
                </a:lnTo>
                <a:lnTo>
                  <a:pt x="649968" y="1082320"/>
                </a:lnTo>
                <a:lnTo>
                  <a:pt x="615738" y="1111522"/>
                </a:lnTo>
                <a:lnTo>
                  <a:pt x="580616" y="1139682"/>
                </a:lnTo>
                <a:lnTo>
                  <a:pt x="544626" y="1166779"/>
                </a:lnTo>
                <a:lnTo>
                  <a:pt x="507791" y="1192786"/>
                </a:lnTo>
                <a:lnTo>
                  <a:pt x="470135" y="1217681"/>
                </a:lnTo>
                <a:lnTo>
                  <a:pt x="431683" y="1241440"/>
                </a:lnTo>
                <a:lnTo>
                  <a:pt x="392458" y="1264038"/>
                </a:lnTo>
                <a:lnTo>
                  <a:pt x="352485" y="1285452"/>
                </a:lnTo>
                <a:lnTo>
                  <a:pt x="311786" y="1305658"/>
                </a:lnTo>
                <a:lnTo>
                  <a:pt x="270387" y="1324632"/>
                </a:lnTo>
                <a:lnTo>
                  <a:pt x="228310" y="1342350"/>
                </a:lnTo>
                <a:lnTo>
                  <a:pt x="185580" y="1358788"/>
                </a:lnTo>
                <a:lnTo>
                  <a:pt x="142221" y="1373921"/>
                </a:lnTo>
                <a:lnTo>
                  <a:pt x="98256" y="1387728"/>
                </a:lnTo>
                <a:lnTo>
                  <a:pt x="53710" y="1400182"/>
                </a:lnTo>
                <a:lnTo>
                  <a:pt x="8606" y="1411261"/>
                </a:lnTo>
                <a:lnTo>
                  <a:pt x="0" y="1413086"/>
                </a:lnTo>
                <a:lnTo>
                  <a:pt x="0" y="1860359"/>
                </a:lnTo>
                <a:lnTo>
                  <a:pt x="56383" y="1849993"/>
                </a:lnTo>
                <a:lnTo>
                  <a:pt x="101890" y="1840242"/>
                </a:lnTo>
                <a:lnTo>
                  <a:pt x="146986" y="1829412"/>
                </a:lnTo>
                <a:lnTo>
                  <a:pt x="191658" y="1817516"/>
                </a:lnTo>
                <a:lnTo>
                  <a:pt x="235891" y="1804569"/>
                </a:lnTo>
                <a:lnTo>
                  <a:pt x="279671" y="1790585"/>
                </a:lnTo>
                <a:lnTo>
                  <a:pt x="322984" y="1775579"/>
                </a:lnTo>
                <a:lnTo>
                  <a:pt x="365816" y="1759565"/>
                </a:lnTo>
                <a:lnTo>
                  <a:pt x="408151" y="1742556"/>
                </a:lnTo>
                <a:lnTo>
                  <a:pt x="449977" y="1724567"/>
                </a:lnTo>
                <a:lnTo>
                  <a:pt x="491279" y="1705613"/>
                </a:lnTo>
                <a:lnTo>
                  <a:pt x="532042" y="1685707"/>
                </a:lnTo>
                <a:lnTo>
                  <a:pt x="572253" y="1664864"/>
                </a:lnTo>
                <a:lnTo>
                  <a:pt x="611896" y="1643098"/>
                </a:lnTo>
                <a:lnTo>
                  <a:pt x="650959" y="1620424"/>
                </a:lnTo>
                <a:lnTo>
                  <a:pt x="689426" y="1596855"/>
                </a:lnTo>
                <a:lnTo>
                  <a:pt x="727284" y="1572406"/>
                </a:lnTo>
                <a:lnTo>
                  <a:pt x="764517" y="1547091"/>
                </a:lnTo>
                <a:lnTo>
                  <a:pt x="801113" y="1520924"/>
                </a:lnTo>
                <a:lnTo>
                  <a:pt x="837056" y="1493920"/>
                </a:lnTo>
                <a:lnTo>
                  <a:pt x="872333" y="1466092"/>
                </a:lnTo>
                <a:lnTo>
                  <a:pt x="906929" y="1437455"/>
                </a:lnTo>
                <a:lnTo>
                  <a:pt x="940829" y="1408024"/>
                </a:lnTo>
                <a:lnTo>
                  <a:pt x="974021" y="1377812"/>
                </a:lnTo>
                <a:lnTo>
                  <a:pt x="1006489" y="1346834"/>
                </a:lnTo>
                <a:lnTo>
                  <a:pt x="1038219" y="1315104"/>
                </a:lnTo>
                <a:lnTo>
                  <a:pt x="1069197" y="1282636"/>
                </a:lnTo>
                <a:lnTo>
                  <a:pt x="1099409" y="1249445"/>
                </a:lnTo>
                <a:lnTo>
                  <a:pt x="1128840" y="1215544"/>
                </a:lnTo>
                <a:lnTo>
                  <a:pt x="1157477" y="1180948"/>
                </a:lnTo>
                <a:lnTo>
                  <a:pt x="1185304" y="1145672"/>
                </a:lnTo>
                <a:lnTo>
                  <a:pt x="1212308" y="1109728"/>
                </a:lnTo>
                <a:lnTo>
                  <a:pt x="1238475" y="1073133"/>
                </a:lnTo>
                <a:lnTo>
                  <a:pt x="1263790" y="1035899"/>
                </a:lnTo>
                <a:lnTo>
                  <a:pt x="1288240" y="998042"/>
                </a:lnTo>
                <a:lnTo>
                  <a:pt x="1311808" y="959574"/>
                </a:lnTo>
                <a:lnTo>
                  <a:pt x="1334483" y="920512"/>
                </a:lnTo>
                <a:lnTo>
                  <a:pt x="1356249" y="880868"/>
                </a:lnTo>
                <a:lnTo>
                  <a:pt x="1377092" y="840658"/>
                </a:lnTo>
                <a:lnTo>
                  <a:pt x="1396997" y="799894"/>
                </a:lnTo>
                <a:lnTo>
                  <a:pt x="1415952" y="758593"/>
                </a:lnTo>
                <a:lnTo>
                  <a:pt x="1433940" y="716767"/>
                </a:lnTo>
                <a:lnTo>
                  <a:pt x="1450949" y="674431"/>
                </a:lnTo>
                <a:lnTo>
                  <a:pt x="1466964" y="631600"/>
                </a:lnTo>
                <a:lnTo>
                  <a:pt x="1481970" y="588287"/>
                </a:lnTo>
                <a:lnTo>
                  <a:pt x="1495954" y="544507"/>
                </a:lnTo>
                <a:lnTo>
                  <a:pt x="1508901" y="500273"/>
                </a:lnTo>
                <a:lnTo>
                  <a:pt x="1520796" y="455602"/>
                </a:lnTo>
                <a:lnTo>
                  <a:pt x="1531627" y="410505"/>
                </a:lnTo>
                <a:lnTo>
                  <a:pt x="1541377" y="364999"/>
                </a:lnTo>
                <a:lnTo>
                  <a:pt x="1550034" y="319096"/>
                </a:lnTo>
                <a:lnTo>
                  <a:pt x="1557583" y="272812"/>
                </a:lnTo>
                <a:lnTo>
                  <a:pt x="1564010" y="226160"/>
                </a:lnTo>
                <a:lnTo>
                  <a:pt x="1569300" y="179155"/>
                </a:lnTo>
                <a:lnTo>
                  <a:pt x="1573462" y="131456"/>
                </a:lnTo>
                <a:lnTo>
                  <a:pt x="1576419" y="84010"/>
                </a:lnTo>
                <a:lnTo>
                  <a:pt x="1578209" y="36146"/>
                </a:lnTo>
                <a:lnTo>
                  <a:pt x="1578659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76" y="517690"/>
            <a:ext cx="15239365" cy="7458075"/>
            <a:chOff x="876" y="517690"/>
            <a:chExt cx="15239365" cy="7458075"/>
          </a:xfrm>
        </p:grpSpPr>
        <p:sp>
          <p:nvSpPr>
            <p:cNvPr id="7" name="object 7"/>
            <p:cNvSpPr/>
            <p:nvPr/>
          </p:nvSpPr>
          <p:spPr>
            <a:xfrm>
              <a:off x="876" y="6357264"/>
              <a:ext cx="15239365" cy="1618615"/>
            </a:xfrm>
            <a:custGeom>
              <a:avLst/>
              <a:gdLst/>
              <a:ahLst/>
              <a:cxnLst/>
              <a:rect l="l" t="t" r="r" b="b"/>
              <a:pathLst>
                <a:path w="15239365" h="1618615">
                  <a:moveTo>
                    <a:pt x="15239111" y="0"/>
                  </a:moveTo>
                  <a:lnTo>
                    <a:pt x="0" y="0"/>
                  </a:lnTo>
                  <a:lnTo>
                    <a:pt x="0" y="1618335"/>
                  </a:lnTo>
                  <a:lnTo>
                    <a:pt x="15239111" y="1618335"/>
                  </a:lnTo>
                  <a:lnTo>
                    <a:pt x="15239111" y="0"/>
                  </a:lnTo>
                  <a:close/>
                </a:path>
              </a:pathLst>
            </a:custGeom>
            <a:solidFill>
              <a:srgbClr val="D89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60703" y="525926"/>
              <a:ext cx="4919345" cy="7110730"/>
            </a:xfrm>
            <a:custGeom>
              <a:avLst/>
              <a:gdLst/>
              <a:ahLst/>
              <a:cxnLst/>
              <a:rect l="l" t="t" r="r" b="b"/>
              <a:pathLst>
                <a:path w="4919344" h="7110730">
                  <a:moveTo>
                    <a:pt x="2459621" y="7110196"/>
                  </a:moveTo>
                  <a:lnTo>
                    <a:pt x="2411293" y="7109728"/>
                  </a:lnTo>
                  <a:lnTo>
                    <a:pt x="2363189" y="7108331"/>
                  </a:lnTo>
                  <a:lnTo>
                    <a:pt x="2315317" y="7106013"/>
                  </a:lnTo>
                  <a:lnTo>
                    <a:pt x="2267685" y="7102782"/>
                  </a:lnTo>
                  <a:lnTo>
                    <a:pt x="2220304" y="7098648"/>
                  </a:lnTo>
                  <a:lnTo>
                    <a:pt x="2173180" y="7093618"/>
                  </a:lnTo>
                  <a:lnTo>
                    <a:pt x="2126323" y="7087702"/>
                  </a:lnTo>
                  <a:lnTo>
                    <a:pt x="2079741" y="7080907"/>
                  </a:lnTo>
                  <a:lnTo>
                    <a:pt x="2033443" y="7073244"/>
                  </a:lnTo>
                  <a:lnTo>
                    <a:pt x="1987437" y="7064719"/>
                  </a:lnTo>
                  <a:lnTo>
                    <a:pt x="1941733" y="7055343"/>
                  </a:lnTo>
                  <a:lnTo>
                    <a:pt x="1896338" y="7045123"/>
                  </a:lnTo>
                  <a:lnTo>
                    <a:pt x="1851262" y="7034068"/>
                  </a:lnTo>
                  <a:lnTo>
                    <a:pt x="1806513" y="7022187"/>
                  </a:lnTo>
                  <a:lnTo>
                    <a:pt x="1762099" y="7009488"/>
                  </a:lnTo>
                  <a:lnTo>
                    <a:pt x="1718029" y="6995980"/>
                  </a:lnTo>
                  <a:lnTo>
                    <a:pt x="1674312" y="6981671"/>
                  </a:lnTo>
                  <a:lnTo>
                    <a:pt x="1630957" y="6966571"/>
                  </a:lnTo>
                  <a:lnTo>
                    <a:pt x="1587971" y="6950687"/>
                  </a:lnTo>
                  <a:lnTo>
                    <a:pt x="1545364" y="6934029"/>
                  </a:lnTo>
                  <a:lnTo>
                    <a:pt x="1503145" y="6916604"/>
                  </a:lnTo>
                  <a:lnTo>
                    <a:pt x="1461321" y="6898423"/>
                  </a:lnTo>
                  <a:lnTo>
                    <a:pt x="1419901" y="6879492"/>
                  </a:lnTo>
                  <a:lnTo>
                    <a:pt x="1378895" y="6859821"/>
                  </a:lnTo>
                  <a:lnTo>
                    <a:pt x="1338310" y="6839419"/>
                  </a:lnTo>
                  <a:lnTo>
                    <a:pt x="1298155" y="6818293"/>
                  </a:lnTo>
                  <a:lnTo>
                    <a:pt x="1258440" y="6796454"/>
                  </a:lnTo>
                  <a:lnTo>
                    <a:pt x="1219171" y="6773908"/>
                  </a:lnTo>
                  <a:lnTo>
                    <a:pt x="1180359" y="6750665"/>
                  </a:lnTo>
                  <a:lnTo>
                    <a:pt x="1142012" y="6726734"/>
                  </a:lnTo>
                  <a:lnTo>
                    <a:pt x="1104138" y="6702123"/>
                  </a:lnTo>
                  <a:lnTo>
                    <a:pt x="1066745" y="6676840"/>
                  </a:lnTo>
                  <a:lnTo>
                    <a:pt x="1029844" y="6650895"/>
                  </a:lnTo>
                  <a:lnTo>
                    <a:pt x="993441" y="6624296"/>
                  </a:lnTo>
                  <a:lnTo>
                    <a:pt x="957546" y="6597051"/>
                  </a:lnTo>
                  <a:lnTo>
                    <a:pt x="922168" y="6569169"/>
                  </a:lnTo>
                  <a:lnTo>
                    <a:pt x="887314" y="6540659"/>
                  </a:lnTo>
                  <a:lnTo>
                    <a:pt x="852995" y="6511529"/>
                  </a:lnTo>
                  <a:lnTo>
                    <a:pt x="819217" y="6481788"/>
                  </a:lnTo>
                  <a:lnTo>
                    <a:pt x="785990" y="6451445"/>
                  </a:lnTo>
                  <a:lnTo>
                    <a:pt x="753322" y="6420508"/>
                  </a:lnTo>
                  <a:lnTo>
                    <a:pt x="721223" y="6388985"/>
                  </a:lnTo>
                  <a:lnTo>
                    <a:pt x="689700" y="6356886"/>
                  </a:lnTo>
                  <a:lnTo>
                    <a:pt x="658763" y="6324219"/>
                  </a:lnTo>
                  <a:lnTo>
                    <a:pt x="628419" y="6290993"/>
                  </a:lnTo>
                  <a:lnTo>
                    <a:pt x="598677" y="6257216"/>
                  </a:lnTo>
                  <a:lnTo>
                    <a:pt x="569547" y="6222896"/>
                  </a:lnTo>
                  <a:lnTo>
                    <a:pt x="541037" y="6188043"/>
                  </a:lnTo>
                  <a:lnTo>
                    <a:pt x="513154" y="6152665"/>
                  </a:lnTo>
                  <a:lnTo>
                    <a:pt x="485909" y="6116771"/>
                  </a:lnTo>
                  <a:lnTo>
                    <a:pt x="459309" y="6080369"/>
                  </a:lnTo>
                  <a:lnTo>
                    <a:pt x="433364" y="6043467"/>
                  </a:lnTo>
                  <a:lnTo>
                    <a:pt x="408081" y="6006076"/>
                  </a:lnTo>
                  <a:lnTo>
                    <a:pt x="383469" y="5968202"/>
                  </a:lnTo>
                  <a:lnTo>
                    <a:pt x="359537" y="5929855"/>
                  </a:lnTo>
                  <a:lnTo>
                    <a:pt x="336294" y="5891043"/>
                  </a:lnTo>
                  <a:lnTo>
                    <a:pt x="313748" y="5851775"/>
                  </a:lnTo>
                  <a:lnTo>
                    <a:pt x="291908" y="5812060"/>
                  </a:lnTo>
                  <a:lnTo>
                    <a:pt x="270782" y="5771906"/>
                  </a:lnTo>
                  <a:lnTo>
                    <a:pt x="250379" y="5731321"/>
                  </a:lnTo>
                  <a:lnTo>
                    <a:pt x="230708" y="5690315"/>
                  </a:lnTo>
                  <a:lnTo>
                    <a:pt x="211777" y="5648896"/>
                  </a:lnTo>
                  <a:lnTo>
                    <a:pt x="193595" y="5607073"/>
                  </a:lnTo>
                  <a:lnTo>
                    <a:pt x="176170" y="5564853"/>
                  </a:lnTo>
                  <a:lnTo>
                    <a:pt x="159512" y="5522246"/>
                  </a:lnTo>
                  <a:lnTo>
                    <a:pt x="143628" y="5479261"/>
                  </a:lnTo>
                  <a:lnTo>
                    <a:pt x="128527" y="5435906"/>
                  </a:lnTo>
                  <a:lnTo>
                    <a:pt x="114218" y="5392189"/>
                  </a:lnTo>
                  <a:lnTo>
                    <a:pt x="100710" y="5348120"/>
                  </a:lnTo>
                  <a:lnTo>
                    <a:pt x="88011" y="5303706"/>
                  </a:lnTo>
                  <a:lnTo>
                    <a:pt x="76129" y="5258957"/>
                  </a:lnTo>
                  <a:lnTo>
                    <a:pt x="65074" y="5213881"/>
                  </a:lnTo>
                  <a:lnTo>
                    <a:pt x="54854" y="5168487"/>
                  </a:lnTo>
                  <a:lnTo>
                    <a:pt x="45477" y="5122783"/>
                  </a:lnTo>
                  <a:lnTo>
                    <a:pt x="36953" y="5076777"/>
                  </a:lnTo>
                  <a:lnTo>
                    <a:pt x="29289" y="5030479"/>
                  </a:lnTo>
                  <a:lnTo>
                    <a:pt x="22495" y="4983898"/>
                  </a:lnTo>
                  <a:lnTo>
                    <a:pt x="16578" y="4937041"/>
                  </a:lnTo>
                  <a:lnTo>
                    <a:pt x="11548" y="4889917"/>
                  </a:lnTo>
                  <a:lnTo>
                    <a:pt x="7414" y="4842535"/>
                  </a:lnTo>
                  <a:lnTo>
                    <a:pt x="4183" y="4794904"/>
                  </a:lnTo>
                  <a:lnTo>
                    <a:pt x="1865" y="4747032"/>
                  </a:lnTo>
                  <a:lnTo>
                    <a:pt x="467" y="4698928"/>
                  </a:lnTo>
                  <a:lnTo>
                    <a:pt x="0" y="4650600"/>
                  </a:lnTo>
                  <a:lnTo>
                    <a:pt x="0" y="2459583"/>
                  </a:lnTo>
                  <a:lnTo>
                    <a:pt x="467" y="2411256"/>
                  </a:lnTo>
                  <a:lnTo>
                    <a:pt x="1864" y="2363152"/>
                  </a:lnTo>
                  <a:lnTo>
                    <a:pt x="4183" y="2315280"/>
                  </a:lnTo>
                  <a:lnTo>
                    <a:pt x="7414" y="2267649"/>
                  </a:lnTo>
                  <a:lnTo>
                    <a:pt x="11548" y="2220268"/>
                  </a:lnTo>
                  <a:lnTo>
                    <a:pt x="16578" y="2173145"/>
                  </a:lnTo>
                  <a:lnTo>
                    <a:pt x="22494" y="2126288"/>
                  </a:lnTo>
                  <a:lnTo>
                    <a:pt x="29288" y="2079707"/>
                  </a:lnTo>
                  <a:lnTo>
                    <a:pt x="36952" y="2033409"/>
                  </a:lnTo>
                  <a:lnTo>
                    <a:pt x="45476" y="1987404"/>
                  </a:lnTo>
                  <a:lnTo>
                    <a:pt x="54853" y="1941701"/>
                  </a:lnTo>
                  <a:lnTo>
                    <a:pt x="65073" y="1896306"/>
                  </a:lnTo>
                  <a:lnTo>
                    <a:pt x="76128" y="1851231"/>
                  </a:lnTo>
                  <a:lnTo>
                    <a:pt x="88009" y="1806482"/>
                  </a:lnTo>
                  <a:lnTo>
                    <a:pt x="100708" y="1762069"/>
                  </a:lnTo>
                  <a:lnTo>
                    <a:pt x="114216" y="1718000"/>
                  </a:lnTo>
                  <a:lnTo>
                    <a:pt x="128524" y="1674283"/>
                  </a:lnTo>
                  <a:lnTo>
                    <a:pt x="143625" y="1630928"/>
                  </a:lnTo>
                  <a:lnTo>
                    <a:pt x="159509" y="1587943"/>
                  </a:lnTo>
                  <a:lnTo>
                    <a:pt x="176167" y="1545337"/>
                  </a:lnTo>
                  <a:lnTo>
                    <a:pt x="193591" y="1503118"/>
                  </a:lnTo>
                  <a:lnTo>
                    <a:pt x="211773" y="1461294"/>
                  </a:lnTo>
                  <a:lnTo>
                    <a:pt x="230704" y="1419875"/>
                  </a:lnTo>
                  <a:lnTo>
                    <a:pt x="250374" y="1378870"/>
                  </a:lnTo>
                  <a:lnTo>
                    <a:pt x="270777" y="1338285"/>
                  </a:lnTo>
                  <a:lnTo>
                    <a:pt x="291902" y="1298131"/>
                  </a:lnTo>
                  <a:lnTo>
                    <a:pt x="313742" y="1258416"/>
                  </a:lnTo>
                  <a:lnTo>
                    <a:pt x="336288" y="1219149"/>
                  </a:lnTo>
                  <a:lnTo>
                    <a:pt x="359530" y="1180337"/>
                  </a:lnTo>
                  <a:lnTo>
                    <a:pt x="383462" y="1141990"/>
                  </a:lnTo>
                  <a:lnTo>
                    <a:pt x="408073" y="1104117"/>
                  </a:lnTo>
                  <a:lnTo>
                    <a:pt x="433355" y="1066725"/>
                  </a:lnTo>
                  <a:lnTo>
                    <a:pt x="459301" y="1029824"/>
                  </a:lnTo>
                  <a:lnTo>
                    <a:pt x="485900" y="993422"/>
                  </a:lnTo>
                  <a:lnTo>
                    <a:pt x="513145" y="957528"/>
                  </a:lnTo>
                  <a:lnTo>
                    <a:pt x="541027" y="922150"/>
                  </a:lnTo>
                  <a:lnTo>
                    <a:pt x="569537" y="887297"/>
                  </a:lnTo>
                  <a:lnTo>
                    <a:pt x="598667" y="852978"/>
                  </a:lnTo>
                  <a:lnTo>
                    <a:pt x="628407" y="819201"/>
                  </a:lnTo>
                  <a:lnTo>
                    <a:pt x="658751" y="785975"/>
                  </a:lnTo>
                  <a:lnTo>
                    <a:pt x="689688" y="753308"/>
                  </a:lnTo>
                  <a:lnTo>
                    <a:pt x="721210" y="721209"/>
                  </a:lnTo>
                  <a:lnTo>
                    <a:pt x="753309" y="689686"/>
                  </a:lnTo>
                  <a:lnTo>
                    <a:pt x="785976" y="658749"/>
                  </a:lnTo>
                  <a:lnTo>
                    <a:pt x="819203" y="628406"/>
                  </a:lnTo>
                  <a:lnTo>
                    <a:pt x="852980" y="598665"/>
                  </a:lnTo>
                  <a:lnTo>
                    <a:pt x="887299" y="569536"/>
                  </a:lnTo>
                  <a:lnTo>
                    <a:pt x="922152" y="541026"/>
                  </a:lnTo>
                  <a:lnTo>
                    <a:pt x="957530" y="513144"/>
                  </a:lnTo>
                  <a:lnTo>
                    <a:pt x="993425" y="485899"/>
                  </a:lnTo>
                  <a:lnTo>
                    <a:pt x="1029827" y="459300"/>
                  </a:lnTo>
                  <a:lnTo>
                    <a:pt x="1066728" y="433355"/>
                  </a:lnTo>
                  <a:lnTo>
                    <a:pt x="1104120" y="408072"/>
                  </a:lnTo>
                  <a:lnTo>
                    <a:pt x="1141994" y="383461"/>
                  </a:lnTo>
                  <a:lnTo>
                    <a:pt x="1180341" y="359530"/>
                  </a:lnTo>
                  <a:lnTo>
                    <a:pt x="1219152" y="336287"/>
                  </a:lnTo>
                  <a:lnTo>
                    <a:pt x="1258420" y="313742"/>
                  </a:lnTo>
                  <a:lnTo>
                    <a:pt x="1298136" y="291902"/>
                  </a:lnTo>
                  <a:lnTo>
                    <a:pt x="1338290" y="270776"/>
                  </a:lnTo>
                  <a:lnTo>
                    <a:pt x="1378874" y="250374"/>
                  </a:lnTo>
                  <a:lnTo>
                    <a:pt x="1419880" y="230703"/>
                  </a:lnTo>
                  <a:lnTo>
                    <a:pt x="1461299" y="211773"/>
                  </a:lnTo>
                  <a:lnTo>
                    <a:pt x="1503123" y="193591"/>
                  </a:lnTo>
                  <a:lnTo>
                    <a:pt x="1545342" y="176167"/>
                  </a:lnTo>
                  <a:lnTo>
                    <a:pt x="1587949" y="159508"/>
                  </a:lnTo>
                  <a:lnTo>
                    <a:pt x="1630934" y="143625"/>
                  </a:lnTo>
                  <a:lnTo>
                    <a:pt x="1674290" y="128524"/>
                  </a:lnTo>
                  <a:lnTo>
                    <a:pt x="1718006" y="114216"/>
                  </a:lnTo>
                  <a:lnTo>
                    <a:pt x="1762076" y="100708"/>
                  </a:lnTo>
                  <a:lnTo>
                    <a:pt x="1806489" y="88009"/>
                  </a:lnTo>
                  <a:lnTo>
                    <a:pt x="1851238" y="76128"/>
                  </a:lnTo>
                  <a:lnTo>
                    <a:pt x="1896314" y="65073"/>
                  </a:lnTo>
                  <a:lnTo>
                    <a:pt x="1941709" y="54853"/>
                  </a:lnTo>
                  <a:lnTo>
                    <a:pt x="1987413" y="45476"/>
                  </a:lnTo>
                  <a:lnTo>
                    <a:pt x="2033418" y="36952"/>
                  </a:lnTo>
                  <a:lnTo>
                    <a:pt x="2079716" y="29288"/>
                  </a:lnTo>
                  <a:lnTo>
                    <a:pt x="2126298" y="22494"/>
                  </a:lnTo>
                  <a:lnTo>
                    <a:pt x="2173155" y="16578"/>
                  </a:lnTo>
                  <a:lnTo>
                    <a:pt x="2220279" y="11548"/>
                  </a:lnTo>
                  <a:lnTo>
                    <a:pt x="2267660" y="7414"/>
                  </a:lnTo>
                  <a:lnTo>
                    <a:pt x="2315291" y="4183"/>
                  </a:lnTo>
                  <a:lnTo>
                    <a:pt x="2363164" y="1864"/>
                  </a:lnTo>
                  <a:lnTo>
                    <a:pt x="2411268" y="467"/>
                  </a:lnTo>
                  <a:lnTo>
                    <a:pt x="2459596" y="0"/>
                  </a:lnTo>
                  <a:lnTo>
                    <a:pt x="2507923" y="467"/>
                  </a:lnTo>
                  <a:lnTo>
                    <a:pt x="2556027" y="1864"/>
                  </a:lnTo>
                  <a:lnTo>
                    <a:pt x="2603899" y="4183"/>
                  </a:lnTo>
                  <a:lnTo>
                    <a:pt x="2651530" y="7414"/>
                  </a:lnTo>
                  <a:lnTo>
                    <a:pt x="2698911" y="11548"/>
                  </a:lnTo>
                  <a:lnTo>
                    <a:pt x="2746035" y="16578"/>
                  </a:lnTo>
                  <a:lnTo>
                    <a:pt x="2792891" y="22494"/>
                  </a:lnTo>
                  <a:lnTo>
                    <a:pt x="2839473" y="29288"/>
                  </a:lnTo>
                  <a:lnTo>
                    <a:pt x="2885770" y="36952"/>
                  </a:lnTo>
                  <a:lnTo>
                    <a:pt x="2931776" y="45476"/>
                  </a:lnTo>
                  <a:lnTo>
                    <a:pt x="2977480" y="54853"/>
                  </a:lnTo>
                  <a:lnTo>
                    <a:pt x="3022874" y="65073"/>
                  </a:lnTo>
                  <a:lnTo>
                    <a:pt x="3067950" y="76128"/>
                  </a:lnTo>
                  <a:lnTo>
                    <a:pt x="3112699" y="88009"/>
                  </a:lnTo>
                  <a:lnTo>
                    <a:pt x="3157112" y="100708"/>
                  </a:lnTo>
                  <a:lnTo>
                    <a:pt x="3201182" y="114216"/>
                  </a:lnTo>
                  <a:lnTo>
                    <a:pt x="3244898" y="128524"/>
                  </a:lnTo>
                  <a:lnTo>
                    <a:pt x="3288254" y="143625"/>
                  </a:lnTo>
                  <a:lnTo>
                    <a:pt x="3331239" y="159508"/>
                  </a:lnTo>
                  <a:lnTo>
                    <a:pt x="3373846" y="176167"/>
                  </a:lnTo>
                  <a:lnTo>
                    <a:pt x="3416065" y="193591"/>
                  </a:lnTo>
                  <a:lnTo>
                    <a:pt x="3457889" y="211773"/>
                  </a:lnTo>
                  <a:lnTo>
                    <a:pt x="3499308" y="230703"/>
                  </a:lnTo>
                  <a:lnTo>
                    <a:pt x="3540314" y="250374"/>
                  </a:lnTo>
                  <a:lnTo>
                    <a:pt x="3580899" y="270776"/>
                  </a:lnTo>
                  <a:lnTo>
                    <a:pt x="3621053" y="291902"/>
                  </a:lnTo>
                  <a:lnTo>
                    <a:pt x="3660769" y="313742"/>
                  </a:lnTo>
                  <a:lnTo>
                    <a:pt x="3700037" y="336287"/>
                  </a:lnTo>
                  <a:lnTo>
                    <a:pt x="3738849" y="359530"/>
                  </a:lnTo>
                  <a:lnTo>
                    <a:pt x="3777196" y="383461"/>
                  </a:lnTo>
                  <a:lnTo>
                    <a:pt x="3815070" y="408072"/>
                  </a:lnTo>
                  <a:lnTo>
                    <a:pt x="3852462" y="433355"/>
                  </a:lnTo>
                  <a:lnTo>
                    <a:pt x="3889363" y="459300"/>
                  </a:lnTo>
                  <a:lnTo>
                    <a:pt x="3925766" y="485899"/>
                  </a:lnTo>
                  <a:lnTo>
                    <a:pt x="3961660" y="513144"/>
                  </a:lnTo>
                  <a:lnTo>
                    <a:pt x="3997039" y="541026"/>
                  </a:lnTo>
                  <a:lnTo>
                    <a:pt x="4031892" y="569536"/>
                  </a:lnTo>
                  <a:lnTo>
                    <a:pt x="4066212" y="598665"/>
                  </a:lnTo>
                  <a:lnTo>
                    <a:pt x="4099989" y="628406"/>
                  </a:lnTo>
                  <a:lnTo>
                    <a:pt x="4133216" y="658749"/>
                  </a:lnTo>
                  <a:lnTo>
                    <a:pt x="4165884" y="689686"/>
                  </a:lnTo>
                  <a:lnTo>
                    <a:pt x="4197983" y="721209"/>
                  </a:lnTo>
                  <a:lnTo>
                    <a:pt x="4229506" y="753308"/>
                  </a:lnTo>
                  <a:lnTo>
                    <a:pt x="4260443" y="785975"/>
                  </a:lnTo>
                  <a:lnTo>
                    <a:pt x="4290787" y="819201"/>
                  </a:lnTo>
                  <a:lnTo>
                    <a:pt x="4320528" y="852978"/>
                  </a:lnTo>
                  <a:lnTo>
                    <a:pt x="4349658" y="887297"/>
                  </a:lnTo>
                  <a:lnTo>
                    <a:pt x="4378169" y="922150"/>
                  </a:lnTo>
                  <a:lnTo>
                    <a:pt x="4406051" y="957528"/>
                  </a:lnTo>
                  <a:lnTo>
                    <a:pt x="4433296" y="993422"/>
                  </a:lnTo>
                  <a:lnTo>
                    <a:pt x="4459896" y="1029824"/>
                  </a:lnTo>
                  <a:lnTo>
                    <a:pt x="4485841" y="1066725"/>
                  </a:lnTo>
                  <a:lnTo>
                    <a:pt x="4511124" y="1104117"/>
                  </a:lnTo>
                  <a:lnTo>
                    <a:pt x="4535736" y="1141990"/>
                  </a:lnTo>
                  <a:lnTo>
                    <a:pt x="4559668" y="1180337"/>
                  </a:lnTo>
                  <a:lnTo>
                    <a:pt x="4582911" y="1219149"/>
                  </a:lnTo>
                  <a:lnTo>
                    <a:pt x="4605457" y="1258416"/>
                  </a:lnTo>
                  <a:lnTo>
                    <a:pt x="4627297" y="1298131"/>
                  </a:lnTo>
                  <a:lnTo>
                    <a:pt x="4648422" y="1338285"/>
                  </a:lnTo>
                  <a:lnTo>
                    <a:pt x="4668825" y="1378870"/>
                  </a:lnTo>
                  <a:lnTo>
                    <a:pt x="4688496" y="1419875"/>
                  </a:lnTo>
                  <a:lnTo>
                    <a:pt x="4707427" y="1461294"/>
                  </a:lnTo>
                  <a:lnTo>
                    <a:pt x="4725609" y="1503118"/>
                  </a:lnTo>
                  <a:lnTo>
                    <a:pt x="4743034" y="1545337"/>
                  </a:lnTo>
                  <a:lnTo>
                    <a:pt x="4759693" y="1587943"/>
                  </a:lnTo>
                  <a:lnTo>
                    <a:pt x="4775577" y="1630928"/>
                  </a:lnTo>
                  <a:lnTo>
                    <a:pt x="4790677" y="1674283"/>
                  </a:lnTo>
                  <a:lnTo>
                    <a:pt x="4804986" y="1718000"/>
                  </a:lnTo>
                  <a:lnTo>
                    <a:pt x="4818494" y="1762069"/>
                  </a:lnTo>
                  <a:lnTo>
                    <a:pt x="4831194" y="1806482"/>
                  </a:lnTo>
                  <a:lnTo>
                    <a:pt x="4843075" y="1851231"/>
                  </a:lnTo>
                  <a:lnTo>
                    <a:pt x="4854130" y="1896306"/>
                  </a:lnTo>
                  <a:lnTo>
                    <a:pt x="4864350" y="1941701"/>
                  </a:lnTo>
                  <a:lnTo>
                    <a:pt x="4873727" y="1987404"/>
                  </a:lnTo>
                  <a:lnTo>
                    <a:pt x="4882252" y="2033409"/>
                  </a:lnTo>
                  <a:lnTo>
                    <a:pt x="4889915" y="2079707"/>
                  </a:lnTo>
                  <a:lnTo>
                    <a:pt x="4896710" y="2126288"/>
                  </a:lnTo>
                  <a:lnTo>
                    <a:pt x="4902626" y="2173145"/>
                  </a:lnTo>
                  <a:lnTo>
                    <a:pt x="4907656" y="2220268"/>
                  </a:lnTo>
                  <a:lnTo>
                    <a:pt x="4911791" y="2267649"/>
                  </a:lnTo>
                  <a:lnTo>
                    <a:pt x="4915021" y="2315280"/>
                  </a:lnTo>
                  <a:lnTo>
                    <a:pt x="4917340" y="2363152"/>
                  </a:lnTo>
                  <a:lnTo>
                    <a:pt x="4918737" y="2411256"/>
                  </a:lnTo>
                  <a:lnTo>
                    <a:pt x="4919205" y="2459583"/>
                  </a:lnTo>
                  <a:lnTo>
                    <a:pt x="4919205" y="4650600"/>
                  </a:lnTo>
                  <a:lnTo>
                    <a:pt x="4918737" y="4698928"/>
                  </a:lnTo>
                  <a:lnTo>
                    <a:pt x="4917340" y="4747032"/>
                  </a:lnTo>
                  <a:lnTo>
                    <a:pt x="4915021" y="4794904"/>
                  </a:lnTo>
                  <a:lnTo>
                    <a:pt x="4911791" y="4842535"/>
                  </a:lnTo>
                  <a:lnTo>
                    <a:pt x="4907656" y="4889917"/>
                  </a:lnTo>
                  <a:lnTo>
                    <a:pt x="4902627" y="4937041"/>
                  </a:lnTo>
                  <a:lnTo>
                    <a:pt x="4896710" y="4983898"/>
                  </a:lnTo>
                  <a:lnTo>
                    <a:pt x="4889916" y="5030479"/>
                  </a:lnTo>
                  <a:lnTo>
                    <a:pt x="4882252" y="5076777"/>
                  </a:lnTo>
                  <a:lnTo>
                    <a:pt x="4873728" y="5122783"/>
                  </a:lnTo>
                  <a:lnTo>
                    <a:pt x="4864352" y="5168487"/>
                  </a:lnTo>
                  <a:lnTo>
                    <a:pt x="4854132" y="5213881"/>
                  </a:lnTo>
                  <a:lnTo>
                    <a:pt x="4843077" y="5258957"/>
                  </a:lnTo>
                  <a:lnTo>
                    <a:pt x="4831195" y="5303706"/>
                  </a:lnTo>
                  <a:lnTo>
                    <a:pt x="4818496" y="5348120"/>
                  </a:lnTo>
                  <a:lnTo>
                    <a:pt x="4804988" y="5392189"/>
                  </a:lnTo>
                  <a:lnTo>
                    <a:pt x="4790680" y="5435906"/>
                  </a:lnTo>
                  <a:lnTo>
                    <a:pt x="4775580" y="5479261"/>
                  </a:lnTo>
                  <a:lnTo>
                    <a:pt x="4759696" y="5522246"/>
                  </a:lnTo>
                  <a:lnTo>
                    <a:pt x="4743038" y="5564853"/>
                  </a:lnTo>
                  <a:lnTo>
                    <a:pt x="4725613" y="5607073"/>
                  </a:lnTo>
                  <a:lnTo>
                    <a:pt x="4707432" y="5648896"/>
                  </a:lnTo>
                  <a:lnTo>
                    <a:pt x="4688501" y="5690315"/>
                  </a:lnTo>
                  <a:lnTo>
                    <a:pt x="4668830" y="5731321"/>
                  </a:lnTo>
                  <a:lnTo>
                    <a:pt x="4648428" y="5771906"/>
                  </a:lnTo>
                  <a:lnTo>
                    <a:pt x="4627303" y="5812060"/>
                  </a:lnTo>
                  <a:lnTo>
                    <a:pt x="4605463" y="5851775"/>
                  </a:lnTo>
                  <a:lnTo>
                    <a:pt x="4582917" y="5891043"/>
                  </a:lnTo>
                  <a:lnTo>
                    <a:pt x="4559675" y="5929855"/>
                  </a:lnTo>
                  <a:lnTo>
                    <a:pt x="4535743" y="5968202"/>
                  </a:lnTo>
                  <a:lnTo>
                    <a:pt x="4511132" y="6006076"/>
                  </a:lnTo>
                  <a:lnTo>
                    <a:pt x="4485850" y="6043467"/>
                  </a:lnTo>
                  <a:lnTo>
                    <a:pt x="4459904" y="6080369"/>
                  </a:lnTo>
                  <a:lnTo>
                    <a:pt x="4433305" y="6116771"/>
                  </a:lnTo>
                  <a:lnTo>
                    <a:pt x="4406060" y="6152665"/>
                  </a:lnTo>
                  <a:lnTo>
                    <a:pt x="4378179" y="6188043"/>
                  </a:lnTo>
                  <a:lnTo>
                    <a:pt x="4349669" y="6222896"/>
                  </a:lnTo>
                  <a:lnTo>
                    <a:pt x="4320539" y="6257216"/>
                  </a:lnTo>
                  <a:lnTo>
                    <a:pt x="4290798" y="6290993"/>
                  </a:lnTo>
                  <a:lnTo>
                    <a:pt x="4260455" y="6324219"/>
                  </a:lnTo>
                  <a:lnTo>
                    <a:pt x="4229518" y="6356886"/>
                  </a:lnTo>
                  <a:lnTo>
                    <a:pt x="4197996" y="6388985"/>
                  </a:lnTo>
                  <a:lnTo>
                    <a:pt x="4165897" y="6420508"/>
                  </a:lnTo>
                  <a:lnTo>
                    <a:pt x="4133230" y="6451445"/>
                  </a:lnTo>
                  <a:lnTo>
                    <a:pt x="4100003" y="6481788"/>
                  </a:lnTo>
                  <a:lnTo>
                    <a:pt x="4066226" y="6511529"/>
                  </a:lnTo>
                  <a:lnTo>
                    <a:pt x="4031907" y="6540659"/>
                  </a:lnTo>
                  <a:lnTo>
                    <a:pt x="3997054" y="6569169"/>
                  </a:lnTo>
                  <a:lnTo>
                    <a:pt x="3961676" y="6597051"/>
                  </a:lnTo>
                  <a:lnTo>
                    <a:pt x="3925782" y="6624296"/>
                  </a:lnTo>
                  <a:lnTo>
                    <a:pt x="3889380" y="6650895"/>
                  </a:lnTo>
                  <a:lnTo>
                    <a:pt x="3852479" y="6676840"/>
                  </a:lnTo>
                  <a:lnTo>
                    <a:pt x="3815087" y="6702123"/>
                  </a:lnTo>
                  <a:lnTo>
                    <a:pt x="3777214" y="6726734"/>
                  </a:lnTo>
                  <a:lnTo>
                    <a:pt x="3738867" y="6750665"/>
                  </a:lnTo>
                  <a:lnTo>
                    <a:pt x="3700056" y="6773908"/>
                  </a:lnTo>
                  <a:lnTo>
                    <a:pt x="3660788" y="6796454"/>
                  </a:lnTo>
                  <a:lnTo>
                    <a:pt x="3621073" y="6818293"/>
                  </a:lnTo>
                  <a:lnTo>
                    <a:pt x="3580919" y="6839419"/>
                  </a:lnTo>
                  <a:lnTo>
                    <a:pt x="3540335" y="6859821"/>
                  </a:lnTo>
                  <a:lnTo>
                    <a:pt x="3499329" y="6879492"/>
                  </a:lnTo>
                  <a:lnTo>
                    <a:pt x="3457910" y="6898423"/>
                  </a:lnTo>
                  <a:lnTo>
                    <a:pt x="3416087" y="6916604"/>
                  </a:lnTo>
                  <a:lnTo>
                    <a:pt x="3373867" y="6934029"/>
                  </a:lnTo>
                  <a:lnTo>
                    <a:pt x="3331261" y="6950687"/>
                  </a:lnTo>
                  <a:lnTo>
                    <a:pt x="3288276" y="6966571"/>
                  </a:lnTo>
                  <a:lnTo>
                    <a:pt x="3244921" y="6981671"/>
                  </a:lnTo>
                  <a:lnTo>
                    <a:pt x="3201205" y="6995980"/>
                  </a:lnTo>
                  <a:lnTo>
                    <a:pt x="3157136" y="7009488"/>
                  </a:lnTo>
                  <a:lnTo>
                    <a:pt x="3112722" y="7022187"/>
                  </a:lnTo>
                  <a:lnTo>
                    <a:pt x="3067974" y="7034068"/>
                  </a:lnTo>
                  <a:lnTo>
                    <a:pt x="3022898" y="7045123"/>
                  </a:lnTo>
                  <a:lnTo>
                    <a:pt x="2977504" y="7055343"/>
                  </a:lnTo>
                  <a:lnTo>
                    <a:pt x="2931800" y="7064719"/>
                  </a:lnTo>
                  <a:lnTo>
                    <a:pt x="2885795" y="7073244"/>
                  </a:lnTo>
                  <a:lnTo>
                    <a:pt x="2839498" y="7080907"/>
                  </a:lnTo>
                  <a:lnTo>
                    <a:pt x="2792916" y="7087702"/>
                  </a:lnTo>
                  <a:lnTo>
                    <a:pt x="2746060" y="7093618"/>
                  </a:lnTo>
                  <a:lnTo>
                    <a:pt x="2698936" y="7098648"/>
                  </a:lnTo>
                  <a:lnTo>
                    <a:pt x="2651555" y="7102782"/>
                  </a:lnTo>
                  <a:lnTo>
                    <a:pt x="2603924" y="7106013"/>
                  </a:lnTo>
                  <a:lnTo>
                    <a:pt x="2556053" y="7108331"/>
                  </a:lnTo>
                  <a:lnTo>
                    <a:pt x="2507949" y="7109728"/>
                  </a:lnTo>
                  <a:lnTo>
                    <a:pt x="2459621" y="7110196"/>
                  </a:lnTo>
                  <a:close/>
                </a:path>
              </a:pathLst>
            </a:custGeom>
            <a:ln w="16471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8488" y="685876"/>
              <a:ext cx="4563630" cy="6794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991704" y="972464"/>
              <a:ext cx="704215" cy="727710"/>
            </a:xfrm>
            <a:custGeom>
              <a:avLst/>
              <a:gdLst/>
              <a:ahLst/>
              <a:cxnLst/>
              <a:rect l="l" t="t" r="r" b="b"/>
              <a:pathLst>
                <a:path w="704215" h="727710">
                  <a:moveTo>
                    <a:pt x="704075" y="379628"/>
                  </a:moveTo>
                  <a:lnTo>
                    <a:pt x="0" y="379628"/>
                  </a:lnTo>
                  <a:lnTo>
                    <a:pt x="3213" y="426758"/>
                  </a:lnTo>
                  <a:lnTo>
                    <a:pt x="12598" y="471970"/>
                  </a:lnTo>
                  <a:lnTo>
                    <a:pt x="27711" y="514870"/>
                  </a:lnTo>
                  <a:lnTo>
                    <a:pt x="48133" y="555015"/>
                  </a:lnTo>
                  <a:lnTo>
                    <a:pt x="73444" y="592010"/>
                  </a:lnTo>
                  <a:lnTo>
                    <a:pt x="103225" y="625424"/>
                  </a:lnTo>
                  <a:lnTo>
                    <a:pt x="137045" y="654850"/>
                  </a:lnTo>
                  <a:lnTo>
                    <a:pt x="174485" y="679856"/>
                  </a:lnTo>
                  <a:lnTo>
                    <a:pt x="215125" y="700024"/>
                  </a:lnTo>
                  <a:lnTo>
                    <a:pt x="258546" y="714959"/>
                  </a:lnTo>
                  <a:lnTo>
                    <a:pt x="304330" y="724217"/>
                  </a:lnTo>
                  <a:lnTo>
                    <a:pt x="352031" y="727405"/>
                  </a:lnTo>
                  <a:lnTo>
                    <a:pt x="399732" y="724217"/>
                  </a:lnTo>
                  <a:lnTo>
                    <a:pt x="445503" y="714959"/>
                  </a:lnTo>
                  <a:lnTo>
                    <a:pt x="488924" y="700024"/>
                  </a:lnTo>
                  <a:lnTo>
                    <a:pt x="529564" y="679856"/>
                  </a:lnTo>
                  <a:lnTo>
                    <a:pt x="567016" y="654850"/>
                  </a:lnTo>
                  <a:lnTo>
                    <a:pt x="600837" y="625424"/>
                  </a:lnTo>
                  <a:lnTo>
                    <a:pt x="630618" y="592010"/>
                  </a:lnTo>
                  <a:lnTo>
                    <a:pt x="655942" y="555015"/>
                  </a:lnTo>
                  <a:lnTo>
                    <a:pt x="676363" y="514870"/>
                  </a:lnTo>
                  <a:lnTo>
                    <a:pt x="691476" y="471970"/>
                  </a:lnTo>
                  <a:lnTo>
                    <a:pt x="700849" y="426758"/>
                  </a:lnTo>
                  <a:lnTo>
                    <a:pt x="704075" y="379628"/>
                  </a:lnTo>
                  <a:close/>
                </a:path>
                <a:path w="704215" h="727710">
                  <a:moveTo>
                    <a:pt x="704075" y="0"/>
                  </a:moveTo>
                  <a:lnTo>
                    <a:pt x="0" y="0"/>
                  </a:lnTo>
                  <a:lnTo>
                    <a:pt x="3213" y="47129"/>
                  </a:lnTo>
                  <a:lnTo>
                    <a:pt x="12598" y="92341"/>
                  </a:lnTo>
                  <a:lnTo>
                    <a:pt x="27711" y="135242"/>
                  </a:lnTo>
                  <a:lnTo>
                    <a:pt x="48133" y="175387"/>
                  </a:lnTo>
                  <a:lnTo>
                    <a:pt x="73444" y="212382"/>
                  </a:lnTo>
                  <a:lnTo>
                    <a:pt x="103225" y="245795"/>
                  </a:lnTo>
                  <a:lnTo>
                    <a:pt x="137045" y="275221"/>
                  </a:lnTo>
                  <a:lnTo>
                    <a:pt x="174485" y="300228"/>
                  </a:lnTo>
                  <a:lnTo>
                    <a:pt x="215125" y="320395"/>
                  </a:lnTo>
                  <a:lnTo>
                    <a:pt x="258546" y="335330"/>
                  </a:lnTo>
                  <a:lnTo>
                    <a:pt x="304330" y="344589"/>
                  </a:lnTo>
                  <a:lnTo>
                    <a:pt x="352031" y="347776"/>
                  </a:lnTo>
                  <a:lnTo>
                    <a:pt x="399732" y="344589"/>
                  </a:lnTo>
                  <a:lnTo>
                    <a:pt x="445503" y="335330"/>
                  </a:lnTo>
                  <a:lnTo>
                    <a:pt x="488924" y="320395"/>
                  </a:lnTo>
                  <a:lnTo>
                    <a:pt x="529564" y="300228"/>
                  </a:lnTo>
                  <a:lnTo>
                    <a:pt x="567016" y="275221"/>
                  </a:lnTo>
                  <a:lnTo>
                    <a:pt x="600837" y="245795"/>
                  </a:lnTo>
                  <a:lnTo>
                    <a:pt x="630618" y="212382"/>
                  </a:lnTo>
                  <a:lnTo>
                    <a:pt x="655942" y="175387"/>
                  </a:lnTo>
                  <a:lnTo>
                    <a:pt x="676363" y="135242"/>
                  </a:lnTo>
                  <a:lnTo>
                    <a:pt x="691476" y="92341"/>
                  </a:lnTo>
                  <a:lnTo>
                    <a:pt x="700849" y="47129"/>
                  </a:lnTo>
                  <a:lnTo>
                    <a:pt x="704075" y="0"/>
                  </a:lnTo>
                  <a:close/>
                </a:path>
              </a:pathLst>
            </a:custGeom>
            <a:solidFill>
              <a:srgbClr val="D892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0" y="596899"/>
              <a:ext cx="3657599" cy="110689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09155" y="2756195"/>
            <a:ext cx="4159250" cy="8083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100" spc="125" b="0">
                <a:latin typeface="Times New Roman"/>
                <a:cs typeface="Times New Roman"/>
              </a:rPr>
              <a:t>CONTACT</a:t>
            </a:r>
            <a:r>
              <a:rPr dirty="0" sz="5100" spc="-200" b="0">
                <a:latin typeface="Times New Roman"/>
                <a:cs typeface="Times New Roman"/>
              </a:rPr>
              <a:t> </a:t>
            </a:r>
            <a:r>
              <a:rPr dirty="0" sz="5100" spc="-60" b="0">
                <a:latin typeface="Times New Roman"/>
                <a:cs typeface="Times New Roman"/>
              </a:rPr>
              <a:t>US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9155" y="3790570"/>
            <a:ext cx="4091304" cy="121983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3600" spc="-30">
                <a:solidFill>
                  <a:srgbClr val="010202"/>
                </a:solidFill>
                <a:latin typeface="Times New Roman"/>
                <a:cs typeface="Times New Roman"/>
              </a:rPr>
              <a:t>Tel</a:t>
            </a:r>
            <a:r>
              <a:rPr dirty="0" sz="3600" spc="-1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155">
                <a:solidFill>
                  <a:srgbClr val="010202"/>
                </a:solidFill>
                <a:latin typeface="Times New Roman"/>
                <a:cs typeface="Times New Roman"/>
              </a:rPr>
              <a:t>:</a:t>
            </a:r>
            <a:r>
              <a:rPr dirty="0" sz="3600" spc="-12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35">
                <a:solidFill>
                  <a:srgbClr val="010202"/>
                </a:solidFill>
                <a:latin typeface="Times New Roman"/>
                <a:cs typeface="Times New Roman"/>
              </a:rPr>
              <a:t>+61</a:t>
            </a:r>
            <a:r>
              <a:rPr dirty="0" sz="3600" spc="-1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3</a:t>
            </a:r>
            <a:r>
              <a:rPr dirty="0" sz="3600" spc="-12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9016</a:t>
            </a:r>
            <a:r>
              <a:rPr dirty="0" sz="3600" spc="-125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dirty="0" sz="3600" spc="25">
                <a:solidFill>
                  <a:srgbClr val="010202"/>
                </a:solidFill>
                <a:latin typeface="Times New Roman"/>
                <a:cs typeface="Times New Roman"/>
              </a:rPr>
              <a:t>0770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3600" spc="50">
                <a:solidFill>
                  <a:srgbClr val="010202"/>
                </a:solidFill>
                <a:latin typeface="Times New Roman"/>
                <a:cs typeface="Times New Roman"/>
                <a:hlinkClick r:id="rId4"/>
              </a:rPr>
              <a:t>info@salesgasm.com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6252" y="6650150"/>
            <a:ext cx="6589395" cy="669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200" spc="125">
                <a:solidFill>
                  <a:srgbClr val="010202"/>
                </a:solidFill>
                <a:latin typeface="Times New Roman"/>
                <a:cs typeface="Times New Roman"/>
              </a:rPr>
              <a:t>https://</a:t>
            </a:r>
            <a:r>
              <a:rPr dirty="0" sz="4200" spc="125">
                <a:solidFill>
                  <a:srgbClr val="010202"/>
                </a:solidFill>
                <a:latin typeface="Times New Roman"/>
                <a:cs typeface="Times New Roman"/>
                <a:hlinkClick r:id="rId5"/>
              </a:rPr>
              <a:t>www.salesgasm.com/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964" y="4177774"/>
            <a:ext cx="6589395" cy="6699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200" spc="125" b="0">
                <a:latin typeface="Times New Roman"/>
                <a:cs typeface="Times New Roman"/>
              </a:rPr>
              <a:t>https://</a:t>
            </a:r>
            <a:r>
              <a:rPr dirty="0" sz="4200" spc="125" b="0">
                <a:latin typeface="Times New Roman"/>
                <a:cs typeface="Times New Roman"/>
                <a:hlinkClick r:id="rId2"/>
              </a:rPr>
              <a:t>www.salesgasm.com/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020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activation</dc:title>
  <dcterms:created xsi:type="dcterms:W3CDTF">2023-01-06T10:16:51Z</dcterms:created>
  <dcterms:modified xsi:type="dcterms:W3CDTF">2023-01-06T10:16:51Z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2023-01-06T00:00:00Z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2023-01-06T00:00:00Z</vt:filetime>
  </property>
</Properties>
</file>