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5240000" cy="7975600"/>
  <p:notesSz cx="15240000" cy="79756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43000" y="2472436"/>
            <a:ext cx="12954000" cy="16748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86000" y="4466336"/>
            <a:ext cx="10668000" cy="1993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95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95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762000" y="1834388"/>
            <a:ext cx="6629400" cy="52638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848600" y="1834388"/>
            <a:ext cx="6629400" cy="52638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5240000" cy="7975600"/>
          </a:xfrm>
          <a:custGeom>
            <a:avLst/>
            <a:gdLst/>
            <a:ahLst/>
            <a:cxnLst/>
            <a:rect l="l" t="t" r="r" b="b"/>
            <a:pathLst>
              <a:path w="15240000" h="7975600">
                <a:moveTo>
                  <a:pt x="15240000" y="0"/>
                </a:moveTo>
                <a:lnTo>
                  <a:pt x="14782800" y="0"/>
                </a:lnTo>
                <a:lnTo>
                  <a:pt x="14782800" y="457200"/>
                </a:lnTo>
                <a:lnTo>
                  <a:pt x="14782800" y="7518400"/>
                </a:lnTo>
                <a:lnTo>
                  <a:pt x="457200" y="7518400"/>
                </a:lnTo>
                <a:lnTo>
                  <a:pt x="457200" y="457200"/>
                </a:lnTo>
                <a:lnTo>
                  <a:pt x="14782800" y="457200"/>
                </a:lnTo>
                <a:lnTo>
                  <a:pt x="14782800" y="0"/>
                </a:lnTo>
                <a:lnTo>
                  <a:pt x="0" y="0"/>
                </a:lnTo>
                <a:lnTo>
                  <a:pt x="0" y="457200"/>
                </a:lnTo>
                <a:lnTo>
                  <a:pt x="0" y="7518400"/>
                </a:lnTo>
                <a:lnTo>
                  <a:pt x="0" y="7975600"/>
                </a:lnTo>
                <a:lnTo>
                  <a:pt x="15240000" y="7975600"/>
                </a:lnTo>
                <a:lnTo>
                  <a:pt x="15240000" y="7518400"/>
                </a:lnTo>
                <a:lnTo>
                  <a:pt x="15240000" y="457200"/>
                </a:lnTo>
                <a:lnTo>
                  <a:pt x="15240000" y="0"/>
                </a:lnTo>
                <a:close/>
              </a:path>
            </a:pathLst>
          </a:custGeom>
          <a:solidFill>
            <a:srgbClr val="4B4B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95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78713" y="1601760"/>
            <a:ext cx="9682573" cy="16979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95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2323" y="2818575"/>
            <a:ext cx="14095353" cy="40932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181600" y="7417308"/>
            <a:ext cx="4876800" cy="398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62000" y="7417308"/>
            <a:ext cx="3505200" cy="398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972800" y="7417308"/>
            <a:ext cx="3505200" cy="398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hyperlink" Target="http://www.salesgasm.com/" TargetMode="Externa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alesgasm.com/" TargetMode="Externa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hyperlink" Target="http://www.facebook.com/salesgasm" TargetMode="External"/><Relationship Id="rId4" Type="http://schemas.openxmlformats.org/officeDocument/2006/relationships/hyperlink" Target="http://www.linkedin.com/company/intrigue-summit" TargetMode="External"/><Relationship Id="rId5" Type="http://schemas.openxmlformats.org/officeDocument/2006/relationships/hyperlink" Target="http://www.instagram.com/salesgasm/" TargetMode="Externa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alesgasm.com/" TargetMode="Externa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salesgasm.com/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4069" y="565763"/>
            <a:ext cx="2972766" cy="827471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0" y="0"/>
            <a:ext cx="15240000" cy="7975600"/>
            <a:chOff x="0" y="0"/>
            <a:chExt cx="15240000" cy="7975600"/>
          </a:xfrm>
        </p:grpSpPr>
        <p:sp>
          <p:nvSpPr>
            <p:cNvPr id="4" name="object 4"/>
            <p:cNvSpPr/>
            <p:nvPr/>
          </p:nvSpPr>
          <p:spPr>
            <a:xfrm>
              <a:off x="7620000" y="0"/>
              <a:ext cx="7620000" cy="7975600"/>
            </a:xfrm>
            <a:custGeom>
              <a:avLst/>
              <a:gdLst/>
              <a:ahLst/>
              <a:cxnLst/>
              <a:rect l="l" t="t" r="r" b="b"/>
              <a:pathLst>
                <a:path w="7620000" h="7975600">
                  <a:moveTo>
                    <a:pt x="7619987" y="0"/>
                  </a:moveTo>
                  <a:lnTo>
                    <a:pt x="5673268" y="0"/>
                  </a:lnTo>
                  <a:lnTo>
                    <a:pt x="5673268" y="437248"/>
                  </a:lnTo>
                  <a:lnTo>
                    <a:pt x="0" y="437248"/>
                  </a:lnTo>
                  <a:lnTo>
                    <a:pt x="0" y="6415316"/>
                  </a:lnTo>
                  <a:lnTo>
                    <a:pt x="5673268" y="6415316"/>
                  </a:lnTo>
                  <a:lnTo>
                    <a:pt x="5673268" y="7975600"/>
                  </a:lnTo>
                  <a:lnTo>
                    <a:pt x="7619987" y="7975600"/>
                  </a:lnTo>
                  <a:lnTo>
                    <a:pt x="7619987" y="0"/>
                  </a:lnTo>
                  <a:close/>
                </a:path>
              </a:pathLst>
            </a:custGeom>
            <a:solidFill>
              <a:srgbClr val="4B4B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89633" y="595998"/>
              <a:ext cx="6618516" cy="5660567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0" y="1808835"/>
              <a:ext cx="9069705" cy="5055235"/>
            </a:xfrm>
            <a:custGeom>
              <a:avLst/>
              <a:gdLst/>
              <a:ahLst/>
              <a:cxnLst/>
              <a:rect l="l" t="t" r="r" b="b"/>
              <a:pathLst>
                <a:path w="9069705" h="5055234">
                  <a:moveTo>
                    <a:pt x="9069616" y="0"/>
                  </a:moveTo>
                  <a:lnTo>
                    <a:pt x="0" y="0"/>
                  </a:lnTo>
                  <a:lnTo>
                    <a:pt x="0" y="5054612"/>
                  </a:lnTo>
                  <a:lnTo>
                    <a:pt x="9069616" y="5054612"/>
                  </a:lnTo>
                  <a:lnTo>
                    <a:pt x="9069616" y="0"/>
                  </a:lnTo>
                  <a:close/>
                </a:path>
              </a:pathLst>
            </a:custGeom>
            <a:solidFill>
              <a:srgbClr val="4B4B5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/>
          <p:nvPr/>
        </p:nvSpPr>
        <p:spPr>
          <a:xfrm>
            <a:off x="580076" y="7153330"/>
            <a:ext cx="4641850" cy="421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600" spc="-50">
                <a:latin typeface="Verdana"/>
                <a:cs typeface="Verdana"/>
              </a:rPr>
              <a:t>https://</a:t>
            </a:r>
            <a:r>
              <a:rPr dirty="0" sz="2600" spc="-50">
                <a:latin typeface="Verdana"/>
                <a:cs typeface="Verdana"/>
                <a:hlinkClick r:id="rId4"/>
              </a:rPr>
              <a:t>www.salesgasm.com</a:t>
            </a:r>
            <a:endParaRPr sz="26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7902" y="2713355"/>
            <a:ext cx="7978140" cy="25527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6550" spc="10" b="1">
                <a:solidFill>
                  <a:srgbClr val="FFFFFF"/>
                </a:solidFill>
                <a:latin typeface="Arial"/>
                <a:cs typeface="Arial"/>
              </a:rPr>
              <a:t>DUBLIN</a:t>
            </a:r>
            <a:endParaRPr sz="165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0076" y="4928928"/>
            <a:ext cx="7840980" cy="57848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3600" spc="-30" b="1">
                <a:solidFill>
                  <a:srgbClr val="FFFFFF"/>
                </a:solidFill>
                <a:latin typeface="Arial"/>
                <a:cs typeface="Arial"/>
              </a:rPr>
              <a:t>DIGITAL</a:t>
            </a:r>
            <a:r>
              <a:rPr dirty="0" sz="3600" spc="-6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10" b="1">
                <a:solidFill>
                  <a:srgbClr val="FFFFFF"/>
                </a:solidFill>
                <a:latin typeface="Arial"/>
                <a:cs typeface="Arial"/>
              </a:rPr>
              <a:t>MARKETING</a:t>
            </a:r>
            <a:r>
              <a:rPr dirty="0" sz="36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15" b="1">
                <a:solidFill>
                  <a:srgbClr val="FFFFFF"/>
                </a:solidFill>
                <a:latin typeface="Arial"/>
                <a:cs typeface="Arial"/>
              </a:rPr>
              <a:t>SUMMIT</a:t>
            </a:r>
            <a:r>
              <a:rPr dirty="0" sz="36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10" b="1">
                <a:solidFill>
                  <a:srgbClr val="FFFFFF"/>
                </a:solidFill>
                <a:latin typeface="Arial"/>
                <a:cs typeface="Arial"/>
              </a:rPr>
              <a:t>2023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5240000" cy="7975600"/>
          </a:xfrm>
          <a:custGeom>
            <a:avLst/>
            <a:gdLst/>
            <a:ahLst/>
            <a:cxnLst/>
            <a:rect l="l" t="t" r="r" b="b"/>
            <a:pathLst>
              <a:path w="15240000" h="7975600">
                <a:moveTo>
                  <a:pt x="15240000" y="0"/>
                </a:moveTo>
                <a:lnTo>
                  <a:pt x="14897100" y="0"/>
                </a:lnTo>
                <a:lnTo>
                  <a:pt x="14897100" y="342900"/>
                </a:lnTo>
                <a:lnTo>
                  <a:pt x="14897100" y="1152080"/>
                </a:lnTo>
                <a:lnTo>
                  <a:pt x="14897100" y="2240648"/>
                </a:lnTo>
                <a:lnTo>
                  <a:pt x="14897100" y="7632700"/>
                </a:lnTo>
                <a:lnTo>
                  <a:pt x="342900" y="7632700"/>
                </a:lnTo>
                <a:lnTo>
                  <a:pt x="342900" y="2240648"/>
                </a:lnTo>
                <a:lnTo>
                  <a:pt x="14897100" y="2240648"/>
                </a:lnTo>
                <a:lnTo>
                  <a:pt x="14897100" y="1152080"/>
                </a:lnTo>
                <a:lnTo>
                  <a:pt x="342900" y="1152080"/>
                </a:lnTo>
                <a:lnTo>
                  <a:pt x="342900" y="342900"/>
                </a:lnTo>
                <a:lnTo>
                  <a:pt x="14897100" y="342900"/>
                </a:lnTo>
                <a:lnTo>
                  <a:pt x="14897100" y="0"/>
                </a:lnTo>
                <a:lnTo>
                  <a:pt x="0" y="0"/>
                </a:lnTo>
                <a:lnTo>
                  <a:pt x="0" y="342900"/>
                </a:lnTo>
                <a:lnTo>
                  <a:pt x="0" y="7632700"/>
                </a:lnTo>
                <a:lnTo>
                  <a:pt x="0" y="7975600"/>
                </a:lnTo>
                <a:lnTo>
                  <a:pt x="15240000" y="7975600"/>
                </a:lnTo>
                <a:lnTo>
                  <a:pt x="15240000" y="7632700"/>
                </a:lnTo>
                <a:lnTo>
                  <a:pt x="15240000" y="342900"/>
                </a:lnTo>
                <a:lnTo>
                  <a:pt x="15240000" y="0"/>
                </a:lnTo>
                <a:close/>
              </a:path>
            </a:pathLst>
          </a:custGeom>
          <a:solidFill>
            <a:srgbClr val="4B4B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80075" y="1206967"/>
            <a:ext cx="4333875" cy="9023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67710" algn="l"/>
              </a:tabLst>
            </a:pPr>
            <a:r>
              <a:rPr dirty="0" sz="5750" spc="15">
                <a:solidFill>
                  <a:srgbClr val="FFFFFF"/>
                </a:solidFill>
              </a:rPr>
              <a:t>ABO</a:t>
            </a:r>
            <a:r>
              <a:rPr dirty="0" sz="5750" spc="-45">
                <a:solidFill>
                  <a:srgbClr val="FFFFFF"/>
                </a:solidFill>
              </a:rPr>
              <a:t>U</a:t>
            </a:r>
            <a:r>
              <a:rPr dirty="0" sz="5750" spc="-160">
                <a:solidFill>
                  <a:srgbClr val="FFFFFF"/>
                </a:solidFill>
              </a:rPr>
              <a:t>T</a:t>
            </a:r>
            <a:r>
              <a:rPr dirty="0" sz="5750">
                <a:solidFill>
                  <a:srgbClr val="FFFFFF"/>
                </a:solidFill>
              </a:rPr>
              <a:t>	</a:t>
            </a:r>
            <a:r>
              <a:rPr dirty="0" sz="5750" spc="-235">
                <a:solidFill>
                  <a:srgbClr val="FFFFFF"/>
                </a:solidFill>
              </a:rPr>
              <a:t>US</a:t>
            </a:r>
            <a:endParaRPr sz="5750"/>
          </a:p>
        </p:txBody>
      </p:sp>
      <p:sp>
        <p:nvSpPr>
          <p:cNvPr id="4" name="object 4"/>
          <p:cNvSpPr/>
          <p:nvPr/>
        </p:nvSpPr>
        <p:spPr>
          <a:xfrm>
            <a:off x="194119" y="6415316"/>
            <a:ext cx="14892019" cy="736600"/>
          </a:xfrm>
          <a:custGeom>
            <a:avLst/>
            <a:gdLst/>
            <a:ahLst/>
            <a:cxnLst/>
            <a:rect l="l" t="t" r="r" b="b"/>
            <a:pathLst>
              <a:path w="14892019" h="736600">
                <a:moveTo>
                  <a:pt x="14891664" y="0"/>
                </a:moveTo>
                <a:lnTo>
                  <a:pt x="0" y="0"/>
                </a:lnTo>
                <a:lnTo>
                  <a:pt x="0" y="736599"/>
                </a:lnTo>
                <a:lnTo>
                  <a:pt x="14891664" y="736599"/>
                </a:lnTo>
                <a:lnTo>
                  <a:pt x="14891664" y="0"/>
                </a:lnTo>
                <a:close/>
              </a:path>
            </a:pathLst>
          </a:custGeom>
          <a:solidFill>
            <a:srgbClr val="4B4B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42900" y="3234649"/>
            <a:ext cx="14554200" cy="19939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438784" marR="347345">
              <a:lnSpc>
                <a:spcPct val="129200"/>
              </a:lnSpc>
              <a:spcBef>
                <a:spcPts val="100"/>
              </a:spcBef>
            </a:pPr>
            <a:r>
              <a:rPr dirty="0" sz="2000" spc="85">
                <a:latin typeface="Verdana"/>
                <a:cs typeface="Verdana"/>
              </a:rPr>
              <a:t>Dubbed</a:t>
            </a:r>
            <a:r>
              <a:rPr dirty="0" sz="2000" spc="-220">
                <a:latin typeface="Verdana"/>
                <a:cs typeface="Verdana"/>
              </a:rPr>
              <a:t> </a:t>
            </a:r>
            <a:r>
              <a:rPr dirty="0" sz="2000" spc="-10">
                <a:latin typeface="Verdana"/>
                <a:cs typeface="Verdana"/>
              </a:rPr>
              <a:t>by</a:t>
            </a:r>
            <a:r>
              <a:rPr dirty="0" sz="2000" spc="-215">
                <a:latin typeface="Verdana"/>
                <a:cs typeface="Verdana"/>
              </a:rPr>
              <a:t> </a:t>
            </a:r>
            <a:r>
              <a:rPr dirty="0" sz="2000" spc="30">
                <a:latin typeface="Verdana"/>
                <a:cs typeface="Verdana"/>
              </a:rPr>
              <a:t>many</a:t>
            </a:r>
            <a:r>
              <a:rPr dirty="0" sz="2000" spc="-215">
                <a:latin typeface="Verdana"/>
                <a:cs typeface="Verdana"/>
              </a:rPr>
              <a:t> </a:t>
            </a:r>
            <a:r>
              <a:rPr dirty="0" sz="2000" spc="-45">
                <a:latin typeface="Verdana"/>
                <a:cs typeface="Verdana"/>
              </a:rPr>
              <a:t>as</a:t>
            </a:r>
            <a:r>
              <a:rPr dirty="0" sz="2000" spc="-215">
                <a:latin typeface="Verdana"/>
                <a:cs typeface="Verdana"/>
              </a:rPr>
              <a:t> </a:t>
            </a:r>
            <a:r>
              <a:rPr dirty="0" sz="2000" spc="40">
                <a:latin typeface="Verdana"/>
                <a:cs typeface="Verdana"/>
              </a:rPr>
              <a:t>the</a:t>
            </a:r>
            <a:r>
              <a:rPr dirty="0" sz="2000" spc="-215">
                <a:latin typeface="Verdana"/>
                <a:cs typeface="Verdana"/>
              </a:rPr>
              <a:t> </a:t>
            </a:r>
            <a:r>
              <a:rPr dirty="0" sz="2000" spc="45">
                <a:latin typeface="Verdana"/>
                <a:cs typeface="Verdana"/>
              </a:rPr>
              <a:t>company</a:t>
            </a:r>
            <a:r>
              <a:rPr dirty="0" sz="2000" spc="-215">
                <a:latin typeface="Verdana"/>
                <a:cs typeface="Verdana"/>
              </a:rPr>
              <a:t> </a:t>
            </a:r>
            <a:r>
              <a:rPr dirty="0" sz="2000" spc="55">
                <a:latin typeface="Verdana"/>
                <a:cs typeface="Verdana"/>
              </a:rPr>
              <a:t>with</a:t>
            </a:r>
            <a:r>
              <a:rPr dirty="0" sz="2000" spc="-215">
                <a:latin typeface="Verdana"/>
                <a:cs typeface="Verdana"/>
              </a:rPr>
              <a:t> </a:t>
            </a:r>
            <a:r>
              <a:rPr dirty="0" sz="2000" spc="30">
                <a:latin typeface="Verdana"/>
                <a:cs typeface="Verdana"/>
              </a:rPr>
              <a:t>an</a:t>
            </a:r>
            <a:r>
              <a:rPr dirty="0" sz="2000" spc="-215">
                <a:latin typeface="Verdana"/>
                <a:cs typeface="Verdana"/>
              </a:rPr>
              <a:t> </a:t>
            </a:r>
            <a:r>
              <a:rPr dirty="0" sz="2000" spc="30">
                <a:latin typeface="Verdana"/>
                <a:cs typeface="Verdana"/>
              </a:rPr>
              <a:t>outlandish</a:t>
            </a:r>
            <a:r>
              <a:rPr dirty="0" sz="2000" spc="-215">
                <a:latin typeface="Verdana"/>
                <a:cs typeface="Verdana"/>
              </a:rPr>
              <a:t> </a:t>
            </a:r>
            <a:r>
              <a:rPr dirty="0" sz="2000" spc="60">
                <a:latin typeface="Verdana"/>
                <a:cs typeface="Verdana"/>
              </a:rPr>
              <a:t>name</a:t>
            </a:r>
            <a:r>
              <a:rPr dirty="0" sz="2000" spc="-215">
                <a:latin typeface="Verdana"/>
                <a:cs typeface="Verdana"/>
              </a:rPr>
              <a:t> </a:t>
            </a:r>
            <a:r>
              <a:rPr dirty="0" sz="2000" spc="25">
                <a:latin typeface="Verdana"/>
                <a:cs typeface="Verdana"/>
              </a:rPr>
              <a:t>that</a:t>
            </a:r>
            <a:r>
              <a:rPr dirty="0" sz="2000" spc="-215">
                <a:latin typeface="Verdana"/>
                <a:cs typeface="Verdana"/>
              </a:rPr>
              <a:t> </a:t>
            </a:r>
            <a:r>
              <a:rPr dirty="0" sz="2000" spc="-15">
                <a:latin typeface="Verdana"/>
                <a:cs typeface="Verdana"/>
              </a:rPr>
              <a:t>sticks</a:t>
            </a:r>
            <a:r>
              <a:rPr dirty="0" sz="2000" spc="-215">
                <a:latin typeface="Verdana"/>
                <a:cs typeface="Verdana"/>
              </a:rPr>
              <a:t> </a:t>
            </a:r>
            <a:r>
              <a:rPr dirty="0" sz="2000" spc="10">
                <a:latin typeface="Verdana"/>
                <a:cs typeface="Verdana"/>
              </a:rPr>
              <a:t>to</a:t>
            </a:r>
            <a:r>
              <a:rPr dirty="0" sz="2000" spc="-215">
                <a:latin typeface="Verdana"/>
                <a:cs typeface="Verdana"/>
              </a:rPr>
              <a:t> </a:t>
            </a:r>
            <a:r>
              <a:rPr dirty="0" sz="2000" spc="40">
                <a:latin typeface="Verdana"/>
                <a:cs typeface="Verdana"/>
              </a:rPr>
              <a:t>the</a:t>
            </a:r>
            <a:r>
              <a:rPr dirty="0" sz="2000" spc="-215">
                <a:latin typeface="Verdana"/>
                <a:cs typeface="Verdana"/>
              </a:rPr>
              <a:t> </a:t>
            </a:r>
            <a:r>
              <a:rPr dirty="0" sz="2000" spc="90">
                <a:latin typeface="Verdana"/>
                <a:cs typeface="Verdana"/>
              </a:rPr>
              <a:t>mind</a:t>
            </a:r>
            <a:r>
              <a:rPr dirty="0" sz="2000" spc="-220">
                <a:latin typeface="Verdana"/>
                <a:cs typeface="Verdana"/>
              </a:rPr>
              <a:t> </a:t>
            </a:r>
            <a:r>
              <a:rPr dirty="0" sz="2000" spc="-20">
                <a:latin typeface="Verdana"/>
                <a:cs typeface="Verdana"/>
              </a:rPr>
              <a:t>for</a:t>
            </a:r>
            <a:r>
              <a:rPr dirty="0" sz="2000" spc="-215">
                <a:latin typeface="Verdana"/>
                <a:cs typeface="Verdana"/>
              </a:rPr>
              <a:t> </a:t>
            </a:r>
            <a:r>
              <a:rPr dirty="0" sz="2000" spc="30">
                <a:latin typeface="Verdana"/>
                <a:cs typeface="Verdana"/>
              </a:rPr>
              <a:t>an</a:t>
            </a:r>
            <a:r>
              <a:rPr dirty="0" sz="2000" spc="-215">
                <a:latin typeface="Verdana"/>
                <a:cs typeface="Verdana"/>
              </a:rPr>
              <a:t> </a:t>
            </a:r>
            <a:r>
              <a:rPr dirty="0" sz="2000" spc="-50">
                <a:latin typeface="Verdana"/>
                <a:cs typeface="Verdana"/>
              </a:rPr>
              <a:t>eternity,</a:t>
            </a:r>
            <a:r>
              <a:rPr dirty="0" sz="2000" spc="-215">
                <a:latin typeface="Verdana"/>
                <a:cs typeface="Verdana"/>
              </a:rPr>
              <a:t> </a:t>
            </a:r>
            <a:r>
              <a:rPr dirty="0" sz="2000" spc="-5">
                <a:latin typeface="Verdana"/>
                <a:cs typeface="Verdana"/>
              </a:rPr>
              <a:t>Salesgasm </a:t>
            </a:r>
            <a:r>
              <a:rPr dirty="0" sz="2000" spc="-690">
                <a:latin typeface="Verdana"/>
                <a:cs typeface="Verdana"/>
              </a:rPr>
              <a:t> </a:t>
            </a:r>
            <a:r>
              <a:rPr dirty="0" sz="2000" spc="-40">
                <a:latin typeface="Verdana"/>
                <a:cs typeface="Verdana"/>
              </a:rPr>
              <a:t>is</a:t>
            </a:r>
            <a:r>
              <a:rPr dirty="0" sz="2000" spc="-155">
                <a:latin typeface="Verdana"/>
                <a:cs typeface="Verdana"/>
              </a:rPr>
              <a:t> </a:t>
            </a:r>
            <a:r>
              <a:rPr dirty="0" sz="2000" spc="-25">
                <a:latin typeface="Verdana"/>
                <a:cs typeface="Verdana"/>
              </a:rPr>
              <a:t>a</a:t>
            </a:r>
            <a:r>
              <a:rPr dirty="0" sz="2000" spc="-150">
                <a:latin typeface="Verdana"/>
                <a:cs typeface="Verdana"/>
              </a:rPr>
              <a:t> </a:t>
            </a:r>
            <a:r>
              <a:rPr dirty="0" sz="2000" spc="-5">
                <a:latin typeface="Verdana"/>
                <a:cs typeface="Verdana"/>
              </a:rPr>
              <a:t>professional</a:t>
            </a:r>
            <a:r>
              <a:rPr dirty="0" sz="2000" spc="-150">
                <a:latin typeface="Verdana"/>
                <a:cs typeface="Verdana"/>
              </a:rPr>
              <a:t> </a:t>
            </a:r>
            <a:r>
              <a:rPr dirty="0" sz="2000" spc="-30">
                <a:latin typeface="Verdana"/>
                <a:cs typeface="Verdana"/>
              </a:rPr>
              <a:t>sales</a:t>
            </a:r>
            <a:r>
              <a:rPr dirty="0" sz="2000" spc="-150">
                <a:latin typeface="Verdana"/>
                <a:cs typeface="Verdana"/>
              </a:rPr>
              <a:t> </a:t>
            </a:r>
            <a:r>
              <a:rPr dirty="0" sz="2000" spc="55">
                <a:latin typeface="Verdana"/>
                <a:cs typeface="Verdana"/>
              </a:rPr>
              <a:t>and</a:t>
            </a:r>
            <a:r>
              <a:rPr dirty="0" sz="2000" spc="-155">
                <a:latin typeface="Verdana"/>
                <a:cs typeface="Verdana"/>
              </a:rPr>
              <a:t> </a:t>
            </a:r>
            <a:r>
              <a:rPr dirty="0" sz="2000" spc="30">
                <a:latin typeface="Verdana"/>
                <a:cs typeface="Verdana"/>
              </a:rPr>
              <a:t>marketing</a:t>
            </a:r>
            <a:r>
              <a:rPr dirty="0" sz="2000" spc="-150">
                <a:latin typeface="Verdana"/>
                <a:cs typeface="Verdana"/>
              </a:rPr>
              <a:t> </a:t>
            </a:r>
            <a:r>
              <a:rPr dirty="0" sz="2000" spc="15">
                <a:latin typeface="Verdana"/>
                <a:cs typeface="Verdana"/>
              </a:rPr>
              <a:t>training</a:t>
            </a:r>
            <a:r>
              <a:rPr dirty="0" sz="2000" spc="-150">
                <a:latin typeface="Verdana"/>
                <a:cs typeface="Verdana"/>
              </a:rPr>
              <a:t> </a:t>
            </a:r>
            <a:r>
              <a:rPr dirty="0" sz="2000" spc="5">
                <a:latin typeface="Verdana"/>
                <a:cs typeface="Verdana"/>
              </a:rPr>
              <a:t>facilitation</a:t>
            </a:r>
            <a:r>
              <a:rPr dirty="0" sz="2000" spc="-150">
                <a:latin typeface="Verdana"/>
                <a:cs typeface="Verdana"/>
              </a:rPr>
              <a:t> </a:t>
            </a:r>
            <a:r>
              <a:rPr dirty="0" sz="2000" spc="-10">
                <a:latin typeface="Verdana"/>
                <a:cs typeface="Verdana"/>
              </a:rPr>
              <a:t>company.</a:t>
            </a:r>
            <a:r>
              <a:rPr dirty="0" sz="2000" spc="-150">
                <a:latin typeface="Verdana"/>
                <a:cs typeface="Verdana"/>
              </a:rPr>
              <a:t> </a:t>
            </a:r>
            <a:r>
              <a:rPr dirty="0" sz="2000" spc="-95">
                <a:latin typeface="Verdana"/>
                <a:cs typeface="Verdana"/>
              </a:rPr>
              <a:t>Its</a:t>
            </a:r>
            <a:r>
              <a:rPr dirty="0" sz="2000" spc="-155">
                <a:latin typeface="Verdana"/>
                <a:cs typeface="Verdana"/>
              </a:rPr>
              <a:t> </a:t>
            </a:r>
            <a:r>
              <a:rPr dirty="0" sz="2000" spc="20">
                <a:latin typeface="Verdana"/>
                <a:cs typeface="Verdana"/>
              </a:rPr>
              <a:t>mission</a:t>
            </a:r>
            <a:r>
              <a:rPr dirty="0" sz="2000" spc="-150">
                <a:latin typeface="Verdana"/>
                <a:cs typeface="Verdana"/>
              </a:rPr>
              <a:t> </a:t>
            </a:r>
            <a:r>
              <a:rPr dirty="0" sz="2000" spc="-40">
                <a:latin typeface="Verdana"/>
                <a:cs typeface="Verdana"/>
              </a:rPr>
              <a:t>is</a:t>
            </a:r>
            <a:r>
              <a:rPr dirty="0" sz="2000" spc="-150">
                <a:latin typeface="Verdana"/>
                <a:cs typeface="Verdana"/>
              </a:rPr>
              <a:t> </a:t>
            </a:r>
            <a:r>
              <a:rPr dirty="0" sz="2000" spc="10">
                <a:latin typeface="Verdana"/>
                <a:cs typeface="Verdana"/>
              </a:rPr>
              <a:t>to</a:t>
            </a:r>
            <a:r>
              <a:rPr dirty="0" sz="2000" spc="-150">
                <a:latin typeface="Verdana"/>
                <a:cs typeface="Verdana"/>
              </a:rPr>
              <a:t> </a:t>
            </a:r>
            <a:r>
              <a:rPr dirty="0" sz="2000" spc="35">
                <a:latin typeface="Verdana"/>
                <a:cs typeface="Verdana"/>
              </a:rPr>
              <a:t>make</a:t>
            </a:r>
            <a:r>
              <a:rPr dirty="0" sz="2000" spc="-150">
                <a:latin typeface="Verdana"/>
                <a:cs typeface="Verdana"/>
              </a:rPr>
              <a:t> </a:t>
            </a:r>
            <a:r>
              <a:rPr dirty="0" sz="2000" spc="-15">
                <a:latin typeface="Verdana"/>
                <a:cs typeface="Verdana"/>
              </a:rPr>
              <a:t>sure</a:t>
            </a:r>
            <a:r>
              <a:rPr dirty="0" sz="2000" spc="-155">
                <a:latin typeface="Verdana"/>
                <a:cs typeface="Verdana"/>
              </a:rPr>
              <a:t> </a:t>
            </a:r>
            <a:r>
              <a:rPr dirty="0" sz="2000" spc="25">
                <a:latin typeface="Verdana"/>
                <a:cs typeface="Verdana"/>
              </a:rPr>
              <a:t>that</a:t>
            </a:r>
            <a:r>
              <a:rPr dirty="0" sz="2000" spc="-150">
                <a:latin typeface="Verdana"/>
                <a:cs typeface="Verdana"/>
              </a:rPr>
              <a:t> </a:t>
            </a:r>
            <a:r>
              <a:rPr dirty="0" sz="2000" spc="40">
                <a:latin typeface="Verdana"/>
                <a:cs typeface="Verdana"/>
              </a:rPr>
              <a:t>the</a:t>
            </a:r>
            <a:r>
              <a:rPr dirty="0" sz="2000" spc="-150">
                <a:latin typeface="Verdana"/>
                <a:cs typeface="Verdana"/>
              </a:rPr>
              <a:t> </a:t>
            </a:r>
            <a:r>
              <a:rPr dirty="0" sz="2000" spc="30">
                <a:latin typeface="Verdana"/>
                <a:cs typeface="Verdana"/>
              </a:rPr>
              <a:t>world </a:t>
            </a:r>
            <a:r>
              <a:rPr dirty="0" sz="2000" spc="-690">
                <a:latin typeface="Verdana"/>
                <a:cs typeface="Verdana"/>
              </a:rPr>
              <a:t> </a:t>
            </a:r>
            <a:r>
              <a:rPr dirty="0" sz="2000" spc="-5">
                <a:latin typeface="Verdana"/>
                <a:cs typeface="Verdana"/>
              </a:rPr>
              <a:t>has</a:t>
            </a:r>
            <a:r>
              <a:rPr dirty="0" sz="2000">
                <a:latin typeface="Verdana"/>
                <a:cs typeface="Verdana"/>
              </a:rPr>
              <a:t> </a:t>
            </a:r>
            <a:r>
              <a:rPr dirty="0" sz="2000" spc="10">
                <a:latin typeface="Verdana"/>
                <a:cs typeface="Verdana"/>
              </a:rPr>
              <a:t>better</a:t>
            </a:r>
            <a:r>
              <a:rPr dirty="0" sz="2000">
                <a:latin typeface="Verdana"/>
                <a:cs typeface="Verdana"/>
              </a:rPr>
              <a:t> </a:t>
            </a:r>
            <a:r>
              <a:rPr dirty="0" sz="2000" spc="55">
                <a:latin typeface="Verdana"/>
                <a:cs typeface="Verdana"/>
              </a:rPr>
              <a:t>and</a:t>
            </a:r>
            <a:r>
              <a:rPr dirty="0" sz="2000">
                <a:latin typeface="Verdana"/>
                <a:cs typeface="Verdana"/>
              </a:rPr>
              <a:t> </a:t>
            </a:r>
            <a:r>
              <a:rPr dirty="0" sz="2000" spc="35">
                <a:latin typeface="Verdana"/>
                <a:cs typeface="Verdana"/>
              </a:rPr>
              <a:t>more</a:t>
            </a:r>
            <a:r>
              <a:rPr dirty="0" sz="2000">
                <a:latin typeface="Verdana"/>
                <a:cs typeface="Verdana"/>
              </a:rPr>
              <a:t> </a:t>
            </a:r>
            <a:r>
              <a:rPr dirty="0" sz="2000" spc="15">
                <a:latin typeface="Verdana"/>
                <a:cs typeface="Verdana"/>
              </a:rPr>
              <a:t>efﬁcient</a:t>
            </a:r>
            <a:r>
              <a:rPr dirty="0" sz="2000">
                <a:latin typeface="Verdana"/>
                <a:cs typeface="Verdana"/>
              </a:rPr>
              <a:t> </a:t>
            </a:r>
            <a:r>
              <a:rPr dirty="0" sz="2000" spc="-30">
                <a:latin typeface="Verdana"/>
                <a:cs typeface="Verdana"/>
              </a:rPr>
              <a:t>sales</a:t>
            </a:r>
            <a:r>
              <a:rPr dirty="0" sz="2000" spc="5">
                <a:latin typeface="Verdana"/>
                <a:cs typeface="Verdana"/>
              </a:rPr>
              <a:t> </a:t>
            </a:r>
            <a:r>
              <a:rPr dirty="0" sz="2000" spc="55">
                <a:latin typeface="Verdana"/>
                <a:cs typeface="Verdana"/>
              </a:rPr>
              <a:t>and</a:t>
            </a:r>
            <a:r>
              <a:rPr dirty="0" sz="2000">
                <a:latin typeface="Verdana"/>
                <a:cs typeface="Verdana"/>
              </a:rPr>
              <a:t> </a:t>
            </a:r>
            <a:r>
              <a:rPr dirty="0" sz="2000" spc="30">
                <a:latin typeface="Verdana"/>
                <a:cs typeface="Verdana"/>
              </a:rPr>
              <a:t>marketing</a:t>
            </a:r>
            <a:r>
              <a:rPr dirty="0" sz="2000">
                <a:latin typeface="Verdana"/>
                <a:cs typeface="Verdana"/>
              </a:rPr>
              <a:t> </a:t>
            </a:r>
            <a:r>
              <a:rPr dirty="0" sz="2000" spc="-10">
                <a:latin typeface="Verdana"/>
                <a:cs typeface="Verdana"/>
              </a:rPr>
              <a:t>professionals</a:t>
            </a:r>
            <a:r>
              <a:rPr dirty="0" sz="2000">
                <a:latin typeface="Verdana"/>
                <a:cs typeface="Verdana"/>
              </a:rPr>
              <a:t> </a:t>
            </a:r>
            <a:r>
              <a:rPr dirty="0" sz="2000" spc="55">
                <a:latin typeface="Verdana"/>
                <a:cs typeface="Verdana"/>
              </a:rPr>
              <a:t>and</a:t>
            </a:r>
            <a:r>
              <a:rPr dirty="0" sz="2000">
                <a:latin typeface="Verdana"/>
                <a:cs typeface="Verdana"/>
              </a:rPr>
              <a:t> </a:t>
            </a:r>
            <a:r>
              <a:rPr dirty="0" sz="2000" spc="60">
                <a:latin typeface="Verdana"/>
                <a:cs typeface="Verdana"/>
              </a:rPr>
              <a:t>no</a:t>
            </a:r>
            <a:r>
              <a:rPr dirty="0" sz="2000">
                <a:latin typeface="Verdana"/>
                <a:cs typeface="Verdana"/>
              </a:rPr>
              <a:t> </a:t>
            </a:r>
            <a:r>
              <a:rPr dirty="0" sz="2000" spc="20">
                <a:latin typeface="Verdana"/>
                <a:cs typeface="Verdana"/>
              </a:rPr>
              <a:t>company/department</a:t>
            </a:r>
            <a:r>
              <a:rPr dirty="0" sz="2000" spc="5">
                <a:latin typeface="Verdana"/>
                <a:cs typeface="Verdana"/>
              </a:rPr>
              <a:t> </a:t>
            </a:r>
            <a:r>
              <a:rPr dirty="0" sz="2000" spc="-5">
                <a:latin typeface="Verdana"/>
                <a:cs typeface="Verdana"/>
              </a:rPr>
              <a:t>has</a:t>
            </a:r>
            <a:r>
              <a:rPr dirty="0" sz="2000">
                <a:latin typeface="Verdana"/>
                <a:cs typeface="Verdana"/>
              </a:rPr>
              <a:t> </a:t>
            </a:r>
            <a:r>
              <a:rPr dirty="0" sz="2000" spc="10">
                <a:latin typeface="Verdana"/>
                <a:cs typeface="Verdana"/>
              </a:rPr>
              <a:t>to</a:t>
            </a:r>
            <a:r>
              <a:rPr dirty="0" sz="2000">
                <a:latin typeface="Verdana"/>
                <a:cs typeface="Verdana"/>
              </a:rPr>
              <a:t> </a:t>
            </a:r>
            <a:r>
              <a:rPr dirty="0" sz="2000" spc="5">
                <a:latin typeface="Verdana"/>
                <a:cs typeface="Verdana"/>
              </a:rPr>
              <a:t>close </a:t>
            </a:r>
            <a:r>
              <a:rPr dirty="0" sz="2000" spc="-690">
                <a:latin typeface="Verdana"/>
                <a:cs typeface="Verdana"/>
              </a:rPr>
              <a:t> </a:t>
            </a:r>
            <a:r>
              <a:rPr dirty="0" sz="2000" spc="80">
                <a:latin typeface="Verdana"/>
                <a:cs typeface="Verdana"/>
              </a:rPr>
              <a:t>down</a:t>
            </a:r>
            <a:r>
              <a:rPr dirty="0" sz="2000" spc="-204">
                <a:latin typeface="Verdana"/>
                <a:cs typeface="Verdana"/>
              </a:rPr>
              <a:t> </a:t>
            </a:r>
            <a:r>
              <a:rPr dirty="0" sz="2000" spc="30">
                <a:latin typeface="Verdana"/>
                <a:cs typeface="Verdana"/>
              </a:rPr>
              <a:t>because</a:t>
            </a:r>
            <a:r>
              <a:rPr dirty="0" sz="2000" spc="-200">
                <a:latin typeface="Verdana"/>
                <a:cs typeface="Verdana"/>
              </a:rPr>
              <a:t> </a:t>
            </a:r>
            <a:r>
              <a:rPr dirty="0" sz="2000" spc="5">
                <a:latin typeface="Verdana"/>
                <a:cs typeface="Verdana"/>
              </a:rPr>
              <a:t>it</a:t>
            </a:r>
            <a:r>
              <a:rPr dirty="0" sz="2000" spc="-204">
                <a:latin typeface="Verdana"/>
                <a:cs typeface="Verdana"/>
              </a:rPr>
              <a:t> </a:t>
            </a:r>
            <a:r>
              <a:rPr dirty="0" sz="2000" spc="-5">
                <a:latin typeface="Verdana"/>
                <a:cs typeface="Verdana"/>
              </a:rPr>
              <a:t>was</a:t>
            </a:r>
            <a:r>
              <a:rPr dirty="0" sz="2000" spc="-200">
                <a:latin typeface="Verdana"/>
                <a:cs typeface="Verdana"/>
              </a:rPr>
              <a:t> </a:t>
            </a:r>
            <a:r>
              <a:rPr dirty="0" sz="2000" spc="50">
                <a:latin typeface="Verdana"/>
                <a:cs typeface="Verdana"/>
              </a:rPr>
              <a:t>not</a:t>
            </a:r>
            <a:r>
              <a:rPr dirty="0" sz="2000" spc="-204">
                <a:latin typeface="Verdana"/>
                <a:cs typeface="Verdana"/>
              </a:rPr>
              <a:t> </a:t>
            </a:r>
            <a:r>
              <a:rPr dirty="0" sz="2000" spc="20">
                <a:latin typeface="Verdana"/>
                <a:cs typeface="Verdana"/>
              </a:rPr>
              <a:t>able</a:t>
            </a:r>
            <a:r>
              <a:rPr dirty="0" sz="2000" spc="-200">
                <a:latin typeface="Verdana"/>
                <a:cs typeface="Verdana"/>
              </a:rPr>
              <a:t> </a:t>
            </a:r>
            <a:r>
              <a:rPr dirty="0" sz="2000" spc="10">
                <a:latin typeface="Verdana"/>
                <a:cs typeface="Verdana"/>
              </a:rPr>
              <a:t>to</a:t>
            </a:r>
            <a:r>
              <a:rPr dirty="0" sz="2000" spc="-200">
                <a:latin typeface="Verdana"/>
                <a:cs typeface="Verdana"/>
              </a:rPr>
              <a:t> </a:t>
            </a:r>
            <a:r>
              <a:rPr dirty="0" sz="2000" spc="15">
                <a:latin typeface="Verdana"/>
                <a:cs typeface="Verdana"/>
              </a:rPr>
              <a:t>market</a:t>
            </a:r>
            <a:r>
              <a:rPr dirty="0" sz="2000" spc="-204">
                <a:latin typeface="Verdana"/>
                <a:cs typeface="Verdana"/>
              </a:rPr>
              <a:t> </a:t>
            </a:r>
            <a:r>
              <a:rPr dirty="0" sz="2000" spc="55">
                <a:latin typeface="Verdana"/>
                <a:cs typeface="Verdana"/>
              </a:rPr>
              <a:t>and</a:t>
            </a:r>
            <a:r>
              <a:rPr dirty="0" sz="2000" spc="-200">
                <a:latin typeface="Verdana"/>
                <a:cs typeface="Verdana"/>
              </a:rPr>
              <a:t> </a:t>
            </a:r>
            <a:r>
              <a:rPr dirty="0" sz="2000" spc="-20">
                <a:latin typeface="Verdana"/>
                <a:cs typeface="Verdana"/>
              </a:rPr>
              <a:t>sell</a:t>
            </a:r>
            <a:r>
              <a:rPr dirty="0" sz="2000" spc="-204">
                <a:latin typeface="Verdana"/>
                <a:cs typeface="Verdana"/>
              </a:rPr>
              <a:t> </a:t>
            </a:r>
            <a:r>
              <a:rPr dirty="0" sz="2000" spc="-20">
                <a:latin typeface="Verdana"/>
                <a:cs typeface="Verdana"/>
              </a:rPr>
              <a:t>its</a:t>
            </a:r>
            <a:r>
              <a:rPr dirty="0" sz="2000" spc="-200">
                <a:latin typeface="Verdana"/>
                <a:cs typeface="Verdana"/>
              </a:rPr>
              <a:t> </a:t>
            </a:r>
            <a:r>
              <a:rPr dirty="0" sz="2000" spc="-30">
                <a:latin typeface="Verdana"/>
                <a:cs typeface="Verdana"/>
              </a:rPr>
              <a:t>products/services.</a:t>
            </a:r>
            <a:r>
              <a:rPr dirty="0" sz="2000" spc="-204">
                <a:latin typeface="Verdana"/>
                <a:cs typeface="Verdana"/>
              </a:rPr>
              <a:t> </a:t>
            </a:r>
            <a:r>
              <a:rPr dirty="0" sz="2000" spc="40">
                <a:latin typeface="Verdana"/>
                <a:cs typeface="Verdana"/>
              </a:rPr>
              <a:t>Many</a:t>
            </a:r>
            <a:r>
              <a:rPr dirty="0" sz="2000" spc="-200">
                <a:latin typeface="Verdana"/>
                <a:cs typeface="Verdana"/>
              </a:rPr>
              <a:t> </a:t>
            </a:r>
            <a:r>
              <a:rPr dirty="0" sz="2000" spc="5">
                <a:latin typeface="Verdana"/>
                <a:cs typeface="Verdana"/>
              </a:rPr>
              <a:t>of</a:t>
            </a:r>
            <a:r>
              <a:rPr dirty="0" sz="2000" spc="-200">
                <a:latin typeface="Verdana"/>
                <a:cs typeface="Verdana"/>
              </a:rPr>
              <a:t> </a:t>
            </a:r>
            <a:r>
              <a:rPr dirty="0" sz="2000" spc="40">
                <a:latin typeface="Verdana"/>
                <a:cs typeface="Verdana"/>
              </a:rPr>
              <a:t>the</a:t>
            </a:r>
            <a:r>
              <a:rPr dirty="0" sz="2000" spc="-204">
                <a:latin typeface="Verdana"/>
                <a:cs typeface="Verdana"/>
              </a:rPr>
              <a:t> </a:t>
            </a:r>
            <a:r>
              <a:rPr dirty="0" sz="2000" spc="5">
                <a:latin typeface="Verdana"/>
                <a:cs typeface="Verdana"/>
              </a:rPr>
              <a:t>ﬁnest</a:t>
            </a:r>
            <a:r>
              <a:rPr dirty="0" sz="2000" spc="-200">
                <a:latin typeface="Verdana"/>
                <a:cs typeface="Verdana"/>
              </a:rPr>
              <a:t> </a:t>
            </a:r>
            <a:r>
              <a:rPr dirty="0" sz="2000" spc="-30">
                <a:latin typeface="Verdana"/>
                <a:cs typeface="Verdana"/>
              </a:rPr>
              <a:t>sales</a:t>
            </a:r>
            <a:r>
              <a:rPr dirty="0" sz="2000" spc="-204">
                <a:latin typeface="Verdana"/>
                <a:cs typeface="Verdana"/>
              </a:rPr>
              <a:t> </a:t>
            </a:r>
            <a:r>
              <a:rPr dirty="0" sz="2000" spc="55">
                <a:latin typeface="Verdana"/>
                <a:cs typeface="Verdana"/>
              </a:rPr>
              <a:t>and</a:t>
            </a:r>
            <a:r>
              <a:rPr dirty="0" sz="2000" spc="-200">
                <a:latin typeface="Verdana"/>
                <a:cs typeface="Verdana"/>
              </a:rPr>
              <a:t> </a:t>
            </a:r>
            <a:r>
              <a:rPr dirty="0" sz="2000" spc="30">
                <a:latin typeface="Verdana"/>
                <a:cs typeface="Verdana"/>
              </a:rPr>
              <a:t>marketing </a:t>
            </a:r>
            <a:r>
              <a:rPr dirty="0" sz="2000" spc="-690">
                <a:latin typeface="Verdana"/>
                <a:cs typeface="Verdana"/>
              </a:rPr>
              <a:t> </a:t>
            </a:r>
            <a:r>
              <a:rPr dirty="0" sz="2000" spc="-10">
                <a:latin typeface="Verdana"/>
                <a:cs typeface="Verdana"/>
              </a:rPr>
              <a:t>professionals</a:t>
            </a:r>
            <a:r>
              <a:rPr dirty="0" sz="2000" spc="-180">
                <a:latin typeface="Verdana"/>
                <a:cs typeface="Verdana"/>
              </a:rPr>
              <a:t> </a:t>
            </a:r>
            <a:r>
              <a:rPr dirty="0" sz="2000" spc="25">
                <a:latin typeface="Verdana"/>
                <a:cs typeface="Verdana"/>
              </a:rPr>
              <a:t>from</a:t>
            </a:r>
            <a:r>
              <a:rPr dirty="0" sz="2000" spc="-180">
                <a:latin typeface="Verdana"/>
                <a:cs typeface="Verdana"/>
              </a:rPr>
              <a:t> </a:t>
            </a:r>
            <a:r>
              <a:rPr dirty="0" sz="2000" spc="-20">
                <a:latin typeface="Verdana"/>
                <a:cs typeface="Verdana"/>
              </a:rPr>
              <a:t>across</a:t>
            </a:r>
            <a:r>
              <a:rPr dirty="0" sz="2000" spc="-180">
                <a:latin typeface="Verdana"/>
                <a:cs typeface="Verdana"/>
              </a:rPr>
              <a:t> </a:t>
            </a:r>
            <a:r>
              <a:rPr dirty="0" sz="2000" spc="40">
                <a:latin typeface="Verdana"/>
                <a:cs typeface="Verdana"/>
              </a:rPr>
              <a:t>the</a:t>
            </a:r>
            <a:r>
              <a:rPr dirty="0" sz="2000" spc="-180">
                <a:latin typeface="Verdana"/>
                <a:cs typeface="Verdana"/>
              </a:rPr>
              <a:t> </a:t>
            </a:r>
            <a:r>
              <a:rPr dirty="0" sz="2000" spc="55">
                <a:latin typeface="Verdana"/>
                <a:cs typeface="Verdana"/>
              </a:rPr>
              <a:t>globe</a:t>
            </a:r>
            <a:r>
              <a:rPr dirty="0" sz="2000" spc="-180">
                <a:latin typeface="Verdana"/>
                <a:cs typeface="Verdana"/>
              </a:rPr>
              <a:t> </a:t>
            </a:r>
            <a:r>
              <a:rPr dirty="0" sz="2000" spc="-30">
                <a:latin typeface="Verdana"/>
                <a:cs typeface="Verdana"/>
              </a:rPr>
              <a:t>are</a:t>
            </a:r>
            <a:r>
              <a:rPr dirty="0" sz="2000" spc="-180">
                <a:latin typeface="Verdana"/>
                <a:cs typeface="Verdana"/>
              </a:rPr>
              <a:t> </a:t>
            </a:r>
            <a:r>
              <a:rPr dirty="0" sz="2000" spc="-25">
                <a:latin typeface="Verdana"/>
                <a:cs typeface="Verdana"/>
              </a:rPr>
              <a:t>a</a:t>
            </a:r>
            <a:r>
              <a:rPr dirty="0" sz="2000" spc="-175">
                <a:latin typeface="Verdana"/>
                <a:cs typeface="Verdana"/>
              </a:rPr>
              <a:t> </a:t>
            </a:r>
            <a:r>
              <a:rPr dirty="0" sz="2000" spc="15">
                <a:latin typeface="Verdana"/>
                <a:cs typeface="Verdana"/>
              </a:rPr>
              <a:t>part</a:t>
            </a:r>
            <a:r>
              <a:rPr dirty="0" sz="2000" spc="-180">
                <a:latin typeface="Verdana"/>
                <a:cs typeface="Verdana"/>
              </a:rPr>
              <a:t> </a:t>
            </a:r>
            <a:r>
              <a:rPr dirty="0" sz="2000" spc="5">
                <a:latin typeface="Verdana"/>
                <a:cs typeface="Verdana"/>
              </a:rPr>
              <a:t>of</a:t>
            </a:r>
            <a:r>
              <a:rPr dirty="0" sz="2000" spc="-180">
                <a:latin typeface="Verdana"/>
                <a:cs typeface="Verdana"/>
              </a:rPr>
              <a:t> </a:t>
            </a:r>
            <a:r>
              <a:rPr dirty="0" sz="2000" spc="40">
                <a:latin typeface="Verdana"/>
                <a:cs typeface="Verdana"/>
              </a:rPr>
              <a:t>the</a:t>
            </a:r>
            <a:r>
              <a:rPr dirty="0" sz="2000" spc="-180">
                <a:latin typeface="Verdana"/>
                <a:cs typeface="Verdana"/>
              </a:rPr>
              <a:t> </a:t>
            </a:r>
            <a:r>
              <a:rPr dirty="0" sz="2000" spc="-5">
                <a:latin typeface="Verdana"/>
                <a:cs typeface="Verdana"/>
              </a:rPr>
              <a:t>Salesgasm</a:t>
            </a:r>
            <a:r>
              <a:rPr dirty="0" sz="2000" spc="-180">
                <a:latin typeface="Verdana"/>
                <a:cs typeface="Verdana"/>
              </a:rPr>
              <a:t> </a:t>
            </a:r>
            <a:r>
              <a:rPr dirty="0" sz="2000" spc="-55">
                <a:latin typeface="Verdana"/>
                <a:cs typeface="Verdana"/>
              </a:rPr>
              <a:t>family.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19340" y="6538286"/>
            <a:ext cx="4641850" cy="421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600" spc="-50">
                <a:solidFill>
                  <a:srgbClr val="FFFFFF"/>
                </a:solidFill>
                <a:latin typeface="Verdana"/>
                <a:cs typeface="Verdana"/>
              </a:rPr>
              <a:t>https://</a:t>
            </a:r>
            <a:r>
              <a:rPr dirty="0" sz="2600" spc="-50">
                <a:solidFill>
                  <a:srgbClr val="FFFFFF"/>
                </a:solidFill>
                <a:latin typeface="Verdana"/>
                <a:cs typeface="Verdana"/>
                <a:hlinkClick r:id="rId2"/>
              </a:rPr>
              <a:t>www.salesgasm.com</a:t>
            </a:r>
            <a:endParaRPr sz="2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59332" y="0"/>
            <a:ext cx="14081125" cy="7975600"/>
            <a:chOff x="1159332" y="0"/>
            <a:chExt cx="14081125" cy="7975600"/>
          </a:xfrm>
        </p:grpSpPr>
        <p:sp>
          <p:nvSpPr>
            <p:cNvPr id="3" name="object 3"/>
            <p:cNvSpPr/>
            <p:nvPr/>
          </p:nvSpPr>
          <p:spPr>
            <a:xfrm>
              <a:off x="1159332" y="0"/>
              <a:ext cx="9231630" cy="7975600"/>
            </a:xfrm>
            <a:custGeom>
              <a:avLst/>
              <a:gdLst/>
              <a:ahLst/>
              <a:cxnLst/>
              <a:rect l="l" t="t" r="r" b="b"/>
              <a:pathLst>
                <a:path w="9231630" h="7975600">
                  <a:moveTo>
                    <a:pt x="9231071" y="0"/>
                  </a:moveTo>
                  <a:lnTo>
                    <a:pt x="0" y="0"/>
                  </a:lnTo>
                  <a:lnTo>
                    <a:pt x="0" y="7975600"/>
                  </a:lnTo>
                  <a:lnTo>
                    <a:pt x="9231071" y="7975600"/>
                  </a:lnTo>
                  <a:lnTo>
                    <a:pt x="9231071" y="0"/>
                  </a:lnTo>
                  <a:close/>
                </a:path>
              </a:pathLst>
            </a:custGeom>
            <a:solidFill>
              <a:srgbClr val="4B4B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8518067" y="1308100"/>
              <a:ext cx="6722109" cy="6667500"/>
            </a:xfrm>
            <a:custGeom>
              <a:avLst/>
              <a:gdLst/>
              <a:ahLst/>
              <a:cxnLst/>
              <a:rect l="l" t="t" r="r" b="b"/>
              <a:pathLst>
                <a:path w="6722109" h="6667500">
                  <a:moveTo>
                    <a:pt x="6721919" y="0"/>
                  </a:moveTo>
                  <a:lnTo>
                    <a:pt x="0" y="0"/>
                  </a:lnTo>
                  <a:lnTo>
                    <a:pt x="0" y="6667500"/>
                  </a:lnTo>
                  <a:lnTo>
                    <a:pt x="6721919" y="6667500"/>
                  </a:lnTo>
                  <a:lnTo>
                    <a:pt x="6721919" y="0"/>
                  </a:lnTo>
                  <a:close/>
                </a:path>
              </a:pathLst>
            </a:custGeom>
            <a:solidFill>
              <a:srgbClr val="D79014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22257" y="302861"/>
              <a:ext cx="2526692" cy="703306"/>
            </a:xfrm>
            <a:prstGeom prst="rect">
              <a:avLst/>
            </a:prstGeom>
          </p:spPr>
        </p:pic>
      </p:grp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1330" y="3898969"/>
            <a:ext cx="342082" cy="236487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4340" y="1711755"/>
            <a:ext cx="310718" cy="2123479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455055" y="253429"/>
            <a:ext cx="6753859" cy="7432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635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dirty="0" sz="18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digital</a:t>
            </a:r>
            <a:r>
              <a:rPr dirty="0" sz="18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landscape</a:t>
            </a:r>
            <a:r>
              <a:rPr dirty="0" sz="18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is</a:t>
            </a:r>
            <a:r>
              <a:rPr dirty="0" sz="18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rapidly</a:t>
            </a:r>
            <a:r>
              <a:rPr dirty="0" sz="18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evolving</a:t>
            </a:r>
            <a:r>
              <a:rPr dirty="0" sz="18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day</a:t>
            </a:r>
            <a:r>
              <a:rPr dirty="0" sz="18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by</a:t>
            </a:r>
            <a:r>
              <a:rPr dirty="0" sz="18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day</a:t>
            </a:r>
            <a:r>
              <a:rPr dirty="0" sz="1800" spc="-5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dirty="0" sz="18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in</a:t>
            </a:r>
            <a:r>
              <a:rPr dirty="0" sz="18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this</a:t>
            </a:r>
            <a:r>
              <a:rPr dirty="0" sz="1800" spc="-5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situ- </a:t>
            </a:r>
            <a:r>
              <a:rPr dirty="0" sz="1800" spc="-49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ation, businesses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must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adapt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to the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demands of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digital age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to </a:t>
            </a:r>
            <a:r>
              <a:rPr dirty="0" sz="18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stay competitive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and drive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success. The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Digital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Marketing Summit </a:t>
            </a:r>
            <a:r>
              <a:rPr dirty="0" sz="18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serves</a:t>
            </a:r>
            <a:r>
              <a:rPr dirty="0" sz="1800" spc="-1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as</a:t>
            </a:r>
            <a:r>
              <a:rPr dirty="0" sz="1800" spc="-1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a</a:t>
            </a:r>
            <a:r>
              <a:rPr dirty="0" sz="1800" spc="-10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valuable</a:t>
            </a:r>
            <a:r>
              <a:rPr dirty="0" sz="1800" spc="-10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platform</a:t>
            </a:r>
            <a:r>
              <a:rPr dirty="0" sz="1800" spc="-10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for</a:t>
            </a:r>
            <a:r>
              <a:rPr dirty="0" sz="1800" spc="-10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industry</a:t>
            </a:r>
            <a:r>
              <a:rPr dirty="0" sz="1800" spc="-10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experts</a:t>
            </a:r>
            <a:r>
              <a:rPr dirty="0" sz="1800" spc="-1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dirty="0" sz="1800" spc="-1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professionals </a:t>
            </a:r>
            <a:r>
              <a:rPr dirty="0" sz="1800" spc="-484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to </a:t>
            </a:r>
            <a:r>
              <a:rPr dirty="0" sz="1800" spc="-20">
                <a:solidFill>
                  <a:srgbClr val="FFFFFF"/>
                </a:solidFill>
                <a:latin typeface="Arial MT"/>
                <a:cs typeface="Arial MT"/>
              </a:rPr>
              <a:t>gather,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share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insights, and discuss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strategies that can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propel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businesses</a:t>
            </a:r>
            <a:r>
              <a:rPr dirty="0" sz="18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forward.</a:t>
            </a:r>
            <a:r>
              <a:rPr dirty="0" sz="18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It</a:t>
            </a:r>
            <a:r>
              <a:rPr dirty="0" sz="18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is</a:t>
            </a:r>
            <a:r>
              <a:rPr dirty="0" sz="18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important</a:t>
            </a:r>
            <a:r>
              <a:rPr dirty="0" sz="18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dirty="0" sz="18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know</a:t>
            </a:r>
            <a:r>
              <a:rPr dirty="0" sz="1800" spc="-2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about</a:t>
            </a:r>
            <a:r>
              <a:rPr dirty="0" sz="18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dirty="0" sz="18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key</a:t>
            </a:r>
            <a:r>
              <a:rPr dirty="0" sz="18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learnings </a:t>
            </a:r>
            <a:r>
              <a:rPr dirty="0" sz="1800" spc="-484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from the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Dublin digital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marketing summit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2023, highlighting how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businesses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can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leverage digital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marketing to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drive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success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in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dirty="0" sz="18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digital</a:t>
            </a:r>
            <a:r>
              <a:rPr dirty="0" sz="1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age.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 MT"/>
              <a:cs typeface="Arial MT"/>
            </a:endParaRPr>
          </a:p>
          <a:p>
            <a:pPr algn="just" marL="12700">
              <a:lnSpc>
                <a:spcPct val="100000"/>
              </a:lnSpc>
            </a:pP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HARNESSING</a:t>
            </a:r>
            <a:r>
              <a:rPr dirty="0" sz="1800" spc="-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18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POWER</a:t>
            </a:r>
            <a:r>
              <a:rPr dirty="0" sz="18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1800" spc="-8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FFFFFF"/>
                </a:solidFill>
                <a:latin typeface="Arial"/>
                <a:cs typeface="Arial"/>
              </a:rPr>
              <a:t>ANALYTICS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algn="just" marL="12700" marR="6350">
              <a:lnSpc>
                <a:spcPct val="100000"/>
              </a:lnSpc>
            </a:pP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Successful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businesses understand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importance of leveraging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data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analytics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 to</a:t>
            </a:r>
            <a:r>
              <a:rPr dirty="0" sz="18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drive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decision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 making. The</a:t>
            </a:r>
            <a:r>
              <a:rPr dirty="0" sz="18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Digital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 Marketing </a:t>
            </a:r>
            <a:r>
              <a:rPr dirty="0" sz="18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Summit</a:t>
            </a:r>
            <a:r>
              <a:rPr dirty="0" sz="1800" spc="-8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emphasized</a:t>
            </a:r>
            <a:r>
              <a:rPr dirty="0" sz="1800" spc="-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the</a:t>
            </a:r>
            <a:r>
              <a:rPr dirty="0" sz="1800" spc="-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need</a:t>
            </a:r>
            <a:r>
              <a:rPr dirty="0" sz="1800" spc="-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for</a:t>
            </a:r>
            <a:r>
              <a:rPr dirty="0" sz="1800" spc="-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businesses</a:t>
            </a:r>
            <a:r>
              <a:rPr dirty="0" sz="1800" spc="-8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dirty="0" sz="1800" spc="-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invest</a:t>
            </a:r>
            <a:r>
              <a:rPr dirty="0" sz="1800" spc="-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in</a:t>
            </a:r>
            <a:r>
              <a:rPr dirty="0" sz="1800" spc="-8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robust</a:t>
            </a:r>
            <a:r>
              <a:rPr dirty="0" sz="1800" spc="-7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an- </a:t>
            </a:r>
            <a:r>
              <a:rPr dirty="0" sz="1800" spc="-49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alytics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tools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and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methodologies to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gather actionable insights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from </a:t>
            </a:r>
            <a:r>
              <a:rPr dirty="0" sz="18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customer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data.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By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analyzing data on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consumer </a:t>
            </a:r>
            <a:r>
              <a:rPr dirty="0" sz="1800" spc="-15">
                <a:solidFill>
                  <a:srgbClr val="FFFFFF"/>
                </a:solidFill>
                <a:latin typeface="Arial MT"/>
                <a:cs typeface="Arial MT"/>
              </a:rPr>
              <a:t>behavior,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prefer-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ences, and engagement, businesses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can refine their marketing </a:t>
            </a:r>
            <a:r>
              <a:rPr dirty="0" sz="18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strategies,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personalize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customer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experiences, and optimize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their </a:t>
            </a:r>
            <a:r>
              <a:rPr dirty="0" sz="18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campaigns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for maximum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 impact.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 MT"/>
              <a:cs typeface="Arial MT"/>
            </a:endParaRPr>
          </a:p>
          <a:p>
            <a:pPr algn="just" marL="12700">
              <a:lnSpc>
                <a:spcPct val="100000"/>
              </a:lnSpc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IMPLEMENTING</a:t>
            </a:r>
            <a:r>
              <a:rPr dirty="0" sz="1800" spc="-1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A/B</a:t>
            </a:r>
            <a:r>
              <a:rPr dirty="0" sz="1800" spc="-3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TESTING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A key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learning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from the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Digital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Marketing Summit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was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the value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dirty="0" sz="1800" spc="-49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A/B testing. By conducting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experiments and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testing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different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varia- </a:t>
            </a:r>
            <a:r>
              <a:rPr dirty="0" sz="1800" spc="-49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tions</a:t>
            </a:r>
            <a:r>
              <a:rPr dirty="0" sz="18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of</a:t>
            </a:r>
            <a:r>
              <a:rPr dirty="0" sz="18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marketing</a:t>
            </a:r>
            <a:r>
              <a:rPr dirty="0" sz="18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campaigns,</a:t>
            </a:r>
            <a:r>
              <a:rPr dirty="0" sz="18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businesses</a:t>
            </a:r>
            <a:r>
              <a:rPr dirty="0" sz="18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can</a:t>
            </a:r>
            <a:r>
              <a:rPr dirty="0" sz="18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determine</a:t>
            </a:r>
            <a:r>
              <a:rPr dirty="0" sz="18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what</a:t>
            </a:r>
            <a:r>
              <a:rPr dirty="0" sz="1800" spc="-4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res- </a:t>
            </a:r>
            <a:r>
              <a:rPr dirty="0" sz="1800" spc="-484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onates</a:t>
            </a:r>
            <a:r>
              <a:rPr dirty="0" sz="1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best with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their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target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audience.</a:t>
            </a:r>
            <a:endParaRPr sz="1800">
              <a:latin typeface="Arial MT"/>
              <a:cs typeface="Arial MT"/>
            </a:endParaRPr>
          </a:p>
        </p:txBody>
      </p: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779332" y="1639481"/>
            <a:ext cx="6199403" cy="633611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47343" y="9728"/>
            <a:ext cx="14081125" cy="7966075"/>
            <a:chOff x="1147343" y="9728"/>
            <a:chExt cx="14081125" cy="7966075"/>
          </a:xfrm>
        </p:grpSpPr>
        <p:sp>
          <p:nvSpPr>
            <p:cNvPr id="3" name="object 3"/>
            <p:cNvSpPr/>
            <p:nvPr/>
          </p:nvSpPr>
          <p:spPr>
            <a:xfrm>
              <a:off x="1147343" y="9728"/>
              <a:ext cx="9231630" cy="7966075"/>
            </a:xfrm>
            <a:custGeom>
              <a:avLst/>
              <a:gdLst/>
              <a:ahLst/>
              <a:cxnLst/>
              <a:rect l="l" t="t" r="r" b="b"/>
              <a:pathLst>
                <a:path w="9231630" h="7966075">
                  <a:moveTo>
                    <a:pt x="9231096" y="0"/>
                  </a:moveTo>
                  <a:lnTo>
                    <a:pt x="0" y="0"/>
                  </a:lnTo>
                  <a:lnTo>
                    <a:pt x="0" y="7965871"/>
                  </a:lnTo>
                  <a:lnTo>
                    <a:pt x="9231096" y="7965871"/>
                  </a:lnTo>
                  <a:lnTo>
                    <a:pt x="9231096" y="0"/>
                  </a:lnTo>
                  <a:close/>
                </a:path>
              </a:pathLst>
            </a:custGeom>
            <a:solidFill>
              <a:srgbClr val="4B4B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8506091" y="1317828"/>
              <a:ext cx="6722109" cy="6657975"/>
            </a:xfrm>
            <a:custGeom>
              <a:avLst/>
              <a:gdLst/>
              <a:ahLst/>
              <a:cxnLst/>
              <a:rect l="l" t="t" r="r" b="b"/>
              <a:pathLst>
                <a:path w="6722109" h="6657975">
                  <a:moveTo>
                    <a:pt x="6721932" y="0"/>
                  </a:moveTo>
                  <a:lnTo>
                    <a:pt x="0" y="0"/>
                  </a:lnTo>
                  <a:lnTo>
                    <a:pt x="0" y="6657771"/>
                  </a:lnTo>
                  <a:lnTo>
                    <a:pt x="6721932" y="6657771"/>
                  </a:lnTo>
                  <a:lnTo>
                    <a:pt x="6721932" y="0"/>
                  </a:lnTo>
                  <a:close/>
                </a:path>
              </a:pathLst>
            </a:custGeom>
            <a:solidFill>
              <a:srgbClr val="D79014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010278" y="312592"/>
              <a:ext cx="2526692" cy="703306"/>
            </a:xfrm>
            <a:prstGeom prst="rect">
              <a:avLst/>
            </a:prstGeom>
          </p:spPr>
        </p:pic>
      </p:grp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9355" y="3908705"/>
            <a:ext cx="342082" cy="236487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22363" y="1721485"/>
            <a:ext cx="310719" cy="2123490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1443074" y="263159"/>
            <a:ext cx="6753859" cy="7432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A/B testing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allows businesses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to fine-tune their messaging,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design </a:t>
            </a:r>
            <a:r>
              <a:rPr dirty="0" sz="1800" spc="-49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elements,</a:t>
            </a:r>
            <a:r>
              <a:rPr dirty="0" sz="18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dirty="0" sz="18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calls</a:t>
            </a:r>
            <a:r>
              <a:rPr dirty="0" sz="18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dirty="0" sz="18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action,</a:t>
            </a:r>
            <a:r>
              <a:rPr dirty="0" sz="18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leading</a:t>
            </a:r>
            <a:r>
              <a:rPr dirty="0" sz="18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to</a:t>
            </a:r>
            <a:r>
              <a:rPr dirty="0" sz="18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improved</a:t>
            </a:r>
            <a:r>
              <a:rPr dirty="0" sz="1800" spc="-2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conversion</a:t>
            </a:r>
            <a:r>
              <a:rPr dirty="0" sz="1800" spc="-3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rates </a:t>
            </a:r>
            <a:r>
              <a:rPr dirty="0" sz="1800" spc="-484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dirty="0" sz="1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higher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customer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engagement.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 MT"/>
              <a:cs typeface="Arial MT"/>
            </a:endParaRPr>
          </a:p>
          <a:p>
            <a:pPr algn="just" marL="12700">
              <a:lnSpc>
                <a:spcPct val="100000"/>
              </a:lnSpc>
            </a:pPr>
            <a:r>
              <a:rPr dirty="0" sz="1800" spc="-15" b="1">
                <a:solidFill>
                  <a:srgbClr val="FFFFFF"/>
                </a:solidFill>
                <a:latin typeface="Arial"/>
                <a:cs typeface="Arial"/>
              </a:rPr>
              <a:t>UNDERSTANDING</a:t>
            </a:r>
            <a:r>
              <a:rPr dirty="0" sz="18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Arial"/>
                <a:cs typeface="Arial"/>
              </a:rPr>
              <a:t>CUSTOMER </a:t>
            </a:r>
            <a:r>
              <a:rPr dirty="0" sz="1800" spc="-25" b="1">
                <a:solidFill>
                  <a:srgbClr val="FFFFFF"/>
                </a:solidFill>
                <a:latin typeface="Arial"/>
                <a:cs typeface="Arial"/>
              </a:rPr>
              <a:t>SEGMENTATION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Dublin digital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marketing summit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2023 highlighted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the signifi- </a:t>
            </a:r>
            <a:r>
              <a:rPr dirty="0" sz="18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cance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customer segmentation. By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dividing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their target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audience </a:t>
            </a:r>
            <a:r>
              <a:rPr dirty="0" sz="1800" spc="-49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into distinct groups based on demographics, </a:t>
            </a:r>
            <a:r>
              <a:rPr dirty="0" sz="1800" spc="-15">
                <a:solidFill>
                  <a:srgbClr val="FFFFFF"/>
                </a:solidFill>
                <a:latin typeface="Arial MT"/>
                <a:cs typeface="Arial MT"/>
              </a:rPr>
              <a:t>behavior,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or prefer-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ences, businesses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can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deliver personalized experiences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that reso- </a:t>
            </a:r>
            <a:r>
              <a:rPr dirty="0" sz="1800" spc="-49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nate</a:t>
            </a:r>
            <a:r>
              <a:rPr dirty="0" sz="1800" spc="-7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with</a:t>
            </a:r>
            <a:r>
              <a:rPr dirty="0" sz="1800" spc="-6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each</a:t>
            </a:r>
            <a:r>
              <a:rPr dirty="0" sz="1800" spc="-6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segment.</a:t>
            </a:r>
            <a:r>
              <a:rPr dirty="0" sz="1800" spc="-6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Personalization</a:t>
            </a:r>
            <a:r>
              <a:rPr dirty="0" sz="1800" spc="-6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enhances</a:t>
            </a:r>
            <a:r>
              <a:rPr dirty="0" sz="1800" spc="-7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customer</a:t>
            </a:r>
            <a:r>
              <a:rPr dirty="0" sz="1800" spc="-6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satis- </a:t>
            </a:r>
            <a:r>
              <a:rPr dirty="0" sz="1800" spc="-49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faction,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drives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customer </a:t>
            </a:r>
            <a:r>
              <a:rPr dirty="0" sz="1800" spc="-25">
                <a:solidFill>
                  <a:srgbClr val="FFFFFF"/>
                </a:solidFill>
                <a:latin typeface="Arial MT"/>
                <a:cs typeface="Arial MT"/>
              </a:rPr>
              <a:t>loyalty,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and increases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likelihood of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 repeat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 purchases.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 MT"/>
              <a:cs typeface="Arial MT"/>
            </a:endParaRPr>
          </a:p>
          <a:p>
            <a:pPr algn="just" marL="12700">
              <a:lnSpc>
                <a:spcPct val="100000"/>
              </a:lnSpc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LEVERAGING</a:t>
            </a:r>
            <a:r>
              <a:rPr dirty="0" sz="18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MARKETING</a:t>
            </a:r>
            <a:r>
              <a:rPr dirty="0" sz="1800" spc="-9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20" b="1">
                <a:solidFill>
                  <a:srgbClr val="FFFFFF"/>
                </a:solidFill>
                <a:latin typeface="Arial"/>
                <a:cs typeface="Arial"/>
              </a:rPr>
              <a:t>AUTOMATION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algn="just" marL="12700" marR="5715">
              <a:lnSpc>
                <a:spcPct val="100000"/>
              </a:lnSpc>
            </a:pP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Marketing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automation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tools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were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a key focus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at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Digital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Market- </a:t>
            </a:r>
            <a:r>
              <a:rPr dirty="0" sz="1800" spc="-49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ing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Summit. These tools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enable businesses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to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automate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repetitive </a:t>
            </a:r>
            <a:r>
              <a:rPr dirty="0" sz="18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tasks, such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as email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campaigns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and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social media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posts, while de-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livering personalized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messages to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different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segments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of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their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audi- </a:t>
            </a:r>
            <a:r>
              <a:rPr dirty="0" sz="1800" spc="-49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ence.</a:t>
            </a:r>
            <a:endParaRPr sz="1800">
              <a:latin typeface="Arial MT"/>
              <a:cs typeface="Arial MT"/>
            </a:endParaRPr>
          </a:p>
          <a:p>
            <a:pPr algn="just" marL="12700" marR="5715">
              <a:lnSpc>
                <a:spcPct val="100000"/>
              </a:lnSpc>
            </a:pP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By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leveraging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marketing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automation, businesses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can save time, </a:t>
            </a:r>
            <a:r>
              <a:rPr dirty="0" sz="1800" spc="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improve</a:t>
            </a:r>
            <a:r>
              <a:rPr dirty="0" sz="1800" spc="-9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20">
                <a:solidFill>
                  <a:srgbClr val="FFFFFF"/>
                </a:solidFill>
                <a:latin typeface="Arial MT"/>
                <a:cs typeface="Arial MT"/>
              </a:rPr>
              <a:t>efficiency,</a:t>
            </a:r>
            <a:r>
              <a:rPr dirty="0" sz="1800" spc="-9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dirty="0" sz="1800" spc="-9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deliver</a:t>
            </a:r>
            <a:r>
              <a:rPr dirty="0" sz="1800" spc="-9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tailored</a:t>
            </a:r>
            <a:r>
              <a:rPr dirty="0" sz="1800" spc="-9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messages</a:t>
            </a:r>
            <a:r>
              <a:rPr dirty="0" sz="1800" spc="-9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that</a:t>
            </a:r>
            <a:r>
              <a:rPr dirty="0" sz="1800" spc="-9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nurture</a:t>
            </a:r>
            <a:r>
              <a:rPr dirty="0" sz="1800" spc="-9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leads </a:t>
            </a:r>
            <a:r>
              <a:rPr dirty="0" sz="1800" spc="-49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and</a:t>
            </a:r>
            <a:r>
              <a:rPr dirty="0" sz="1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drive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conversions.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 MT"/>
              <a:cs typeface="Arial MT"/>
            </a:endParaRPr>
          </a:p>
          <a:p>
            <a:pPr algn="just" marL="12700" marR="6350">
              <a:lnSpc>
                <a:spcPct val="100000"/>
              </a:lnSpc>
            </a:pP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Dublin digital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marketing summit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2023 provides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valuable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in-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 sights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 into</a:t>
            </a:r>
            <a:r>
              <a:rPr dirty="0" sz="1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driving business</a:t>
            </a:r>
            <a:r>
              <a:rPr dirty="0" sz="1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success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in</a:t>
            </a:r>
            <a:r>
              <a:rPr dirty="0" sz="1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>
                <a:solidFill>
                  <a:srgbClr val="FFFFFF"/>
                </a:solidFill>
                <a:latin typeface="Arial MT"/>
                <a:cs typeface="Arial MT"/>
              </a:rPr>
              <a:t>the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digital</a:t>
            </a:r>
            <a:r>
              <a:rPr dirty="0" sz="1800" spc="-1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Arial MT"/>
                <a:cs typeface="Arial MT"/>
              </a:rPr>
              <a:t>age.</a:t>
            </a:r>
            <a:endParaRPr sz="1800">
              <a:latin typeface="Arial MT"/>
              <a:cs typeface="Arial MT"/>
            </a:endParaRPr>
          </a:p>
        </p:txBody>
      </p: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767343" y="1661782"/>
            <a:ext cx="6199416" cy="631098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5240000" cy="7975600"/>
          </a:xfrm>
          <a:custGeom>
            <a:avLst/>
            <a:gdLst/>
            <a:ahLst/>
            <a:cxnLst/>
            <a:rect l="l" t="t" r="r" b="b"/>
            <a:pathLst>
              <a:path w="15240000" h="7975600">
                <a:moveTo>
                  <a:pt x="15240000" y="0"/>
                </a:moveTo>
                <a:lnTo>
                  <a:pt x="14922500" y="0"/>
                </a:lnTo>
                <a:lnTo>
                  <a:pt x="14922500" y="317500"/>
                </a:lnTo>
                <a:lnTo>
                  <a:pt x="14922500" y="720267"/>
                </a:lnTo>
                <a:lnTo>
                  <a:pt x="14922500" y="2004783"/>
                </a:lnTo>
                <a:lnTo>
                  <a:pt x="14922500" y="7658100"/>
                </a:lnTo>
                <a:lnTo>
                  <a:pt x="317500" y="7658100"/>
                </a:lnTo>
                <a:lnTo>
                  <a:pt x="317500" y="2004783"/>
                </a:lnTo>
                <a:lnTo>
                  <a:pt x="14922500" y="2004783"/>
                </a:lnTo>
                <a:lnTo>
                  <a:pt x="14922500" y="720267"/>
                </a:lnTo>
                <a:lnTo>
                  <a:pt x="317500" y="720267"/>
                </a:lnTo>
                <a:lnTo>
                  <a:pt x="317500" y="317500"/>
                </a:lnTo>
                <a:lnTo>
                  <a:pt x="14922500" y="317500"/>
                </a:lnTo>
                <a:lnTo>
                  <a:pt x="14922500" y="0"/>
                </a:lnTo>
                <a:lnTo>
                  <a:pt x="0" y="0"/>
                </a:lnTo>
                <a:lnTo>
                  <a:pt x="0" y="317500"/>
                </a:lnTo>
                <a:lnTo>
                  <a:pt x="0" y="7658100"/>
                </a:lnTo>
                <a:lnTo>
                  <a:pt x="0" y="7975600"/>
                </a:lnTo>
                <a:lnTo>
                  <a:pt x="15240000" y="7975600"/>
                </a:lnTo>
                <a:lnTo>
                  <a:pt x="15240000" y="7658100"/>
                </a:lnTo>
                <a:lnTo>
                  <a:pt x="15240000" y="317500"/>
                </a:lnTo>
                <a:lnTo>
                  <a:pt x="15240000" y="0"/>
                </a:lnTo>
                <a:close/>
              </a:path>
            </a:pathLst>
          </a:custGeom>
          <a:solidFill>
            <a:srgbClr val="4B4B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38458" y="834070"/>
            <a:ext cx="5603240" cy="1076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900" spc="-130">
                <a:solidFill>
                  <a:srgbClr val="FFFFFF"/>
                </a:solidFill>
              </a:rPr>
              <a:t>F</a:t>
            </a:r>
            <a:r>
              <a:rPr dirty="0" sz="6900" spc="-180">
                <a:solidFill>
                  <a:srgbClr val="FFFFFF"/>
                </a:solidFill>
              </a:rPr>
              <a:t>OL</a:t>
            </a:r>
            <a:r>
              <a:rPr dirty="0" sz="6900" spc="-240">
                <a:solidFill>
                  <a:srgbClr val="FFFFFF"/>
                </a:solidFill>
              </a:rPr>
              <a:t>L</a:t>
            </a:r>
            <a:r>
              <a:rPr dirty="0" sz="6900" spc="-204">
                <a:solidFill>
                  <a:srgbClr val="FFFFFF"/>
                </a:solidFill>
              </a:rPr>
              <a:t>O</a:t>
            </a:r>
            <a:r>
              <a:rPr dirty="0" sz="6900" spc="235">
                <a:solidFill>
                  <a:srgbClr val="FFFFFF"/>
                </a:solidFill>
              </a:rPr>
              <a:t>W</a:t>
            </a:r>
            <a:r>
              <a:rPr dirty="0" sz="6900" spc="-409">
                <a:solidFill>
                  <a:srgbClr val="FFFFFF"/>
                </a:solidFill>
              </a:rPr>
              <a:t> </a:t>
            </a:r>
            <a:r>
              <a:rPr dirty="0" sz="6900" spc="-335">
                <a:solidFill>
                  <a:srgbClr val="FFFFFF"/>
                </a:solidFill>
              </a:rPr>
              <a:t>US</a:t>
            </a:r>
            <a:endParaRPr sz="6900"/>
          </a:p>
        </p:txBody>
      </p:sp>
      <p:grpSp>
        <p:nvGrpSpPr>
          <p:cNvPr id="4" name="object 4"/>
          <p:cNvGrpSpPr/>
          <p:nvPr/>
        </p:nvGrpSpPr>
        <p:grpSpPr>
          <a:xfrm>
            <a:off x="1497858" y="2619710"/>
            <a:ext cx="1689100" cy="4632325"/>
            <a:chOff x="1497858" y="2619710"/>
            <a:chExt cx="1689100" cy="4632325"/>
          </a:xfrm>
        </p:grpSpPr>
        <p:sp>
          <p:nvSpPr>
            <p:cNvPr id="5" name="object 5"/>
            <p:cNvSpPr/>
            <p:nvPr/>
          </p:nvSpPr>
          <p:spPr>
            <a:xfrm>
              <a:off x="1497850" y="2619984"/>
              <a:ext cx="968375" cy="3386454"/>
            </a:xfrm>
            <a:custGeom>
              <a:avLst/>
              <a:gdLst/>
              <a:ahLst/>
              <a:cxnLst/>
              <a:rect l="l" t="t" r="r" b="b"/>
              <a:pathLst>
                <a:path w="968375" h="3386454">
                  <a:moveTo>
                    <a:pt x="584682" y="2947301"/>
                  </a:moveTo>
                  <a:lnTo>
                    <a:pt x="576567" y="2900438"/>
                  </a:lnTo>
                  <a:lnTo>
                    <a:pt x="555155" y="2860014"/>
                  </a:lnTo>
                  <a:lnTo>
                    <a:pt x="545795" y="2850858"/>
                  </a:lnTo>
                  <a:lnTo>
                    <a:pt x="535470" y="2840761"/>
                  </a:lnTo>
                  <a:lnTo>
                    <a:pt x="535470" y="2947301"/>
                  </a:lnTo>
                  <a:lnTo>
                    <a:pt x="527850" y="2985605"/>
                  </a:lnTo>
                  <a:lnTo>
                    <a:pt x="506526" y="3016796"/>
                  </a:lnTo>
                  <a:lnTo>
                    <a:pt x="474878" y="3037573"/>
                  </a:lnTo>
                  <a:lnTo>
                    <a:pt x="436257" y="3044621"/>
                  </a:lnTo>
                  <a:lnTo>
                    <a:pt x="399034" y="3036138"/>
                  </a:lnTo>
                  <a:lnTo>
                    <a:pt x="368706" y="3014662"/>
                  </a:lnTo>
                  <a:lnTo>
                    <a:pt x="348437" y="2983509"/>
                  </a:lnTo>
                  <a:lnTo>
                    <a:pt x="341452" y="2946019"/>
                  </a:lnTo>
                  <a:lnTo>
                    <a:pt x="349567" y="2908477"/>
                  </a:lnTo>
                  <a:lnTo>
                    <a:pt x="370522" y="2878188"/>
                  </a:lnTo>
                  <a:lnTo>
                    <a:pt x="401383" y="2858020"/>
                  </a:lnTo>
                  <a:lnTo>
                    <a:pt x="439178" y="2850858"/>
                  </a:lnTo>
                  <a:lnTo>
                    <a:pt x="476935" y="2858465"/>
                  </a:lnTo>
                  <a:lnTo>
                    <a:pt x="507390" y="2878899"/>
                  </a:lnTo>
                  <a:lnTo>
                    <a:pt x="527812" y="2909417"/>
                  </a:lnTo>
                  <a:lnTo>
                    <a:pt x="535470" y="2947301"/>
                  </a:lnTo>
                  <a:lnTo>
                    <a:pt x="535470" y="2840761"/>
                  </a:lnTo>
                  <a:lnTo>
                    <a:pt x="522897" y="2828455"/>
                  </a:lnTo>
                  <a:lnTo>
                    <a:pt x="482231" y="2808147"/>
                  </a:lnTo>
                  <a:lnTo>
                    <a:pt x="435635" y="2801493"/>
                  </a:lnTo>
                  <a:lnTo>
                    <a:pt x="389953" y="2809875"/>
                  </a:lnTo>
                  <a:lnTo>
                    <a:pt x="350304" y="2831414"/>
                  </a:lnTo>
                  <a:lnTo>
                    <a:pt x="319138" y="2863570"/>
                  </a:lnTo>
                  <a:lnTo>
                    <a:pt x="298945" y="2903778"/>
                  </a:lnTo>
                  <a:lnTo>
                    <a:pt x="292188" y="2949498"/>
                  </a:lnTo>
                  <a:lnTo>
                    <a:pt x="300469" y="2995142"/>
                  </a:lnTo>
                  <a:lnTo>
                    <a:pt x="321983" y="3034995"/>
                  </a:lnTo>
                  <a:lnTo>
                    <a:pt x="354114" y="3066453"/>
                  </a:lnTo>
                  <a:lnTo>
                    <a:pt x="394233" y="3086951"/>
                  </a:lnTo>
                  <a:lnTo>
                    <a:pt x="439699" y="3093923"/>
                  </a:lnTo>
                  <a:lnTo>
                    <a:pt x="485584" y="3085808"/>
                  </a:lnTo>
                  <a:lnTo>
                    <a:pt x="525576" y="3064510"/>
                  </a:lnTo>
                  <a:lnTo>
                    <a:pt x="545249" y="3044621"/>
                  </a:lnTo>
                  <a:lnTo>
                    <a:pt x="557110" y="3032620"/>
                  </a:lnTo>
                  <a:lnTo>
                    <a:pt x="577672" y="2992678"/>
                  </a:lnTo>
                  <a:lnTo>
                    <a:pt x="584682" y="2947301"/>
                  </a:lnTo>
                  <a:close/>
                </a:path>
                <a:path w="968375" h="3386454">
                  <a:moveTo>
                    <a:pt x="877150" y="2954197"/>
                  </a:moveTo>
                  <a:lnTo>
                    <a:pt x="875068" y="2905976"/>
                  </a:lnTo>
                  <a:lnTo>
                    <a:pt x="867968" y="2859214"/>
                  </a:lnTo>
                  <a:lnTo>
                    <a:pt x="856132" y="2814180"/>
                  </a:lnTo>
                  <a:lnTo>
                    <a:pt x="839838" y="2771165"/>
                  </a:lnTo>
                  <a:lnTo>
                    <a:pt x="819327" y="2730436"/>
                  </a:lnTo>
                  <a:lnTo>
                    <a:pt x="794880" y="2692260"/>
                  </a:lnTo>
                  <a:lnTo>
                    <a:pt x="768807" y="2659494"/>
                  </a:lnTo>
                  <a:lnTo>
                    <a:pt x="766762" y="2656916"/>
                  </a:lnTo>
                  <a:lnTo>
                    <a:pt x="735253" y="2624683"/>
                  </a:lnTo>
                  <a:lnTo>
                    <a:pt x="726478" y="2617381"/>
                  </a:lnTo>
                  <a:lnTo>
                    <a:pt x="726478" y="3001403"/>
                  </a:lnTo>
                  <a:lnTo>
                    <a:pt x="726376" y="3025305"/>
                  </a:lnTo>
                  <a:lnTo>
                    <a:pt x="726363" y="3026194"/>
                  </a:lnTo>
                  <a:lnTo>
                    <a:pt x="726465" y="3000540"/>
                  </a:lnTo>
                  <a:lnTo>
                    <a:pt x="726478" y="3001403"/>
                  </a:lnTo>
                  <a:lnTo>
                    <a:pt x="726478" y="2617381"/>
                  </a:lnTo>
                  <a:lnTo>
                    <a:pt x="725919" y="2616924"/>
                  </a:lnTo>
                  <a:lnTo>
                    <a:pt x="725919" y="2820301"/>
                  </a:lnTo>
                  <a:lnTo>
                    <a:pt x="717778" y="2768206"/>
                  </a:lnTo>
                  <a:lnTo>
                    <a:pt x="725919" y="2820301"/>
                  </a:lnTo>
                  <a:lnTo>
                    <a:pt x="725919" y="2616924"/>
                  </a:lnTo>
                  <a:lnTo>
                    <a:pt x="700595" y="2595829"/>
                  </a:lnTo>
                  <a:lnTo>
                    <a:pt x="677646" y="2580424"/>
                  </a:lnTo>
                  <a:lnTo>
                    <a:pt x="677646" y="2980245"/>
                  </a:lnTo>
                  <a:lnTo>
                    <a:pt x="677430" y="3026194"/>
                  </a:lnTo>
                  <a:lnTo>
                    <a:pt x="676998" y="3074657"/>
                  </a:lnTo>
                  <a:lnTo>
                    <a:pt x="668553" y="3119640"/>
                  </a:lnTo>
                  <a:lnTo>
                    <a:pt x="645744" y="3154553"/>
                  </a:lnTo>
                  <a:lnTo>
                    <a:pt x="610692" y="3177273"/>
                  </a:lnTo>
                  <a:lnTo>
                    <a:pt x="565518" y="3185680"/>
                  </a:lnTo>
                  <a:lnTo>
                    <a:pt x="554634" y="3185731"/>
                  </a:lnTo>
                  <a:lnTo>
                    <a:pt x="554634" y="3234766"/>
                  </a:lnTo>
                  <a:lnTo>
                    <a:pt x="534593" y="3234969"/>
                  </a:lnTo>
                  <a:lnTo>
                    <a:pt x="501700" y="3234982"/>
                  </a:lnTo>
                  <a:lnTo>
                    <a:pt x="393763" y="3234956"/>
                  </a:lnTo>
                  <a:lnTo>
                    <a:pt x="494385" y="3234956"/>
                  </a:lnTo>
                  <a:lnTo>
                    <a:pt x="501700" y="3234982"/>
                  </a:lnTo>
                  <a:lnTo>
                    <a:pt x="554634" y="3234766"/>
                  </a:lnTo>
                  <a:lnTo>
                    <a:pt x="554634" y="3185731"/>
                  </a:lnTo>
                  <a:lnTo>
                    <a:pt x="411988" y="3186379"/>
                  </a:lnTo>
                  <a:lnTo>
                    <a:pt x="309575" y="3185680"/>
                  </a:lnTo>
                  <a:lnTo>
                    <a:pt x="265811" y="3177235"/>
                  </a:lnTo>
                  <a:lnTo>
                    <a:pt x="264858" y="3176613"/>
                  </a:lnTo>
                  <a:lnTo>
                    <a:pt x="264858" y="3227374"/>
                  </a:lnTo>
                  <a:lnTo>
                    <a:pt x="257644" y="3226155"/>
                  </a:lnTo>
                  <a:lnTo>
                    <a:pt x="264858" y="3227374"/>
                  </a:lnTo>
                  <a:lnTo>
                    <a:pt x="264858" y="3176613"/>
                  </a:lnTo>
                  <a:lnTo>
                    <a:pt x="231470" y="3154553"/>
                  </a:lnTo>
                  <a:lnTo>
                    <a:pt x="208902" y="3120085"/>
                  </a:lnTo>
                  <a:lnTo>
                    <a:pt x="200367" y="3076562"/>
                  </a:lnTo>
                  <a:lnTo>
                    <a:pt x="199923" y="3012236"/>
                  </a:lnTo>
                  <a:lnTo>
                    <a:pt x="200050" y="2980245"/>
                  </a:lnTo>
                  <a:lnTo>
                    <a:pt x="200063" y="2916288"/>
                  </a:lnTo>
                  <a:lnTo>
                    <a:pt x="199936" y="2884297"/>
                  </a:lnTo>
                  <a:lnTo>
                    <a:pt x="199948" y="2852305"/>
                  </a:lnTo>
                  <a:lnTo>
                    <a:pt x="200329" y="2820314"/>
                  </a:lnTo>
                  <a:lnTo>
                    <a:pt x="209003" y="2775216"/>
                  </a:lnTo>
                  <a:lnTo>
                    <a:pt x="231775" y="2740202"/>
                  </a:lnTo>
                  <a:lnTo>
                    <a:pt x="266661" y="2717431"/>
                  </a:lnTo>
                  <a:lnTo>
                    <a:pt x="311645" y="2709024"/>
                  </a:lnTo>
                  <a:lnTo>
                    <a:pt x="513715" y="2708681"/>
                  </a:lnTo>
                  <a:lnTo>
                    <a:pt x="564057" y="2708960"/>
                  </a:lnTo>
                  <a:lnTo>
                    <a:pt x="610235" y="2717355"/>
                  </a:lnTo>
                  <a:lnTo>
                    <a:pt x="645756" y="2740317"/>
                  </a:lnTo>
                  <a:lnTo>
                    <a:pt x="668667" y="2775915"/>
                  </a:lnTo>
                  <a:lnTo>
                    <a:pt x="677062" y="2822244"/>
                  </a:lnTo>
                  <a:lnTo>
                    <a:pt x="677443" y="2870365"/>
                  </a:lnTo>
                  <a:lnTo>
                    <a:pt x="677633" y="2916288"/>
                  </a:lnTo>
                  <a:lnTo>
                    <a:pt x="677646" y="2980245"/>
                  </a:lnTo>
                  <a:lnTo>
                    <a:pt x="677646" y="2580424"/>
                  </a:lnTo>
                  <a:lnTo>
                    <a:pt x="663079" y="2570632"/>
                  </a:lnTo>
                  <a:lnTo>
                    <a:pt x="661898" y="2570010"/>
                  </a:lnTo>
                  <a:lnTo>
                    <a:pt x="661898" y="2690304"/>
                  </a:lnTo>
                  <a:lnTo>
                    <a:pt x="617969" y="2668320"/>
                  </a:lnTo>
                  <a:lnTo>
                    <a:pt x="661898" y="2690304"/>
                  </a:lnTo>
                  <a:lnTo>
                    <a:pt x="661898" y="2570010"/>
                  </a:lnTo>
                  <a:lnTo>
                    <a:pt x="622973" y="2549347"/>
                  </a:lnTo>
                  <a:lnTo>
                    <a:pt x="580529" y="2532278"/>
                  </a:lnTo>
                  <a:lnTo>
                    <a:pt x="536016" y="2519680"/>
                  </a:lnTo>
                  <a:lnTo>
                    <a:pt x="489712" y="2511831"/>
                  </a:lnTo>
                  <a:lnTo>
                    <a:pt x="441883" y="2508999"/>
                  </a:lnTo>
                  <a:lnTo>
                    <a:pt x="394004" y="2511348"/>
                  </a:lnTo>
                  <a:lnTo>
                    <a:pt x="347586" y="2518651"/>
                  </a:lnTo>
                  <a:lnTo>
                    <a:pt x="302907" y="2530665"/>
                  </a:lnTo>
                  <a:lnTo>
                    <a:pt x="260210" y="2547099"/>
                  </a:lnTo>
                  <a:lnTo>
                    <a:pt x="219798" y="2567698"/>
                  </a:lnTo>
                  <a:lnTo>
                    <a:pt x="181914" y="2592197"/>
                  </a:lnTo>
                  <a:lnTo>
                    <a:pt x="146850" y="2620340"/>
                  </a:lnTo>
                  <a:lnTo>
                    <a:pt x="114871" y="2651836"/>
                  </a:lnTo>
                  <a:lnTo>
                    <a:pt x="86245" y="2686431"/>
                  </a:lnTo>
                  <a:lnTo>
                    <a:pt x="61201" y="2723921"/>
                  </a:lnTo>
                  <a:lnTo>
                    <a:pt x="40119" y="2763863"/>
                  </a:lnTo>
                  <a:lnTo>
                    <a:pt x="23164" y="2806154"/>
                  </a:lnTo>
                  <a:lnTo>
                    <a:pt x="10655" y="2850489"/>
                  </a:lnTo>
                  <a:lnTo>
                    <a:pt x="2832" y="2896590"/>
                  </a:lnTo>
                  <a:lnTo>
                    <a:pt x="0" y="2944190"/>
                  </a:lnTo>
                  <a:lnTo>
                    <a:pt x="2311" y="2991980"/>
                  </a:lnTo>
                  <a:lnTo>
                    <a:pt x="9601" y="3038335"/>
                  </a:lnTo>
                  <a:lnTo>
                    <a:pt x="21590" y="3082950"/>
                  </a:lnTo>
                  <a:lnTo>
                    <a:pt x="38011" y="3125584"/>
                  </a:lnTo>
                  <a:lnTo>
                    <a:pt x="58610" y="3165970"/>
                  </a:lnTo>
                  <a:lnTo>
                    <a:pt x="83108" y="3203816"/>
                  </a:lnTo>
                  <a:lnTo>
                    <a:pt x="111252" y="3238868"/>
                  </a:lnTo>
                  <a:lnTo>
                    <a:pt x="142760" y="3270847"/>
                  </a:lnTo>
                  <a:lnTo>
                    <a:pt x="177380" y="3299485"/>
                  </a:lnTo>
                  <a:lnTo>
                    <a:pt x="214833" y="3324517"/>
                  </a:lnTo>
                  <a:lnTo>
                    <a:pt x="254863" y="3345675"/>
                  </a:lnTo>
                  <a:lnTo>
                    <a:pt x="297192" y="3362680"/>
                  </a:lnTo>
                  <a:lnTo>
                    <a:pt x="341579" y="3375253"/>
                  </a:lnTo>
                  <a:lnTo>
                    <a:pt x="387718" y="3383153"/>
                  </a:lnTo>
                  <a:lnTo>
                    <a:pt x="435381" y="3386074"/>
                  </a:lnTo>
                  <a:lnTo>
                    <a:pt x="482854" y="3383864"/>
                  </a:lnTo>
                  <a:lnTo>
                    <a:pt x="528955" y="3376688"/>
                  </a:lnTo>
                  <a:lnTo>
                    <a:pt x="573392" y="3364814"/>
                  </a:lnTo>
                  <a:lnTo>
                    <a:pt x="615899" y="3348507"/>
                  </a:lnTo>
                  <a:lnTo>
                    <a:pt x="656196" y="3328047"/>
                  </a:lnTo>
                  <a:lnTo>
                    <a:pt x="694004" y="3303714"/>
                  </a:lnTo>
                  <a:lnTo>
                    <a:pt x="729068" y="3275749"/>
                  </a:lnTo>
                  <a:lnTo>
                    <a:pt x="761085" y="3244443"/>
                  </a:lnTo>
                  <a:lnTo>
                    <a:pt x="789800" y="3210064"/>
                  </a:lnTo>
                  <a:lnTo>
                    <a:pt x="814933" y="3172866"/>
                  </a:lnTo>
                  <a:lnTo>
                    <a:pt x="836206" y="3133140"/>
                  </a:lnTo>
                  <a:lnTo>
                    <a:pt x="853325" y="3091129"/>
                  </a:lnTo>
                  <a:lnTo>
                    <a:pt x="866051" y="3047136"/>
                  </a:lnTo>
                  <a:lnTo>
                    <a:pt x="874077" y="3001403"/>
                  </a:lnTo>
                  <a:lnTo>
                    <a:pt x="877150" y="2954197"/>
                  </a:lnTo>
                  <a:close/>
                </a:path>
                <a:path w="968375" h="3386454">
                  <a:moveTo>
                    <a:pt x="962494" y="510971"/>
                  </a:moveTo>
                  <a:lnTo>
                    <a:pt x="960589" y="462915"/>
                  </a:lnTo>
                  <a:lnTo>
                    <a:pt x="954570" y="416077"/>
                  </a:lnTo>
                  <a:lnTo>
                    <a:pt x="944638" y="370662"/>
                  </a:lnTo>
                  <a:lnTo>
                    <a:pt x="930973" y="326872"/>
                  </a:lnTo>
                  <a:lnTo>
                    <a:pt x="913765" y="284924"/>
                  </a:lnTo>
                  <a:lnTo>
                    <a:pt x="893203" y="245021"/>
                  </a:lnTo>
                  <a:lnTo>
                    <a:pt x="869492" y="207352"/>
                  </a:lnTo>
                  <a:lnTo>
                    <a:pt x="842810" y="172148"/>
                  </a:lnTo>
                  <a:lnTo>
                    <a:pt x="813346" y="139611"/>
                  </a:lnTo>
                  <a:lnTo>
                    <a:pt x="781291" y="109931"/>
                  </a:lnTo>
                  <a:lnTo>
                    <a:pt x="746836" y="83337"/>
                  </a:lnTo>
                  <a:lnTo>
                    <a:pt x="710184" y="60032"/>
                  </a:lnTo>
                  <a:lnTo>
                    <a:pt x="671512" y="40220"/>
                  </a:lnTo>
                  <a:lnTo>
                    <a:pt x="631012" y="24091"/>
                  </a:lnTo>
                  <a:lnTo>
                    <a:pt x="588873" y="11887"/>
                  </a:lnTo>
                  <a:lnTo>
                    <a:pt x="545299" y="3784"/>
                  </a:lnTo>
                  <a:lnTo>
                    <a:pt x="500468" y="0"/>
                  </a:lnTo>
                  <a:lnTo>
                    <a:pt x="455066" y="711"/>
                  </a:lnTo>
                  <a:lnTo>
                    <a:pt x="410756" y="5854"/>
                  </a:lnTo>
                  <a:lnTo>
                    <a:pt x="367741" y="15240"/>
                  </a:lnTo>
                  <a:lnTo>
                    <a:pt x="326199" y="28689"/>
                  </a:lnTo>
                  <a:lnTo>
                    <a:pt x="286334" y="45999"/>
                  </a:lnTo>
                  <a:lnTo>
                    <a:pt x="248323" y="66979"/>
                  </a:lnTo>
                  <a:lnTo>
                    <a:pt x="212369" y="91452"/>
                  </a:lnTo>
                  <a:lnTo>
                    <a:pt x="178663" y="119227"/>
                  </a:lnTo>
                  <a:lnTo>
                    <a:pt x="147396" y="150101"/>
                  </a:lnTo>
                  <a:lnTo>
                    <a:pt x="118757" y="183908"/>
                  </a:lnTo>
                  <a:lnTo>
                    <a:pt x="92938" y="220433"/>
                  </a:lnTo>
                  <a:lnTo>
                    <a:pt x="70142" y="259499"/>
                  </a:lnTo>
                  <a:lnTo>
                    <a:pt x="50533" y="300913"/>
                  </a:lnTo>
                  <a:lnTo>
                    <a:pt x="34340" y="344487"/>
                  </a:lnTo>
                  <a:lnTo>
                    <a:pt x="21729" y="390042"/>
                  </a:lnTo>
                  <a:lnTo>
                    <a:pt x="12890" y="437375"/>
                  </a:lnTo>
                  <a:lnTo>
                    <a:pt x="8039" y="486295"/>
                  </a:lnTo>
                  <a:lnTo>
                    <a:pt x="7696" y="533654"/>
                  </a:lnTo>
                  <a:lnTo>
                    <a:pt x="11874" y="580644"/>
                  </a:lnTo>
                  <a:lnTo>
                    <a:pt x="20320" y="626922"/>
                  </a:lnTo>
                  <a:lnTo>
                    <a:pt x="32778" y="672172"/>
                  </a:lnTo>
                  <a:lnTo>
                    <a:pt x="48996" y="716051"/>
                  </a:lnTo>
                  <a:lnTo>
                    <a:pt x="68719" y="758202"/>
                  </a:lnTo>
                  <a:lnTo>
                    <a:pt x="91719" y="798309"/>
                  </a:lnTo>
                  <a:lnTo>
                    <a:pt x="117716" y="836028"/>
                  </a:lnTo>
                  <a:lnTo>
                    <a:pt x="146481" y="871029"/>
                  </a:lnTo>
                  <a:lnTo>
                    <a:pt x="177749" y="902957"/>
                  </a:lnTo>
                  <a:lnTo>
                    <a:pt x="211277" y="931481"/>
                  </a:lnTo>
                  <a:lnTo>
                    <a:pt x="246811" y="956271"/>
                  </a:lnTo>
                  <a:lnTo>
                    <a:pt x="284099" y="976985"/>
                  </a:lnTo>
                  <a:lnTo>
                    <a:pt x="322897" y="993279"/>
                  </a:lnTo>
                  <a:lnTo>
                    <a:pt x="362940" y="1004824"/>
                  </a:lnTo>
                  <a:lnTo>
                    <a:pt x="403987" y="1011288"/>
                  </a:lnTo>
                  <a:lnTo>
                    <a:pt x="403987" y="667461"/>
                  </a:lnTo>
                  <a:lnTo>
                    <a:pt x="288061" y="667461"/>
                  </a:lnTo>
                  <a:lnTo>
                    <a:pt x="288061" y="515416"/>
                  </a:lnTo>
                  <a:lnTo>
                    <a:pt x="406958" y="515416"/>
                  </a:lnTo>
                  <a:lnTo>
                    <a:pt x="406793" y="460082"/>
                  </a:lnTo>
                  <a:lnTo>
                    <a:pt x="407035" y="409130"/>
                  </a:lnTo>
                  <a:lnTo>
                    <a:pt x="413804" y="354939"/>
                  </a:lnTo>
                  <a:lnTo>
                    <a:pt x="431812" y="307136"/>
                  </a:lnTo>
                  <a:lnTo>
                    <a:pt x="460273" y="267195"/>
                  </a:lnTo>
                  <a:lnTo>
                    <a:pt x="498373" y="236588"/>
                  </a:lnTo>
                  <a:lnTo>
                    <a:pt x="545338" y="216789"/>
                  </a:lnTo>
                  <a:lnTo>
                    <a:pt x="593280" y="210083"/>
                  </a:lnTo>
                  <a:lnTo>
                    <a:pt x="617804" y="209118"/>
                  </a:lnTo>
                  <a:lnTo>
                    <a:pt x="642264" y="207873"/>
                  </a:lnTo>
                  <a:lnTo>
                    <a:pt x="665175" y="209080"/>
                  </a:lnTo>
                  <a:lnTo>
                    <a:pt x="680770" y="217563"/>
                  </a:lnTo>
                  <a:lnTo>
                    <a:pt x="689343" y="234492"/>
                  </a:lnTo>
                  <a:lnTo>
                    <a:pt x="691197" y="261099"/>
                  </a:lnTo>
                  <a:lnTo>
                    <a:pt x="688492" y="306349"/>
                  </a:lnTo>
                  <a:lnTo>
                    <a:pt x="680542" y="330009"/>
                  </a:lnTo>
                  <a:lnTo>
                    <a:pt x="659815" y="339356"/>
                  </a:lnTo>
                  <a:lnTo>
                    <a:pt x="618820" y="341706"/>
                  </a:lnTo>
                  <a:lnTo>
                    <a:pt x="595515" y="344360"/>
                  </a:lnTo>
                  <a:lnTo>
                    <a:pt x="560311" y="366141"/>
                  </a:lnTo>
                  <a:lnTo>
                    <a:pt x="549579" y="419163"/>
                  </a:lnTo>
                  <a:lnTo>
                    <a:pt x="549376" y="451231"/>
                  </a:lnTo>
                  <a:lnTo>
                    <a:pt x="550303" y="484187"/>
                  </a:lnTo>
                  <a:lnTo>
                    <a:pt x="550926" y="518160"/>
                  </a:lnTo>
                  <a:lnTo>
                    <a:pt x="678002" y="518160"/>
                  </a:lnTo>
                  <a:lnTo>
                    <a:pt x="659701" y="669798"/>
                  </a:lnTo>
                  <a:lnTo>
                    <a:pt x="550684" y="669798"/>
                  </a:lnTo>
                  <a:lnTo>
                    <a:pt x="550684" y="1013371"/>
                  </a:lnTo>
                  <a:lnTo>
                    <a:pt x="622515" y="999972"/>
                  </a:lnTo>
                  <a:lnTo>
                    <a:pt x="659688" y="986726"/>
                  </a:lnTo>
                  <a:lnTo>
                    <a:pt x="696988" y="969175"/>
                  </a:lnTo>
                  <a:lnTo>
                    <a:pt x="733894" y="947394"/>
                  </a:lnTo>
                  <a:lnTo>
                    <a:pt x="769835" y="921461"/>
                  </a:lnTo>
                  <a:lnTo>
                    <a:pt x="804303" y="891413"/>
                  </a:lnTo>
                  <a:lnTo>
                    <a:pt x="836764" y="857338"/>
                  </a:lnTo>
                  <a:lnTo>
                    <a:pt x="866660" y="819277"/>
                  </a:lnTo>
                  <a:lnTo>
                    <a:pt x="893483" y="777316"/>
                  </a:lnTo>
                  <a:lnTo>
                    <a:pt x="916673" y="731494"/>
                  </a:lnTo>
                  <a:lnTo>
                    <a:pt x="935710" y="681888"/>
                  </a:lnTo>
                  <a:lnTo>
                    <a:pt x="950048" y="628548"/>
                  </a:lnTo>
                  <a:lnTo>
                    <a:pt x="959154" y="571563"/>
                  </a:lnTo>
                  <a:lnTo>
                    <a:pt x="962494" y="510971"/>
                  </a:lnTo>
                  <a:close/>
                </a:path>
                <a:path w="968375" h="3386454">
                  <a:moveTo>
                    <a:pt x="968209" y="1773593"/>
                  </a:moveTo>
                  <a:lnTo>
                    <a:pt x="966216" y="1726933"/>
                  </a:lnTo>
                  <a:lnTo>
                    <a:pt x="959929" y="1681467"/>
                  </a:lnTo>
                  <a:lnTo>
                    <a:pt x="949566" y="1637449"/>
                  </a:lnTo>
                  <a:lnTo>
                    <a:pt x="941565" y="1613687"/>
                  </a:lnTo>
                  <a:lnTo>
                    <a:pt x="935316" y="1595094"/>
                  </a:lnTo>
                  <a:lnTo>
                    <a:pt x="917384" y="1554594"/>
                  </a:lnTo>
                  <a:lnTo>
                    <a:pt x="895959" y="1516164"/>
                  </a:lnTo>
                  <a:lnTo>
                    <a:pt x="873188" y="1482813"/>
                  </a:lnTo>
                  <a:lnTo>
                    <a:pt x="843457" y="1446288"/>
                  </a:lnTo>
                  <a:lnTo>
                    <a:pt x="812774" y="1415237"/>
                  </a:lnTo>
                  <a:lnTo>
                    <a:pt x="779411" y="1387068"/>
                  </a:lnTo>
                  <a:lnTo>
                    <a:pt x="768642" y="1379537"/>
                  </a:lnTo>
                  <a:lnTo>
                    <a:pt x="768642" y="2026323"/>
                  </a:lnTo>
                  <a:lnTo>
                    <a:pt x="656209" y="2026323"/>
                  </a:lnTo>
                  <a:lnTo>
                    <a:pt x="656209" y="2025573"/>
                  </a:lnTo>
                  <a:lnTo>
                    <a:pt x="656107" y="1889480"/>
                  </a:lnTo>
                  <a:lnTo>
                    <a:pt x="655078" y="1835035"/>
                  </a:lnTo>
                  <a:lnTo>
                    <a:pt x="647649" y="1789252"/>
                  </a:lnTo>
                  <a:lnTo>
                    <a:pt x="618401" y="1758594"/>
                  </a:lnTo>
                  <a:lnTo>
                    <a:pt x="595401" y="1755292"/>
                  </a:lnTo>
                  <a:lnTo>
                    <a:pt x="569861" y="1760461"/>
                  </a:lnTo>
                  <a:lnTo>
                    <a:pt x="535279" y="1794548"/>
                  </a:lnTo>
                  <a:lnTo>
                    <a:pt x="528726" y="1860969"/>
                  </a:lnTo>
                  <a:lnTo>
                    <a:pt x="528612" y="1987892"/>
                  </a:lnTo>
                  <a:lnTo>
                    <a:pt x="528459" y="1995030"/>
                  </a:lnTo>
                  <a:lnTo>
                    <a:pt x="528027" y="2004669"/>
                  </a:lnTo>
                  <a:lnTo>
                    <a:pt x="527469" y="2014766"/>
                  </a:lnTo>
                  <a:lnTo>
                    <a:pt x="526923" y="2025573"/>
                  </a:lnTo>
                  <a:lnTo>
                    <a:pt x="417601" y="2025573"/>
                  </a:lnTo>
                  <a:lnTo>
                    <a:pt x="417601" y="2025396"/>
                  </a:lnTo>
                  <a:lnTo>
                    <a:pt x="417601" y="1665058"/>
                  </a:lnTo>
                  <a:lnTo>
                    <a:pt x="525856" y="1665058"/>
                  </a:lnTo>
                  <a:lnTo>
                    <a:pt x="530529" y="1693862"/>
                  </a:lnTo>
                  <a:lnTo>
                    <a:pt x="549338" y="1684172"/>
                  </a:lnTo>
                  <a:lnTo>
                    <a:pt x="567817" y="1674215"/>
                  </a:lnTo>
                  <a:lnTo>
                    <a:pt x="586384" y="1665427"/>
                  </a:lnTo>
                  <a:lnTo>
                    <a:pt x="587514" y="1665058"/>
                  </a:lnTo>
                  <a:lnTo>
                    <a:pt x="589000" y="1664576"/>
                  </a:lnTo>
                  <a:lnTo>
                    <a:pt x="605447" y="1659229"/>
                  </a:lnTo>
                  <a:lnTo>
                    <a:pt x="655942" y="1654314"/>
                  </a:lnTo>
                  <a:lnTo>
                    <a:pt x="697953" y="1663992"/>
                  </a:lnTo>
                  <a:lnTo>
                    <a:pt x="730745" y="1687563"/>
                  </a:lnTo>
                  <a:lnTo>
                    <a:pt x="753541" y="1724329"/>
                  </a:lnTo>
                  <a:lnTo>
                    <a:pt x="765594" y="1773593"/>
                  </a:lnTo>
                  <a:lnTo>
                    <a:pt x="768350" y="1822234"/>
                  </a:lnTo>
                  <a:lnTo>
                    <a:pt x="768642" y="2026323"/>
                  </a:lnTo>
                  <a:lnTo>
                    <a:pt x="768642" y="1379537"/>
                  </a:lnTo>
                  <a:lnTo>
                    <a:pt x="705421" y="1340142"/>
                  </a:lnTo>
                  <a:lnTo>
                    <a:pt x="665187" y="1321790"/>
                  </a:lnTo>
                  <a:lnTo>
                    <a:pt x="623074" y="1307109"/>
                  </a:lnTo>
                  <a:lnTo>
                    <a:pt x="579272" y="1296314"/>
                  </a:lnTo>
                  <a:lnTo>
                    <a:pt x="533971" y="1289596"/>
                  </a:lnTo>
                  <a:lnTo>
                    <a:pt x="487387" y="1287157"/>
                  </a:lnTo>
                  <a:lnTo>
                    <a:pt x="440766" y="1289151"/>
                  </a:lnTo>
                  <a:lnTo>
                    <a:pt x="395401" y="1295438"/>
                  </a:lnTo>
                  <a:lnTo>
                    <a:pt x="352336" y="1305623"/>
                  </a:lnTo>
                  <a:lnTo>
                    <a:pt x="352336" y="1548892"/>
                  </a:lnTo>
                  <a:lnTo>
                    <a:pt x="346722" y="1574063"/>
                  </a:lnTo>
                  <a:lnTo>
                    <a:pt x="340525" y="1582877"/>
                  </a:lnTo>
                  <a:lnTo>
                    <a:pt x="340525" y="1664576"/>
                  </a:lnTo>
                  <a:lnTo>
                    <a:pt x="340525" y="2025396"/>
                  </a:lnTo>
                  <a:lnTo>
                    <a:pt x="232537" y="2025396"/>
                  </a:lnTo>
                  <a:lnTo>
                    <a:pt x="232537" y="1664576"/>
                  </a:lnTo>
                  <a:lnTo>
                    <a:pt x="340525" y="1664576"/>
                  </a:lnTo>
                  <a:lnTo>
                    <a:pt x="340525" y="1582877"/>
                  </a:lnTo>
                  <a:lnTo>
                    <a:pt x="332155" y="1594777"/>
                  </a:lnTo>
                  <a:lnTo>
                    <a:pt x="311010" y="1608747"/>
                  </a:lnTo>
                  <a:lnTo>
                    <a:pt x="285610" y="1613687"/>
                  </a:lnTo>
                  <a:lnTo>
                    <a:pt x="260172" y="1608226"/>
                  </a:lnTo>
                  <a:lnTo>
                    <a:pt x="239560" y="1593913"/>
                  </a:lnTo>
                  <a:lnTo>
                    <a:pt x="225831" y="1572869"/>
                  </a:lnTo>
                  <a:lnTo>
                    <a:pt x="221030" y="1547202"/>
                  </a:lnTo>
                  <a:lnTo>
                    <a:pt x="226402" y="1521587"/>
                  </a:lnTo>
                  <a:lnTo>
                    <a:pt x="240525" y="1501063"/>
                  </a:lnTo>
                  <a:lnTo>
                    <a:pt x="261467" y="1487512"/>
                  </a:lnTo>
                  <a:lnTo>
                    <a:pt x="287299" y="1482813"/>
                  </a:lnTo>
                  <a:lnTo>
                    <a:pt x="312915" y="1488262"/>
                  </a:lnTo>
                  <a:lnTo>
                    <a:pt x="333679" y="1502486"/>
                  </a:lnTo>
                  <a:lnTo>
                    <a:pt x="347510" y="1523403"/>
                  </a:lnTo>
                  <a:lnTo>
                    <a:pt x="352336" y="1548892"/>
                  </a:lnTo>
                  <a:lnTo>
                    <a:pt x="352336" y="1305623"/>
                  </a:lnTo>
                  <a:lnTo>
                    <a:pt x="309181" y="1320114"/>
                  </a:lnTo>
                  <a:lnTo>
                    <a:pt x="268744" y="1338097"/>
                  </a:lnTo>
                  <a:lnTo>
                    <a:pt x="230352" y="1359560"/>
                  </a:lnTo>
                  <a:lnTo>
                    <a:pt x="194221" y="1384325"/>
                  </a:lnTo>
                  <a:lnTo>
                    <a:pt x="160553" y="1412176"/>
                  </a:lnTo>
                  <a:lnTo>
                    <a:pt x="129540" y="1442923"/>
                  </a:lnTo>
                  <a:lnTo>
                    <a:pt x="101384" y="1476362"/>
                  </a:lnTo>
                  <a:lnTo>
                    <a:pt x="76301" y="1512277"/>
                  </a:lnTo>
                  <a:lnTo>
                    <a:pt x="54483" y="1550492"/>
                  </a:lnTo>
                  <a:lnTo>
                    <a:pt x="36144" y="1590789"/>
                  </a:lnTo>
                  <a:lnTo>
                    <a:pt x="21475" y="1632966"/>
                  </a:lnTo>
                  <a:lnTo>
                    <a:pt x="10693" y="1676819"/>
                  </a:lnTo>
                  <a:lnTo>
                    <a:pt x="3987" y="1722158"/>
                  </a:lnTo>
                  <a:lnTo>
                    <a:pt x="1562" y="1768779"/>
                  </a:lnTo>
                  <a:lnTo>
                    <a:pt x="3568" y="1815490"/>
                  </a:lnTo>
                  <a:lnTo>
                    <a:pt x="9867" y="1860969"/>
                  </a:lnTo>
                  <a:lnTo>
                    <a:pt x="20256" y="1904987"/>
                  </a:lnTo>
                  <a:lnTo>
                    <a:pt x="34531" y="1947367"/>
                  </a:lnTo>
                  <a:lnTo>
                    <a:pt x="52501" y="1987892"/>
                  </a:lnTo>
                  <a:lnTo>
                    <a:pt x="73952" y="2026348"/>
                  </a:lnTo>
                  <a:lnTo>
                    <a:pt x="98691" y="2062556"/>
                  </a:lnTo>
                  <a:lnTo>
                    <a:pt x="126517" y="2096287"/>
                  </a:lnTo>
                  <a:lnTo>
                    <a:pt x="157226" y="2127351"/>
                  </a:lnTo>
                  <a:lnTo>
                    <a:pt x="190614" y="2155545"/>
                  </a:lnTo>
                  <a:lnTo>
                    <a:pt x="226479" y="2180653"/>
                  </a:lnTo>
                  <a:lnTo>
                    <a:pt x="264629" y="2202484"/>
                  </a:lnTo>
                  <a:lnTo>
                    <a:pt x="304838" y="2220836"/>
                  </a:lnTo>
                  <a:lnTo>
                    <a:pt x="346938" y="2235479"/>
                  </a:lnTo>
                  <a:lnTo>
                    <a:pt x="390702" y="2246249"/>
                  </a:lnTo>
                  <a:lnTo>
                    <a:pt x="435940" y="2252903"/>
                  </a:lnTo>
                  <a:lnTo>
                    <a:pt x="482447" y="2255266"/>
                  </a:lnTo>
                  <a:lnTo>
                    <a:pt x="529170" y="2253208"/>
                  </a:lnTo>
                  <a:lnTo>
                    <a:pt x="574624" y="2246871"/>
                  </a:lnTo>
                  <a:lnTo>
                    <a:pt x="618617" y="2236457"/>
                  </a:lnTo>
                  <a:lnTo>
                    <a:pt x="660933" y="2222157"/>
                  </a:lnTo>
                  <a:lnTo>
                    <a:pt x="701382" y="2204186"/>
                  </a:lnTo>
                  <a:lnTo>
                    <a:pt x="739775" y="2182723"/>
                  </a:lnTo>
                  <a:lnTo>
                    <a:pt x="775881" y="2157984"/>
                  </a:lnTo>
                  <a:lnTo>
                    <a:pt x="809536" y="2130145"/>
                  </a:lnTo>
                  <a:lnTo>
                    <a:pt x="840511" y="2099437"/>
                  </a:lnTo>
                  <a:lnTo>
                    <a:pt x="868616" y="2066036"/>
                  </a:lnTo>
                  <a:lnTo>
                    <a:pt x="893660" y="2030145"/>
                  </a:lnTo>
                  <a:lnTo>
                    <a:pt x="895832" y="2026323"/>
                  </a:lnTo>
                  <a:lnTo>
                    <a:pt x="915428" y="1991969"/>
                  </a:lnTo>
                  <a:lnTo>
                    <a:pt x="933729" y="1951697"/>
                  </a:lnTo>
                  <a:lnTo>
                    <a:pt x="948359" y="1909521"/>
                  </a:lnTo>
                  <a:lnTo>
                    <a:pt x="959116" y="1865668"/>
                  </a:lnTo>
                  <a:lnTo>
                    <a:pt x="965796" y="1820316"/>
                  </a:lnTo>
                  <a:lnTo>
                    <a:pt x="968209" y="1773593"/>
                  </a:lnTo>
                  <a:close/>
                </a:path>
              </a:pathLst>
            </a:custGeom>
            <a:solidFill>
              <a:srgbClr val="4B4B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61013" y="5370375"/>
              <a:ext cx="64579" cy="72415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514273" y="6259796"/>
              <a:ext cx="861060" cy="862330"/>
            </a:xfrm>
            <a:custGeom>
              <a:avLst/>
              <a:gdLst/>
              <a:ahLst/>
              <a:cxnLst/>
              <a:rect l="l" t="t" r="r" b="b"/>
              <a:pathLst>
                <a:path w="861060" h="862329">
                  <a:moveTo>
                    <a:pt x="432663" y="0"/>
                  </a:moveTo>
                  <a:lnTo>
                    <a:pt x="385586" y="2378"/>
                  </a:lnTo>
                  <a:lnTo>
                    <a:pt x="339975" y="9628"/>
                  </a:lnTo>
                  <a:lnTo>
                    <a:pt x="296091" y="21489"/>
                  </a:lnTo>
                  <a:lnTo>
                    <a:pt x="254198" y="37701"/>
                  </a:lnTo>
                  <a:lnTo>
                    <a:pt x="214559" y="58004"/>
                  </a:lnTo>
                  <a:lnTo>
                    <a:pt x="177437" y="82136"/>
                  </a:lnTo>
                  <a:lnTo>
                    <a:pt x="143095" y="109837"/>
                  </a:lnTo>
                  <a:lnTo>
                    <a:pt x="111796" y="140848"/>
                  </a:lnTo>
                  <a:lnTo>
                    <a:pt x="83803" y="174906"/>
                  </a:lnTo>
                  <a:lnTo>
                    <a:pt x="59379" y="211752"/>
                  </a:lnTo>
                  <a:lnTo>
                    <a:pt x="38787" y="251125"/>
                  </a:lnTo>
                  <a:lnTo>
                    <a:pt x="22290" y="292764"/>
                  </a:lnTo>
                  <a:lnTo>
                    <a:pt x="10151" y="336409"/>
                  </a:lnTo>
                  <a:lnTo>
                    <a:pt x="2633" y="381800"/>
                  </a:lnTo>
                  <a:lnTo>
                    <a:pt x="0" y="428675"/>
                  </a:lnTo>
                  <a:lnTo>
                    <a:pt x="2398" y="475863"/>
                  </a:lnTo>
                  <a:lnTo>
                    <a:pt x="9636" y="521556"/>
                  </a:lnTo>
                  <a:lnTo>
                    <a:pt x="21458" y="565497"/>
                  </a:lnTo>
                  <a:lnTo>
                    <a:pt x="37610" y="607426"/>
                  </a:lnTo>
                  <a:lnTo>
                    <a:pt x="57836" y="647087"/>
                  </a:lnTo>
                  <a:lnTo>
                    <a:pt x="81881" y="684219"/>
                  </a:lnTo>
                  <a:lnTo>
                    <a:pt x="109489" y="718565"/>
                  </a:lnTo>
                  <a:lnTo>
                    <a:pt x="140406" y="749866"/>
                  </a:lnTo>
                  <a:lnTo>
                    <a:pt x="174376" y="777864"/>
                  </a:lnTo>
                  <a:lnTo>
                    <a:pt x="211145" y="802300"/>
                  </a:lnTo>
                  <a:lnTo>
                    <a:pt x="250456" y="822916"/>
                  </a:lnTo>
                  <a:lnTo>
                    <a:pt x="292056" y="839454"/>
                  </a:lnTo>
                  <a:lnTo>
                    <a:pt x="335687" y="851655"/>
                  </a:lnTo>
                  <a:lnTo>
                    <a:pt x="381096" y="859260"/>
                  </a:lnTo>
                  <a:lnTo>
                    <a:pt x="428028" y="862012"/>
                  </a:lnTo>
                  <a:lnTo>
                    <a:pt x="475002" y="859713"/>
                  </a:lnTo>
                  <a:lnTo>
                    <a:pt x="520546" y="852512"/>
                  </a:lnTo>
                  <a:lnTo>
                    <a:pt x="564393" y="840673"/>
                  </a:lnTo>
                  <a:lnTo>
                    <a:pt x="606276" y="824461"/>
                  </a:lnTo>
                  <a:lnTo>
                    <a:pt x="645926" y="804141"/>
                  </a:lnTo>
                  <a:lnTo>
                    <a:pt x="683076" y="779979"/>
                  </a:lnTo>
                  <a:lnTo>
                    <a:pt x="717458" y="752239"/>
                  </a:lnTo>
                  <a:lnTo>
                    <a:pt x="748805" y="721187"/>
                  </a:lnTo>
                  <a:lnTo>
                    <a:pt x="776849" y="687088"/>
                  </a:lnTo>
                  <a:lnTo>
                    <a:pt x="782792" y="678133"/>
                  </a:lnTo>
                  <a:lnTo>
                    <a:pt x="330726" y="678133"/>
                  </a:lnTo>
                  <a:lnTo>
                    <a:pt x="286836" y="672597"/>
                  </a:lnTo>
                  <a:lnTo>
                    <a:pt x="243024" y="660955"/>
                  </a:lnTo>
                  <a:lnTo>
                    <a:pt x="199796" y="642962"/>
                  </a:lnTo>
                  <a:lnTo>
                    <a:pt x="196100" y="641121"/>
                  </a:lnTo>
                  <a:lnTo>
                    <a:pt x="193205" y="637679"/>
                  </a:lnTo>
                  <a:lnTo>
                    <a:pt x="191693" y="636435"/>
                  </a:lnTo>
                  <a:lnTo>
                    <a:pt x="278752" y="610924"/>
                  </a:lnTo>
                  <a:lnTo>
                    <a:pt x="314784" y="598465"/>
                  </a:lnTo>
                  <a:lnTo>
                    <a:pt x="329579" y="587535"/>
                  </a:lnTo>
                  <a:lnTo>
                    <a:pt x="338277" y="581063"/>
                  </a:lnTo>
                  <a:lnTo>
                    <a:pt x="306681" y="569155"/>
                  </a:lnTo>
                  <a:lnTo>
                    <a:pt x="277628" y="555588"/>
                  </a:lnTo>
                  <a:lnTo>
                    <a:pt x="254109" y="535652"/>
                  </a:lnTo>
                  <a:lnTo>
                    <a:pt x="239115" y="504634"/>
                  </a:lnTo>
                  <a:lnTo>
                    <a:pt x="274116" y="494957"/>
                  </a:lnTo>
                  <a:lnTo>
                    <a:pt x="242434" y="475783"/>
                  </a:lnTo>
                  <a:lnTo>
                    <a:pt x="217747" y="452761"/>
                  </a:lnTo>
                  <a:lnTo>
                    <a:pt x="202072" y="423862"/>
                  </a:lnTo>
                  <a:lnTo>
                    <a:pt x="197421" y="387057"/>
                  </a:lnTo>
                  <a:lnTo>
                    <a:pt x="231331" y="387057"/>
                  </a:lnTo>
                  <a:lnTo>
                    <a:pt x="211127" y="358139"/>
                  </a:lnTo>
                  <a:lnTo>
                    <a:pt x="197411" y="321348"/>
                  </a:lnTo>
                  <a:lnTo>
                    <a:pt x="196778" y="282861"/>
                  </a:lnTo>
                  <a:lnTo>
                    <a:pt x="210845" y="241731"/>
                  </a:lnTo>
                  <a:lnTo>
                    <a:pt x="497674" y="241731"/>
                  </a:lnTo>
                  <a:lnTo>
                    <a:pt x="516439" y="227993"/>
                  </a:lnTo>
                  <a:lnTo>
                    <a:pt x="561803" y="217666"/>
                  </a:lnTo>
                  <a:lnTo>
                    <a:pt x="804068" y="217666"/>
                  </a:lnTo>
                  <a:lnTo>
                    <a:pt x="802643" y="214878"/>
                  </a:lnTo>
                  <a:lnTo>
                    <a:pt x="778543" y="177711"/>
                  </a:lnTo>
                  <a:lnTo>
                    <a:pt x="750888" y="143331"/>
                  </a:lnTo>
                  <a:lnTo>
                    <a:pt x="719935" y="111999"/>
                  </a:lnTo>
                  <a:lnTo>
                    <a:pt x="685944" y="83977"/>
                  </a:lnTo>
                  <a:lnTo>
                    <a:pt x="649173" y="59526"/>
                  </a:lnTo>
                  <a:lnTo>
                    <a:pt x="609881" y="38908"/>
                  </a:lnTo>
                  <a:lnTo>
                    <a:pt x="568325" y="22385"/>
                  </a:lnTo>
                  <a:lnTo>
                    <a:pt x="524764" y="10218"/>
                  </a:lnTo>
                  <a:lnTo>
                    <a:pt x="479458" y="2669"/>
                  </a:lnTo>
                  <a:lnTo>
                    <a:pt x="432663" y="0"/>
                  </a:lnTo>
                  <a:close/>
                </a:path>
                <a:path w="861060" h="862329">
                  <a:moveTo>
                    <a:pt x="834268" y="283908"/>
                  </a:moveTo>
                  <a:lnTo>
                    <a:pt x="721918" y="283908"/>
                  </a:lnTo>
                  <a:lnTo>
                    <a:pt x="722896" y="286524"/>
                  </a:lnTo>
                  <a:lnTo>
                    <a:pt x="724573" y="289598"/>
                  </a:lnTo>
                  <a:lnTo>
                    <a:pt x="724103" y="289966"/>
                  </a:lnTo>
                  <a:lnTo>
                    <a:pt x="701613" y="314570"/>
                  </a:lnTo>
                  <a:lnTo>
                    <a:pt x="688019" y="342782"/>
                  </a:lnTo>
                  <a:lnTo>
                    <a:pt x="679954" y="373637"/>
                  </a:lnTo>
                  <a:lnTo>
                    <a:pt x="674052" y="406171"/>
                  </a:lnTo>
                  <a:lnTo>
                    <a:pt x="662678" y="451620"/>
                  </a:lnTo>
                  <a:lnTo>
                    <a:pt x="645818" y="493659"/>
                  </a:lnTo>
                  <a:lnTo>
                    <a:pt x="623981" y="532043"/>
                  </a:lnTo>
                  <a:lnTo>
                    <a:pt x="597670" y="566527"/>
                  </a:lnTo>
                  <a:lnTo>
                    <a:pt x="567391" y="596866"/>
                  </a:lnTo>
                  <a:lnTo>
                    <a:pt x="533651" y="622815"/>
                  </a:lnTo>
                  <a:lnTo>
                    <a:pt x="496955" y="644129"/>
                  </a:lnTo>
                  <a:lnTo>
                    <a:pt x="457809" y="660563"/>
                  </a:lnTo>
                  <a:lnTo>
                    <a:pt x="416718" y="671872"/>
                  </a:lnTo>
                  <a:lnTo>
                    <a:pt x="374189" y="677810"/>
                  </a:lnTo>
                  <a:lnTo>
                    <a:pt x="330726" y="678133"/>
                  </a:lnTo>
                  <a:lnTo>
                    <a:pt x="782792" y="678133"/>
                  </a:lnTo>
                  <a:lnTo>
                    <a:pt x="821959" y="610809"/>
                  </a:lnTo>
                  <a:lnTo>
                    <a:pt x="838490" y="569155"/>
                  </a:lnTo>
                  <a:lnTo>
                    <a:pt x="850645" y="525522"/>
                  </a:lnTo>
                  <a:lnTo>
                    <a:pt x="858160" y="480164"/>
                  </a:lnTo>
                  <a:lnTo>
                    <a:pt x="860767" y="433349"/>
                  </a:lnTo>
                  <a:lnTo>
                    <a:pt x="858321" y="386175"/>
                  </a:lnTo>
                  <a:lnTo>
                    <a:pt x="851027" y="340479"/>
                  </a:lnTo>
                  <a:lnTo>
                    <a:pt x="839144" y="296524"/>
                  </a:lnTo>
                  <a:lnTo>
                    <a:pt x="834268" y="283908"/>
                  </a:lnTo>
                  <a:close/>
                </a:path>
                <a:path w="861060" h="862329">
                  <a:moveTo>
                    <a:pt x="231331" y="387057"/>
                  </a:moveTo>
                  <a:lnTo>
                    <a:pt x="197421" y="387057"/>
                  </a:lnTo>
                  <a:lnTo>
                    <a:pt x="236308" y="394182"/>
                  </a:lnTo>
                  <a:lnTo>
                    <a:pt x="231331" y="387057"/>
                  </a:lnTo>
                  <a:close/>
                </a:path>
                <a:path w="861060" h="862329">
                  <a:moveTo>
                    <a:pt x="497674" y="241731"/>
                  </a:moveTo>
                  <a:lnTo>
                    <a:pt x="210845" y="241731"/>
                  </a:lnTo>
                  <a:lnTo>
                    <a:pt x="250583" y="278977"/>
                  </a:lnTo>
                  <a:lnTo>
                    <a:pt x="292704" y="310790"/>
                  </a:lnTo>
                  <a:lnTo>
                    <a:pt x="338020" y="335747"/>
                  </a:lnTo>
                  <a:lnTo>
                    <a:pt x="387340" y="352424"/>
                  </a:lnTo>
                  <a:lnTo>
                    <a:pt x="441477" y="359397"/>
                  </a:lnTo>
                  <a:lnTo>
                    <a:pt x="444223" y="342782"/>
                  </a:lnTo>
                  <a:lnTo>
                    <a:pt x="446546" y="327669"/>
                  </a:lnTo>
                  <a:lnTo>
                    <a:pt x="449333" y="312655"/>
                  </a:lnTo>
                  <a:lnTo>
                    <a:pt x="453186" y="298208"/>
                  </a:lnTo>
                  <a:lnTo>
                    <a:pt x="477894" y="256213"/>
                  </a:lnTo>
                  <a:lnTo>
                    <a:pt x="497674" y="241731"/>
                  </a:lnTo>
                  <a:close/>
                </a:path>
                <a:path w="861060" h="862329">
                  <a:moveTo>
                    <a:pt x="815589" y="240207"/>
                  </a:moveTo>
                  <a:lnTo>
                    <a:pt x="717486" y="240207"/>
                  </a:lnTo>
                  <a:lnTo>
                    <a:pt x="684720" y="289750"/>
                  </a:lnTo>
                  <a:lnTo>
                    <a:pt x="721918" y="283908"/>
                  </a:lnTo>
                  <a:lnTo>
                    <a:pt x="834268" y="283908"/>
                  </a:lnTo>
                  <a:lnTo>
                    <a:pt x="822930" y="254569"/>
                  </a:lnTo>
                  <a:lnTo>
                    <a:pt x="815589" y="240207"/>
                  </a:lnTo>
                  <a:close/>
                </a:path>
                <a:path w="861060" h="862329">
                  <a:moveTo>
                    <a:pt x="804068" y="217666"/>
                  </a:moveTo>
                  <a:lnTo>
                    <a:pt x="561803" y="217666"/>
                  </a:lnTo>
                  <a:lnTo>
                    <a:pt x="606971" y="229349"/>
                  </a:lnTo>
                  <a:lnTo>
                    <a:pt x="634165" y="242379"/>
                  </a:lnTo>
                  <a:lnTo>
                    <a:pt x="660609" y="249180"/>
                  </a:lnTo>
                  <a:lnTo>
                    <a:pt x="687863" y="248780"/>
                  </a:lnTo>
                  <a:lnTo>
                    <a:pt x="717486" y="240207"/>
                  </a:lnTo>
                  <a:lnTo>
                    <a:pt x="815589" y="240207"/>
                  </a:lnTo>
                  <a:lnTo>
                    <a:pt x="804068" y="217666"/>
                  </a:lnTo>
                  <a:close/>
                </a:path>
              </a:pathLst>
            </a:custGeom>
            <a:solidFill>
              <a:srgbClr val="4B4B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3155044" y="2619710"/>
              <a:ext cx="0" cy="4632325"/>
            </a:xfrm>
            <a:custGeom>
              <a:avLst/>
              <a:gdLst/>
              <a:ahLst/>
              <a:cxnLst/>
              <a:rect l="l" t="t" r="r" b="b"/>
              <a:pathLst>
                <a:path w="0" h="4632325">
                  <a:moveTo>
                    <a:pt x="0" y="0"/>
                  </a:moveTo>
                  <a:lnTo>
                    <a:pt x="0" y="4631994"/>
                  </a:lnTo>
                </a:path>
              </a:pathLst>
            </a:custGeom>
            <a:ln w="63500">
              <a:solidFill>
                <a:srgbClr val="4B4B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037840">
              <a:lnSpc>
                <a:spcPct val="100000"/>
              </a:lnSpc>
              <a:spcBef>
                <a:spcPts val="100"/>
              </a:spcBef>
            </a:pPr>
            <a:r>
              <a:rPr dirty="0" sz="3300" spc="-55"/>
              <a:t>https://</a:t>
            </a:r>
            <a:r>
              <a:rPr dirty="0" sz="3300" spc="-55">
                <a:hlinkClick r:id="rId3"/>
              </a:rPr>
              <a:t>www.facebook.com/salesgasm</a:t>
            </a:r>
            <a:endParaRPr sz="3300"/>
          </a:p>
          <a:p>
            <a:pPr marL="3037840" marR="5080">
              <a:lnSpc>
                <a:spcPct val="228600"/>
              </a:lnSpc>
              <a:spcBef>
                <a:spcPts val="905"/>
              </a:spcBef>
            </a:pPr>
            <a:r>
              <a:rPr dirty="0" sz="3300" spc="-25"/>
              <a:t>https://</a:t>
            </a:r>
            <a:r>
              <a:rPr dirty="0" sz="3300" spc="-25">
                <a:hlinkClick r:id="rId4"/>
              </a:rPr>
              <a:t>www.linkedin.com/company/intrigue-summit </a:t>
            </a:r>
            <a:r>
              <a:rPr dirty="0" sz="3300" spc="-1150"/>
              <a:t> </a:t>
            </a:r>
            <a:r>
              <a:rPr dirty="0" sz="3300" spc="-65"/>
              <a:t>https://</a:t>
            </a:r>
            <a:r>
              <a:rPr dirty="0" sz="3300" spc="-65">
                <a:hlinkClick r:id="rId5"/>
              </a:rPr>
              <a:t>www.instagram.com/salesgasm/ </a:t>
            </a:r>
            <a:r>
              <a:rPr dirty="0" sz="3300" spc="-60"/>
              <a:t> </a:t>
            </a:r>
            <a:r>
              <a:rPr dirty="0" sz="3300" spc="-75"/>
              <a:t>https://twitter.com/salesgasm</a:t>
            </a:r>
            <a:endParaRPr sz="33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5240000" cy="7975600"/>
          </a:xfrm>
          <a:custGeom>
            <a:avLst/>
            <a:gdLst/>
            <a:ahLst/>
            <a:cxnLst/>
            <a:rect l="l" t="t" r="r" b="b"/>
            <a:pathLst>
              <a:path w="15240000" h="7975600">
                <a:moveTo>
                  <a:pt x="15240000" y="0"/>
                </a:moveTo>
                <a:lnTo>
                  <a:pt x="14782800" y="0"/>
                </a:lnTo>
                <a:lnTo>
                  <a:pt x="14782800" y="457200"/>
                </a:lnTo>
                <a:lnTo>
                  <a:pt x="14782800" y="7518400"/>
                </a:lnTo>
                <a:lnTo>
                  <a:pt x="457200" y="7518400"/>
                </a:lnTo>
                <a:lnTo>
                  <a:pt x="457200" y="457200"/>
                </a:lnTo>
                <a:lnTo>
                  <a:pt x="14782800" y="457200"/>
                </a:lnTo>
                <a:lnTo>
                  <a:pt x="14782800" y="0"/>
                </a:lnTo>
                <a:lnTo>
                  <a:pt x="0" y="0"/>
                </a:lnTo>
                <a:lnTo>
                  <a:pt x="0" y="457200"/>
                </a:lnTo>
                <a:lnTo>
                  <a:pt x="0" y="7518400"/>
                </a:lnTo>
                <a:lnTo>
                  <a:pt x="0" y="7975600"/>
                </a:lnTo>
                <a:lnTo>
                  <a:pt x="15240000" y="7975600"/>
                </a:lnTo>
                <a:lnTo>
                  <a:pt x="15240000" y="7518400"/>
                </a:lnTo>
                <a:lnTo>
                  <a:pt x="15240000" y="457200"/>
                </a:lnTo>
                <a:lnTo>
                  <a:pt x="15240000" y="0"/>
                </a:lnTo>
                <a:close/>
              </a:path>
            </a:pathLst>
          </a:custGeom>
          <a:solidFill>
            <a:srgbClr val="4B4B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pc="-135"/>
              <a:t>CONTACT</a:t>
            </a:r>
            <a:r>
              <a:rPr dirty="0" spc="-530"/>
              <a:t> </a:t>
            </a:r>
            <a:r>
              <a:rPr dirty="0" spc="-430"/>
              <a:t>US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00276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dirty="0" spc="-1410"/>
              <a:t>+</a:t>
            </a:r>
            <a:r>
              <a:rPr dirty="0" spc="-900"/>
              <a:t>61</a:t>
            </a:r>
            <a:r>
              <a:rPr dirty="0" spc="-535"/>
              <a:t> </a:t>
            </a:r>
            <a:r>
              <a:rPr dirty="0" spc="-425"/>
              <a:t>3</a:t>
            </a:r>
            <a:r>
              <a:rPr dirty="0" spc="-535"/>
              <a:t> </a:t>
            </a:r>
            <a:r>
              <a:rPr dirty="0" spc="-450"/>
              <a:t>9016</a:t>
            </a:r>
            <a:r>
              <a:rPr dirty="0" spc="-535"/>
              <a:t> </a:t>
            </a:r>
            <a:r>
              <a:rPr dirty="0" spc="114"/>
              <a:t>0</a:t>
            </a:r>
            <a:r>
              <a:rPr dirty="0" spc="-275"/>
              <a:t>7</a:t>
            </a:r>
            <a:r>
              <a:rPr dirty="0" spc="-400"/>
              <a:t>7</a:t>
            </a:r>
            <a:r>
              <a:rPr dirty="0" spc="165"/>
              <a:t>0</a:t>
            </a:r>
          </a:p>
          <a:p>
            <a:pPr algn="ctr">
              <a:lnSpc>
                <a:spcPct val="100000"/>
              </a:lnSpc>
              <a:spcBef>
                <a:spcPts val="4400"/>
              </a:spcBef>
            </a:pPr>
            <a:r>
              <a:rPr dirty="0">
                <a:hlinkClick r:id="rId2"/>
              </a:rPr>
              <a:t>www.salesgasm.com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4656" y="2267651"/>
            <a:ext cx="8993505" cy="2843530"/>
          </a:xfrm>
          <a:prstGeom prst="rect"/>
        </p:spPr>
        <p:txBody>
          <a:bodyPr wrap="square" lIns="0" tIns="3695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10"/>
              </a:spcBef>
            </a:pPr>
            <a:r>
              <a:rPr dirty="0" spc="-130"/>
              <a:t>THANfi</a:t>
            </a:r>
            <a:r>
              <a:rPr dirty="0" spc="-550"/>
              <a:t> </a:t>
            </a:r>
            <a:r>
              <a:rPr dirty="0" spc="-315"/>
              <a:t>YOU</a:t>
            </a:r>
          </a:p>
          <a:p>
            <a:pPr algn="ctr" marL="417195">
              <a:lnSpc>
                <a:spcPct val="100000"/>
              </a:lnSpc>
              <a:spcBef>
                <a:spcPts val="1130"/>
              </a:spcBef>
            </a:pPr>
            <a:r>
              <a:rPr dirty="0" sz="4250" spc="15" b="0">
                <a:latin typeface="Verdana"/>
                <a:cs typeface="Verdana"/>
                <a:hlinkClick r:id="rId2"/>
              </a:rPr>
              <a:t>www.salesgasm.com</a:t>
            </a:r>
            <a:endParaRPr sz="425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of salesgasm</dc:title>
  <dcterms:created xsi:type="dcterms:W3CDTF">2023-09-22T07:33:48Z</dcterms:created>
  <dcterms:modified xsi:type="dcterms:W3CDTF">2023-09-22T07:33:48Z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2023-09-22T00:00:00Z</vt:filetime>
  </property>
  <property fmtid="{D5CDD505-2E9C-101B-9397-08002B2CF9AE}" pid="3" name="Creator">
    <vt:lpwstr>Adobe Illustrator 24.0 (Windows)</vt:lpwstr>
  </property>
  <property fmtid="{D5CDD505-2E9C-101B-9397-08002B2CF9AE}" pid="4" name="LastSaved">
    <vt:filetime>2023-09-22T00:00:00Z</vt:filetime>
  </property>
</Properties>
</file>