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5240000" cy="7975600"/>
  <p:notesSz cx="15240000" cy="7975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444" y="2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43000" y="2472436"/>
            <a:ext cx="12954000" cy="16748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86000" y="4466336"/>
            <a:ext cx="10668000" cy="1993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0950" b="1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0950" b="1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62000" y="1834388"/>
            <a:ext cx="6629400" cy="52638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848600" y="1834388"/>
            <a:ext cx="6629400" cy="52638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5/17/2023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5240000" cy="7975600"/>
          </a:xfrm>
          <a:custGeom>
            <a:avLst/>
            <a:gdLst/>
            <a:ahLst/>
            <a:cxnLst/>
            <a:rect l="l" t="t" r="r" b="b"/>
            <a:pathLst>
              <a:path w="15240000" h="7975600">
                <a:moveTo>
                  <a:pt x="15240000" y="0"/>
                </a:moveTo>
                <a:lnTo>
                  <a:pt x="14782800" y="0"/>
                </a:lnTo>
                <a:lnTo>
                  <a:pt x="14782800" y="457200"/>
                </a:lnTo>
                <a:lnTo>
                  <a:pt x="14782800" y="7518400"/>
                </a:lnTo>
                <a:lnTo>
                  <a:pt x="457200" y="7518400"/>
                </a:lnTo>
                <a:lnTo>
                  <a:pt x="457200" y="457200"/>
                </a:lnTo>
                <a:lnTo>
                  <a:pt x="14782800" y="457200"/>
                </a:lnTo>
                <a:lnTo>
                  <a:pt x="14782800" y="0"/>
                </a:lnTo>
                <a:lnTo>
                  <a:pt x="0" y="0"/>
                </a:lnTo>
                <a:lnTo>
                  <a:pt x="0" y="457200"/>
                </a:lnTo>
                <a:lnTo>
                  <a:pt x="0" y="7518400"/>
                </a:lnTo>
                <a:lnTo>
                  <a:pt x="0" y="7975600"/>
                </a:lnTo>
                <a:lnTo>
                  <a:pt x="15240000" y="7975600"/>
                </a:lnTo>
                <a:lnTo>
                  <a:pt x="15240000" y="7518400"/>
                </a:lnTo>
                <a:lnTo>
                  <a:pt x="15240000" y="457200"/>
                </a:lnTo>
                <a:lnTo>
                  <a:pt x="15240000" y="0"/>
                </a:lnTo>
                <a:close/>
              </a:path>
            </a:pathLst>
          </a:custGeom>
          <a:solidFill>
            <a:srgbClr val="4C4C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0950" b="1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5/17/2023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329880"/>
            <a:ext cx="15240000" cy="55513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1329892"/>
            <a:ext cx="15240000" cy="5551805"/>
          </a:xfrm>
          <a:custGeom>
            <a:avLst/>
            <a:gdLst/>
            <a:ahLst/>
            <a:cxnLst/>
            <a:rect l="l" t="t" r="r" b="b"/>
            <a:pathLst>
              <a:path w="15240000" h="5551805">
                <a:moveTo>
                  <a:pt x="665848" y="0"/>
                </a:moveTo>
                <a:lnTo>
                  <a:pt x="0" y="0"/>
                </a:lnTo>
                <a:lnTo>
                  <a:pt x="0" y="5551297"/>
                </a:lnTo>
                <a:lnTo>
                  <a:pt x="665848" y="5551297"/>
                </a:lnTo>
                <a:lnTo>
                  <a:pt x="665848" y="0"/>
                </a:lnTo>
                <a:close/>
              </a:path>
              <a:path w="15240000" h="5551805">
                <a:moveTo>
                  <a:pt x="15239988" y="2395016"/>
                </a:moveTo>
                <a:lnTo>
                  <a:pt x="15151113" y="2395016"/>
                </a:lnTo>
                <a:lnTo>
                  <a:pt x="15151113" y="2483916"/>
                </a:lnTo>
                <a:lnTo>
                  <a:pt x="15151113" y="5462067"/>
                </a:lnTo>
                <a:lnTo>
                  <a:pt x="7024916" y="5462067"/>
                </a:lnTo>
                <a:lnTo>
                  <a:pt x="7024916" y="2483916"/>
                </a:lnTo>
                <a:lnTo>
                  <a:pt x="15151113" y="2483916"/>
                </a:lnTo>
                <a:lnTo>
                  <a:pt x="15151113" y="2395016"/>
                </a:lnTo>
                <a:lnTo>
                  <a:pt x="6936016" y="2395016"/>
                </a:lnTo>
                <a:lnTo>
                  <a:pt x="6936016" y="2483916"/>
                </a:lnTo>
                <a:lnTo>
                  <a:pt x="6936016" y="5462067"/>
                </a:lnTo>
                <a:lnTo>
                  <a:pt x="6936016" y="5550967"/>
                </a:lnTo>
                <a:lnTo>
                  <a:pt x="15239988" y="5550967"/>
                </a:lnTo>
                <a:lnTo>
                  <a:pt x="15239988" y="5462397"/>
                </a:lnTo>
                <a:lnTo>
                  <a:pt x="15239988" y="5462067"/>
                </a:lnTo>
                <a:lnTo>
                  <a:pt x="15239988" y="2483916"/>
                </a:lnTo>
                <a:lnTo>
                  <a:pt x="15239988" y="2483751"/>
                </a:lnTo>
                <a:lnTo>
                  <a:pt x="15239988" y="2395016"/>
                </a:lnTo>
                <a:close/>
              </a:path>
            </a:pathLst>
          </a:custGeom>
          <a:solidFill>
            <a:srgbClr val="4C4C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22952" y="313048"/>
            <a:ext cx="2245347" cy="62499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5/17/2023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778074" y="1601762"/>
            <a:ext cx="9683851" cy="16979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950" b="1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72325" y="2818574"/>
            <a:ext cx="14095349" cy="40932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181600" y="7417308"/>
            <a:ext cx="4876800" cy="398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62000" y="7417308"/>
            <a:ext cx="3505200" cy="398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972800" y="7417308"/>
            <a:ext cx="3505200" cy="398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lesgasm.com/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lesgasm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lesgasm.com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lesgasm.com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cebook.com/salesgasm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witter.com/salesgasm" TargetMode="External"/><Relationship Id="rId5" Type="http://schemas.openxmlformats.org/officeDocument/2006/relationships/hyperlink" Target="http://www.instagram.com/salesgasm/" TargetMode="External"/><Relationship Id="rId4" Type="http://schemas.openxmlformats.org/officeDocument/2006/relationships/hyperlink" Target="http://www.linkedin.com/company/intrigue-summit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lesgasm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lesgasm.com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041216" y="7160586"/>
            <a:ext cx="464185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0" dirty="0">
                <a:latin typeface="Verdana"/>
                <a:cs typeface="Verdana"/>
              </a:rPr>
              <a:t>https://</a:t>
            </a:r>
            <a:r>
              <a:rPr sz="2400" spc="-50" dirty="0">
                <a:latin typeface="Verdana"/>
                <a:cs typeface="Verdana"/>
                <a:hlinkClick r:id="rId2"/>
              </a:rPr>
              <a:t>www.salesgasm.com</a:t>
            </a:r>
            <a:endParaRPr sz="2400" dirty="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78399" y="3835400"/>
            <a:ext cx="8126730" cy="2364109"/>
          </a:xfrm>
          <a:prstGeom prst="rect">
            <a:avLst/>
          </a:prstGeom>
          <a:solidFill>
            <a:srgbClr val="D99016"/>
          </a:solidFill>
        </p:spPr>
        <p:txBody>
          <a:bodyPr vert="horz" wrap="square" lIns="0" tIns="360045" rIns="0" bIns="0" rtlCol="0">
            <a:spAutoFit/>
          </a:bodyPr>
          <a:lstStyle/>
          <a:p>
            <a:pPr marL="363855" algn="ctr">
              <a:lnSpc>
                <a:spcPts val="9730"/>
              </a:lnSpc>
              <a:spcBef>
                <a:spcPts val="2835"/>
              </a:spcBef>
            </a:pPr>
            <a:r>
              <a:rPr sz="8000" b="1" spc="10" dirty="0">
                <a:latin typeface="Times New Roman"/>
                <a:cs typeface="Times New Roman"/>
              </a:rPr>
              <a:t>MARKETING</a:t>
            </a:r>
            <a:endParaRPr sz="8000" dirty="0">
              <a:latin typeface="Times New Roman"/>
              <a:cs typeface="Times New Roman"/>
            </a:endParaRPr>
          </a:p>
          <a:p>
            <a:pPr marL="373380" algn="ctr">
              <a:lnSpc>
                <a:spcPts val="5890"/>
              </a:lnSpc>
            </a:pPr>
            <a:r>
              <a:rPr sz="4800" spc="-55" dirty="0">
                <a:latin typeface="Times New Roman"/>
                <a:cs typeface="Times New Roman"/>
              </a:rPr>
              <a:t>ANALYTICS</a:t>
            </a:r>
            <a:r>
              <a:rPr sz="4800" spc="-45" dirty="0">
                <a:latin typeface="Times New Roman"/>
                <a:cs typeface="Times New Roman"/>
              </a:rPr>
              <a:t> </a:t>
            </a:r>
            <a:r>
              <a:rPr sz="4800" spc="10" dirty="0">
                <a:latin typeface="Times New Roman"/>
                <a:cs typeface="Times New Roman"/>
              </a:rPr>
              <a:t>SUMMIT</a:t>
            </a:r>
            <a:endParaRPr sz="4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5240000" cy="7975600"/>
          </a:xfrm>
          <a:custGeom>
            <a:avLst/>
            <a:gdLst/>
            <a:ahLst/>
            <a:cxnLst/>
            <a:rect l="l" t="t" r="r" b="b"/>
            <a:pathLst>
              <a:path w="15240000" h="7975600">
                <a:moveTo>
                  <a:pt x="15240000" y="0"/>
                </a:moveTo>
                <a:lnTo>
                  <a:pt x="14897100" y="0"/>
                </a:lnTo>
                <a:lnTo>
                  <a:pt x="14897100" y="342900"/>
                </a:lnTo>
                <a:lnTo>
                  <a:pt x="14897100" y="1152080"/>
                </a:lnTo>
                <a:lnTo>
                  <a:pt x="14897100" y="2240648"/>
                </a:lnTo>
                <a:lnTo>
                  <a:pt x="14897100" y="7632700"/>
                </a:lnTo>
                <a:lnTo>
                  <a:pt x="342900" y="7632700"/>
                </a:lnTo>
                <a:lnTo>
                  <a:pt x="342900" y="2240648"/>
                </a:lnTo>
                <a:lnTo>
                  <a:pt x="14897100" y="2240648"/>
                </a:lnTo>
                <a:lnTo>
                  <a:pt x="14897100" y="1152080"/>
                </a:lnTo>
                <a:lnTo>
                  <a:pt x="342900" y="1152080"/>
                </a:lnTo>
                <a:lnTo>
                  <a:pt x="342900" y="342900"/>
                </a:lnTo>
                <a:lnTo>
                  <a:pt x="14897100" y="342900"/>
                </a:lnTo>
                <a:lnTo>
                  <a:pt x="14897100" y="0"/>
                </a:lnTo>
                <a:lnTo>
                  <a:pt x="0" y="0"/>
                </a:lnTo>
                <a:lnTo>
                  <a:pt x="0" y="342900"/>
                </a:lnTo>
                <a:lnTo>
                  <a:pt x="0" y="7632700"/>
                </a:lnTo>
                <a:lnTo>
                  <a:pt x="0" y="7975600"/>
                </a:lnTo>
                <a:lnTo>
                  <a:pt x="15240000" y="7975600"/>
                </a:lnTo>
                <a:lnTo>
                  <a:pt x="15240000" y="7632700"/>
                </a:lnTo>
                <a:lnTo>
                  <a:pt x="15240000" y="342900"/>
                </a:lnTo>
                <a:lnTo>
                  <a:pt x="15240000" y="0"/>
                </a:lnTo>
                <a:close/>
              </a:path>
            </a:pathLst>
          </a:custGeom>
          <a:solidFill>
            <a:srgbClr val="4C4C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480075" y="1206964"/>
            <a:ext cx="4333875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3267710" algn="l"/>
              </a:tabLst>
            </a:pPr>
            <a:r>
              <a:rPr sz="5400" spc="15" dirty="0">
                <a:solidFill>
                  <a:srgbClr val="FFFFFF"/>
                </a:solidFill>
              </a:rPr>
              <a:t>ABO</a:t>
            </a:r>
            <a:r>
              <a:rPr sz="5400" spc="-45" dirty="0">
                <a:solidFill>
                  <a:srgbClr val="FFFFFF"/>
                </a:solidFill>
              </a:rPr>
              <a:t>U</a:t>
            </a:r>
            <a:r>
              <a:rPr sz="5400" spc="-160" dirty="0">
                <a:solidFill>
                  <a:srgbClr val="FFFFFF"/>
                </a:solidFill>
              </a:rPr>
              <a:t>T</a:t>
            </a:r>
            <a:r>
              <a:rPr sz="5400" dirty="0">
                <a:solidFill>
                  <a:srgbClr val="FFFFFF"/>
                </a:solidFill>
              </a:rPr>
              <a:t>	</a:t>
            </a:r>
            <a:r>
              <a:rPr sz="5400" spc="-235" dirty="0">
                <a:solidFill>
                  <a:srgbClr val="FFFFFF"/>
                </a:solidFill>
              </a:rPr>
              <a:t>US</a:t>
            </a:r>
            <a:endParaRPr sz="5400" dirty="0"/>
          </a:p>
        </p:txBody>
      </p:sp>
      <p:sp>
        <p:nvSpPr>
          <p:cNvPr id="4" name="object 4"/>
          <p:cNvSpPr/>
          <p:nvPr/>
        </p:nvSpPr>
        <p:spPr>
          <a:xfrm>
            <a:off x="194182" y="6415316"/>
            <a:ext cx="14892019" cy="736600"/>
          </a:xfrm>
          <a:custGeom>
            <a:avLst/>
            <a:gdLst/>
            <a:ahLst/>
            <a:cxnLst/>
            <a:rect l="l" t="t" r="r" b="b"/>
            <a:pathLst>
              <a:path w="14892019" h="736600">
                <a:moveTo>
                  <a:pt x="14891639" y="0"/>
                </a:moveTo>
                <a:lnTo>
                  <a:pt x="0" y="0"/>
                </a:lnTo>
                <a:lnTo>
                  <a:pt x="0" y="736599"/>
                </a:lnTo>
                <a:lnTo>
                  <a:pt x="14891639" y="736599"/>
                </a:lnTo>
                <a:lnTo>
                  <a:pt x="14891639" y="0"/>
                </a:lnTo>
                <a:close/>
              </a:path>
            </a:pathLst>
          </a:custGeom>
          <a:solidFill>
            <a:srgbClr val="4C4C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69255" y="3234651"/>
            <a:ext cx="13785215" cy="1758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9200"/>
              </a:lnSpc>
              <a:spcBef>
                <a:spcPts val="100"/>
              </a:spcBef>
            </a:pPr>
            <a:r>
              <a:rPr spc="85" dirty="0">
                <a:latin typeface="Verdana"/>
                <a:cs typeface="Verdana"/>
              </a:rPr>
              <a:t>Dubbed</a:t>
            </a:r>
            <a:r>
              <a:rPr spc="-220" dirty="0">
                <a:latin typeface="Verdana"/>
                <a:cs typeface="Verdana"/>
              </a:rPr>
              <a:t> </a:t>
            </a:r>
            <a:r>
              <a:rPr spc="-10" dirty="0">
                <a:latin typeface="Verdana"/>
                <a:cs typeface="Verdana"/>
              </a:rPr>
              <a:t>by</a:t>
            </a:r>
            <a:r>
              <a:rPr spc="-215" dirty="0">
                <a:latin typeface="Verdana"/>
                <a:cs typeface="Verdana"/>
              </a:rPr>
              <a:t> </a:t>
            </a:r>
            <a:r>
              <a:rPr spc="30" dirty="0">
                <a:latin typeface="Verdana"/>
                <a:cs typeface="Verdana"/>
              </a:rPr>
              <a:t>many</a:t>
            </a:r>
            <a:r>
              <a:rPr spc="-215" dirty="0">
                <a:latin typeface="Verdana"/>
                <a:cs typeface="Verdana"/>
              </a:rPr>
              <a:t> </a:t>
            </a:r>
            <a:r>
              <a:rPr spc="-45" dirty="0">
                <a:latin typeface="Verdana"/>
                <a:cs typeface="Verdana"/>
              </a:rPr>
              <a:t>as</a:t>
            </a:r>
            <a:r>
              <a:rPr spc="-215" dirty="0">
                <a:latin typeface="Verdana"/>
                <a:cs typeface="Verdana"/>
              </a:rPr>
              <a:t> </a:t>
            </a:r>
            <a:r>
              <a:rPr spc="40" dirty="0">
                <a:latin typeface="Verdana"/>
                <a:cs typeface="Verdana"/>
              </a:rPr>
              <a:t>the</a:t>
            </a:r>
            <a:r>
              <a:rPr spc="-215" dirty="0">
                <a:latin typeface="Verdana"/>
                <a:cs typeface="Verdana"/>
              </a:rPr>
              <a:t> </a:t>
            </a:r>
            <a:r>
              <a:rPr spc="45" dirty="0">
                <a:latin typeface="Verdana"/>
                <a:cs typeface="Verdana"/>
              </a:rPr>
              <a:t>company</a:t>
            </a:r>
            <a:r>
              <a:rPr spc="-215" dirty="0">
                <a:latin typeface="Verdana"/>
                <a:cs typeface="Verdana"/>
              </a:rPr>
              <a:t> </a:t>
            </a:r>
            <a:r>
              <a:rPr spc="55" dirty="0">
                <a:latin typeface="Verdana"/>
                <a:cs typeface="Verdana"/>
              </a:rPr>
              <a:t>with</a:t>
            </a:r>
            <a:r>
              <a:rPr spc="-215" dirty="0">
                <a:latin typeface="Verdana"/>
                <a:cs typeface="Verdana"/>
              </a:rPr>
              <a:t> </a:t>
            </a:r>
            <a:r>
              <a:rPr spc="30" dirty="0">
                <a:latin typeface="Verdana"/>
                <a:cs typeface="Verdana"/>
              </a:rPr>
              <a:t>an</a:t>
            </a:r>
            <a:r>
              <a:rPr spc="-215" dirty="0">
                <a:latin typeface="Verdana"/>
                <a:cs typeface="Verdana"/>
              </a:rPr>
              <a:t> </a:t>
            </a:r>
            <a:r>
              <a:rPr spc="30" dirty="0">
                <a:latin typeface="Verdana"/>
                <a:cs typeface="Verdana"/>
              </a:rPr>
              <a:t>outlandish</a:t>
            </a:r>
            <a:r>
              <a:rPr spc="-215" dirty="0">
                <a:latin typeface="Verdana"/>
                <a:cs typeface="Verdana"/>
              </a:rPr>
              <a:t> </a:t>
            </a:r>
            <a:r>
              <a:rPr spc="60" dirty="0">
                <a:latin typeface="Verdana"/>
                <a:cs typeface="Verdana"/>
              </a:rPr>
              <a:t>name</a:t>
            </a:r>
            <a:r>
              <a:rPr spc="-215" dirty="0">
                <a:latin typeface="Verdana"/>
                <a:cs typeface="Verdana"/>
              </a:rPr>
              <a:t> </a:t>
            </a:r>
            <a:r>
              <a:rPr spc="25" dirty="0">
                <a:latin typeface="Verdana"/>
                <a:cs typeface="Verdana"/>
              </a:rPr>
              <a:t>that</a:t>
            </a:r>
            <a:r>
              <a:rPr spc="-215" dirty="0">
                <a:latin typeface="Verdana"/>
                <a:cs typeface="Verdana"/>
              </a:rPr>
              <a:t> </a:t>
            </a:r>
            <a:r>
              <a:rPr spc="-15" dirty="0">
                <a:latin typeface="Verdana"/>
                <a:cs typeface="Verdana"/>
              </a:rPr>
              <a:t>sticks</a:t>
            </a:r>
            <a:r>
              <a:rPr spc="-215" dirty="0">
                <a:latin typeface="Verdana"/>
                <a:cs typeface="Verdana"/>
              </a:rPr>
              <a:t> </a:t>
            </a:r>
            <a:r>
              <a:rPr spc="10" dirty="0">
                <a:latin typeface="Verdana"/>
                <a:cs typeface="Verdana"/>
              </a:rPr>
              <a:t>to</a:t>
            </a:r>
            <a:r>
              <a:rPr spc="-215" dirty="0">
                <a:latin typeface="Verdana"/>
                <a:cs typeface="Verdana"/>
              </a:rPr>
              <a:t> </a:t>
            </a:r>
            <a:r>
              <a:rPr spc="40" dirty="0">
                <a:latin typeface="Verdana"/>
                <a:cs typeface="Verdana"/>
              </a:rPr>
              <a:t>the</a:t>
            </a:r>
            <a:r>
              <a:rPr spc="-215" dirty="0">
                <a:latin typeface="Verdana"/>
                <a:cs typeface="Verdana"/>
              </a:rPr>
              <a:t> </a:t>
            </a:r>
            <a:r>
              <a:rPr spc="90" dirty="0">
                <a:latin typeface="Verdana"/>
                <a:cs typeface="Verdana"/>
              </a:rPr>
              <a:t>mind</a:t>
            </a:r>
            <a:r>
              <a:rPr spc="-220" dirty="0">
                <a:latin typeface="Verdana"/>
                <a:cs typeface="Verdana"/>
              </a:rPr>
              <a:t> </a:t>
            </a:r>
            <a:r>
              <a:rPr spc="-20" dirty="0">
                <a:latin typeface="Verdana"/>
                <a:cs typeface="Verdana"/>
              </a:rPr>
              <a:t>for</a:t>
            </a:r>
            <a:r>
              <a:rPr spc="-215" dirty="0">
                <a:latin typeface="Verdana"/>
                <a:cs typeface="Verdana"/>
              </a:rPr>
              <a:t> </a:t>
            </a:r>
            <a:r>
              <a:rPr spc="30" dirty="0">
                <a:latin typeface="Verdana"/>
                <a:cs typeface="Verdana"/>
              </a:rPr>
              <a:t>an</a:t>
            </a:r>
            <a:r>
              <a:rPr spc="-215" dirty="0">
                <a:latin typeface="Verdana"/>
                <a:cs typeface="Verdana"/>
              </a:rPr>
              <a:t> </a:t>
            </a:r>
            <a:r>
              <a:rPr spc="-50" dirty="0">
                <a:latin typeface="Verdana"/>
                <a:cs typeface="Verdana"/>
              </a:rPr>
              <a:t>eternity,</a:t>
            </a:r>
            <a:r>
              <a:rPr spc="-215" dirty="0">
                <a:latin typeface="Verdana"/>
                <a:cs typeface="Verdana"/>
              </a:rPr>
              <a:t> </a:t>
            </a:r>
            <a:r>
              <a:rPr spc="-5" dirty="0">
                <a:latin typeface="Verdana"/>
                <a:cs typeface="Verdana"/>
              </a:rPr>
              <a:t>Salesgasm  </a:t>
            </a:r>
            <a:r>
              <a:rPr spc="-40" dirty="0">
                <a:latin typeface="Verdana"/>
                <a:cs typeface="Verdana"/>
              </a:rPr>
              <a:t>is</a:t>
            </a:r>
            <a:r>
              <a:rPr spc="-155" dirty="0">
                <a:latin typeface="Verdana"/>
                <a:cs typeface="Verdana"/>
              </a:rPr>
              <a:t> </a:t>
            </a:r>
            <a:r>
              <a:rPr spc="-25" dirty="0">
                <a:latin typeface="Verdana"/>
                <a:cs typeface="Verdana"/>
              </a:rPr>
              <a:t>a</a:t>
            </a:r>
            <a:r>
              <a:rPr spc="-150" dirty="0">
                <a:latin typeface="Verdana"/>
                <a:cs typeface="Verdana"/>
              </a:rPr>
              <a:t> </a:t>
            </a:r>
            <a:r>
              <a:rPr spc="-5" dirty="0">
                <a:latin typeface="Verdana"/>
                <a:cs typeface="Verdana"/>
              </a:rPr>
              <a:t>professional</a:t>
            </a:r>
            <a:r>
              <a:rPr spc="-150" dirty="0">
                <a:latin typeface="Verdana"/>
                <a:cs typeface="Verdana"/>
              </a:rPr>
              <a:t> </a:t>
            </a:r>
            <a:r>
              <a:rPr spc="-30" dirty="0">
                <a:latin typeface="Verdana"/>
                <a:cs typeface="Verdana"/>
              </a:rPr>
              <a:t>sales</a:t>
            </a:r>
            <a:r>
              <a:rPr spc="-150" dirty="0">
                <a:latin typeface="Verdana"/>
                <a:cs typeface="Verdana"/>
              </a:rPr>
              <a:t> </a:t>
            </a:r>
            <a:r>
              <a:rPr spc="55" dirty="0">
                <a:latin typeface="Verdana"/>
                <a:cs typeface="Verdana"/>
              </a:rPr>
              <a:t>and</a:t>
            </a:r>
            <a:r>
              <a:rPr spc="-155" dirty="0">
                <a:latin typeface="Verdana"/>
                <a:cs typeface="Verdana"/>
              </a:rPr>
              <a:t> </a:t>
            </a:r>
            <a:r>
              <a:rPr spc="30" dirty="0">
                <a:latin typeface="Verdana"/>
                <a:cs typeface="Verdana"/>
              </a:rPr>
              <a:t>marketing</a:t>
            </a:r>
            <a:r>
              <a:rPr spc="-150" dirty="0">
                <a:latin typeface="Verdana"/>
                <a:cs typeface="Verdana"/>
              </a:rPr>
              <a:t> </a:t>
            </a:r>
            <a:r>
              <a:rPr spc="15" dirty="0">
                <a:latin typeface="Verdana"/>
                <a:cs typeface="Verdana"/>
              </a:rPr>
              <a:t>training</a:t>
            </a:r>
            <a:r>
              <a:rPr spc="-150" dirty="0">
                <a:latin typeface="Verdana"/>
                <a:cs typeface="Verdana"/>
              </a:rPr>
              <a:t> </a:t>
            </a:r>
            <a:r>
              <a:rPr spc="5" dirty="0">
                <a:latin typeface="Verdana"/>
                <a:cs typeface="Verdana"/>
              </a:rPr>
              <a:t>facilitation</a:t>
            </a:r>
            <a:r>
              <a:rPr spc="-150" dirty="0">
                <a:latin typeface="Verdana"/>
                <a:cs typeface="Verdana"/>
              </a:rPr>
              <a:t> </a:t>
            </a:r>
            <a:r>
              <a:rPr spc="-10" dirty="0">
                <a:latin typeface="Verdana"/>
                <a:cs typeface="Verdana"/>
              </a:rPr>
              <a:t>company.</a:t>
            </a:r>
            <a:r>
              <a:rPr spc="-150" dirty="0">
                <a:latin typeface="Verdana"/>
                <a:cs typeface="Verdana"/>
              </a:rPr>
              <a:t> </a:t>
            </a:r>
            <a:r>
              <a:rPr spc="-95" dirty="0">
                <a:latin typeface="Verdana"/>
                <a:cs typeface="Verdana"/>
              </a:rPr>
              <a:t>Its</a:t>
            </a:r>
            <a:r>
              <a:rPr spc="-155" dirty="0">
                <a:latin typeface="Verdana"/>
                <a:cs typeface="Verdana"/>
              </a:rPr>
              <a:t> </a:t>
            </a:r>
            <a:r>
              <a:rPr spc="20" dirty="0">
                <a:latin typeface="Verdana"/>
                <a:cs typeface="Verdana"/>
              </a:rPr>
              <a:t>mission</a:t>
            </a:r>
            <a:r>
              <a:rPr spc="-150" dirty="0">
                <a:latin typeface="Verdana"/>
                <a:cs typeface="Verdana"/>
              </a:rPr>
              <a:t> </a:t>
            </a:r>
            <a:r>
              <a:rPr spc="-40" dirty="0">
                <a:latin typeface="Verdana"/>
                <a:cs typeface="Verdana"/>
              </a:rPr>
              <a:t>is</a:t>
            </a:r>
            <a:r>
              <a:rPr spc="-150" dirty="0">
                <a:latin typeface="Verdana"/>
                <a:cs typeface="Verdana"/>
              </a:rPr>
              <a:t> </a:t>
            </a:r>
            <a:r>
              <a:rPr spc="10" dirty="0">
                <a:latin typeface="Verdana"/>
                <a:cs typeface="Verdana"/>
              </a:rPr>
              <a:t>to</a:t>
            </a:r>
            <a:r>
              <a:rPr spc="-150" dirty="0">
                <a:latin typeface="Verdana"/>
                <a:cs typeface="Verdana"/>
              </a:rPr>
              <a:t> </a:t>
            </a:r>
            <a:r>
              <a:rPr spc="35" dirty="0">
                <a:latin typeface="Verdana"/>
                <a:cs typeface="Verdana"/>
              </a:rPr>
              <a:t>make</a:t>
            </a:r>
            <a:r>
              <a:rPr spc="-150" dirty="0">
                <a:latin typeface="Verdana"/>
                <a:cs typeface="Verdana"/>
              </a:rPr>
              <a:t> </a:t>
            </a:r>
            <a:r>
              <a:rPr spc="-15" dirty="0">
                <a:latin typeface="Verdana"/>
                <a:cs typeface="Verdana"/>
              </a:rPr>
              <a:t>sure</a:t>
            </a:r>
            <a:r>
              <a:rPr spc="-155" dirty="0">
                <a:latin typeface="Verdana"/>
                <a:cs typeface="Verdana"/>
              </a:rPr>
              <a:t> </a:t>
            </a:r>
            <a:r>
              <a:rPr spc="25" dirty="0">
                <a:latin typeface="Verdana"/>
                <a:cs typeface="Verdana"/>
              </a:rPr>
              <a:t>that</a:t>
            </a:r>
            <a:r>
              <a:rPr spc="-150" dirty="0">
                <a:latin typeface="Verdana"/>
                <a:cs typeface="Verdana"/>
              </a:rPr>
              <a:t> </a:t>
            </a:r>
            <a:r>
              <a:rPr spc="40" dirty="0">
                <a:latin typeface="Verdana"/>
                <a:cs typeface="Verdana"/>
              </a:rPr>
              <a:t>the</a:t>
            </a:r>
            <a:r>
              <a:rPr spc="-150" dirty="0">
                <a:latin typeface="Verdana"/>
                <a:cs typeface="Verdana"/>
              </a:rPr>
              <a:t> </a:t>
            </a:r>
            <a:r>
              <a:rPr spc="30" dirty="0">
                <a:latin typeface="Verdana"/>
                <a:cs typeface="Verdana"/>
              </a:rPr>
              <a:t>world  </a:t>
            </a:r>
            <a:r>
              <a:rPr spc="155" dirty="0">
                <a:latin typeface="Georgia"/>
                <a:cs typeface="Georgia"/>
              </a:rPr>
              <a:t>has </a:t>
            </a:r>
            <a:r>
              <a:rPr spc="145" dirty="0">
                <a:latin typeface="Georgia"/>
                <a:cs typeface="Georgia"/>
              </a:rPr>
              <a:t>better </a:t>
            </a:r>
            <a:r>
              <a:rPr spc="180" dirty="0">
                <a:latin typeface="Georgia"/>
                <a:cs typeface="Georgia"/>
              </a:rPr>
              <a:t>and more </a:t>
            </a:r>
            <a:r>
              <a:rPr spc="125" dirty="0">
                <a:latin typeface="Georgia"/>
                <a:cs typeface="Georgia"/>
              </a:rPr>
              <a:t>efﬁcient </a:t>
            </a:r>
            <a:r>
              <a:rPr spc="120" dirty="0">
                <a:latin typeface="Georgia"/>
                <a:cs typeface="Georgia"/>
              </a:rPr>
              <a:t>sales </a:t>
            </a:r>
            <a:r>
              <a:rPr spc="180" dirty="0">
                <a:latin typeface="Georgia"/>
                <a:cs typeface="Georgia"/>
              </a:rPr>
              <a:t>and </a:t>
            </a:r>
            <a:r>
              <a:rPr spc="155" dirty="0">
                <a:latin typeface="Georgia"/>
                <a:cs typeface="Georgia"/>
              </a:rPr>
              <a:t>marketing </a:t>
            </a:r>
            <a:r>
              <a:rPr spc="100" dirty="0">
                <a:latin typeface="Georgia"/>
                <a:cs typeface="Georgia"/>
              </a:rPr>
              <a:t>professionals </a:t>
            </a:r>
            <a:r>
              <a:rPr spc="180" dirty="0">
                <a:latin typeface="Georgia"/>
                <a:cs typeface="Georgia"/>
              </a:rPr>
              <a:t>and </a:t>
            </a:r>
            <a:r>
              <a:rPr spc="170" dirty="0">
                <a:latin typeface="Georgia"/>
                <a:cs typeface="Georgia"/>
              </a:rPr>
              <a:t>no </a:t>
            </a:r>
            <a:r>
              <a:rPr spc="150" dirty="0">
                <a:latin typeface="Georgia"/>
                <a:cs typeface="Georgia"/>
              </a:rPr>
              <a:t>company/department </a:t>
            </a:r>
            <a:r>
              <a:rPr spc="155" dirty="0">
                <a:latin typeface="Georgia"/>
                <a:cs typeface="Georgia"/>
              </a:rPr>
              <a:t>has </a:t>
            </a:r>
            <a:r>
              <a:rPr spc="125" dirty="0">
                <a:latin typeface="Georgia"/>
                <a:cs typeface="Georgia"/>
              </a:rPr>
              <a:t>to </a:t>
            </a:r>
            <a:r>
              <a:rPr spc="135" dirty="0">
                <a:latin typeface="Georgia"/>
                <a:cs typeface="Georgia"/>
              </a:rPr>
              <a:t>close  </a:t>
            </a:r>
            <a:r>
              <a:rPr spc="200" dirty="0">
                <a:latin typeface="Georgia"/>
                <a:cs typeface="Georgia"/>
              </a:rPr>
              <a:t>down</a:t>
            </a:r>
            <a:r>
              <a:rPr spc="20" dirty="0">
                <a:latin typeface="Georgia"/>
                <a:cs typeface="Georgia"/>
              </a:rPr>
              <a:t> </a:t>
            </a:r>
            <a:r>
              <a:rPr spc="200" dirty="0">
                <a:latin typeface="Georgia"/>
                <a:cs typeface="Georgia"/>
              </a:rPr>
              <a:t>because</a:t>
            </a:r>
            <a:r>
              <a:rPr spc="20" dirty="0">
                <a:latin typeface="Georgia"/>
                <a:cs typeface="Georgia"/>
              </a:rPr>
              <a:t> </a:t>
            </a:r>
            <a:r>
              <a:rPr spc="35" dirty="0">
                <a:latin typeface="Georgia"/>
                <a:cs typeface="Georgia"/>
              </a:rPr>
              <a:t>it</a:t>
            </a:r>
            <a:r>
              <a:rPr spc="20" dirty="0">
                <a:latin typeface="Georgia"/>
                <a:cs typeface="Georgia"/>
              </a:rPr>
              <a:t> </a:t>
            </a:r>
            <a:r>
              <a:rPr spc="175" dirty="0">
                <a:latin typeface="Georgia"/>
                <a:cs typeface="Georgia"/>
              </a:rPr>
              <a:t>was</a:t>
            </a:r>
            <a:r>
              <a:rPr spc="20" dirty="0">
                <a:latin typeface="Georgia"/>
                <a:cs typeface="Georgia"/>
              </a:rPr>
              <a:t> </a:t>
            </a:r>
            <a:r>
              <a:rPr spc="155" dirty="0">
                <a:latin typeface="Georgia"/>
                <a:cs typeface="Georgia"/>
              </a:rPr>
              <a:t>not</a:t>
            </a:r>
            <a:r>
              <a:rPr spc="20" dirty="0">
                <a:latin typeface="Georgia"/>
                <a:cs typeface="Georgia"/>
              </a:rPr>
              <a:t> </a:t>
            </a:r>
            <a:r>
              <a:rPr spc="150" dirty="0">
                <a:latin typeface="Georgia"/>
                <a:cs typeface="Georgia"/>
              </a:rPr>
              <a:t>able</a:t>
            </a:r>
            <a:r>
              <a:rPr spc="20" dirty="0">
                <a:latin typeface="Georgia"/>
                <a:cs typeface="Georgia"/>
              </a:rPr>
              <a:t> </a:t>
            </a:r>
            <a:r>
              <a:rPr spc="125" dirty="0">
                <a:latin typeface="Georgia"/>
                <a:cs typeface="Georgia"/>
              </a:rPr>
              <a:t>to</a:t>
            </a:r>
            <a:r>
              <a:rPr spc="20" dirty="0">
                <a:latin typeface="Georgia"/>
                <a:cs typeface="Georgia"/>
              </a:rPr>
              <a:t> </a:t>
            </a:r>
            <a:r>
              <a:rPr spc="155" dirty="0">
                <a:latin typeface="Georgia"/>
                <a:cs typeface="Georgia"/>
              </a:rPr>
              <a:t>market</a:t>
            </a:r>
            <a:r>
              <a:rPr spc="20" dirty="0">
                <a:latin typeface="Georgia"/>
                <a:cs typeface="Georgia"/>
              </a:rPr>
              <a:t> </a:t>
            </a:r>
            <a:r>
              <a:rPr spc="180" dirty="0">
                <a:latin typeface="Georgia"/>
                <a:cs typeface="Georgia"/>
              </a:rPr>
              <a:t>and</a:t>
            </a:r>
            <a:r>
              <a:rPr spc="25" dirty="0">
                <a:latin typeface="Georgia"/>
                <a:cs typeface="Georgia"/>
              </a:rPr>
              <a:t> </a:t>
            </a:r>
            <a:r>
              <a:rPr spc="70" dirty="0">
                <a:latin typeface="Georgia"/>
                <a:cs typeface="Georgia"/>
              </a:rPr>
              <a:t>sell</a:t>
            </a:r>
            <a:r>
              <a:rPr spc="20" dirty="0">
                <a:latin typeface="Georgia"/>
                <a:cs typeface="Georgia"/>
              </a:rPr>
              <a:t> </a:t>
            </a:r>
            <a:r>
              <a:rPr spc="60" dirty="0">
                <a:latin typeface="Georgia"/>
                <a:cs typeface="Georgia"/>
              </a:rPr>
              <a:t>its</a:t>
            </a:r>
            <a:r>
              <a:rPr spc="20" dirty="0">
                <a:latin typeface="Georgia"/>
                <a:cs typeface="Georgia"/>
              </a:rPr>
              <a:t> </a:t>
            </a:r>
            <a:r>
              <a:rPr spc="90" dirty="0">
                <a:latin typeface="Georgia"/>
                <a:cs typeface="Georgia"/>
              </a:rPr>
              <a:t>products/services.</a:t>
            </a:r>
            <a:r>
              <a:rPr spc="20" dirty="0">
                <a:latin typeface="Georgia"/>
                <a:cs typeface="Georgia"/>
              </a:rPr>
              <a:t> </a:t>
            </a:r>
            <a:r>
              <a:rPr spc="114" dirty="0">
                <a:latin typeface="Georgia"/>
                <a:cs typeface="Georgia"/>
              </a:rPr>
              <a:t>Many</a:t>
            </a:r>
            <a:r>
              <a:rPr spc="20" dirty="0">
                <a:latin typeface="Georgia"/>
                <a:cs typeface="Georgia"/>
              </a:rPr>
              <a:t> </a:t>
            </a:r>
            <a:r>
              <a:rPr spc="100" dirty="0">
                <a:latin typeface="Georgia"/>
                <a:cs typeface="Georgia"/>
              </a:rPr>
              <a:t>of</a:t>
            </a:r>
            <a:r>
              <a:rPr spc="20" dirty="0">
                <a:latin typeface="Georgia"/>
                <a:cs typeface="Georgia"/>
              </a:rPr>
              <a:t> </a:t>
            </a:r>
            <a:r>
              <a:rPr spc="180" dirty="0">
                <a:latin typeface="Georgia"/>
                <a:cs typeface="Georgia"/>
              </a:rPr>
              <a:t>the</a:t>
            </a:r>
            <a:r>
              <a:rPr spc="20" dirty="0">
                <a:latin typeface="Georgia"/>
                <a:cs typeface="Georgia"/>
              </a:rPr>
              <a:t> </a:t>
            </a:r>
            <a:r>
              <a:rPr spc="135" dirty="0">
                <a:latin typeface="Georgia"/>
                <a:cs typeface="Georgia"/>
              </a:rPr>
              <a:t>ﬁnest</a:t>
            </a:r>
            <a:r>
              <a:rPr spc="20" dirty="0">
                <a:latin typeface="Georgia"/>
                <a:cs typeface="Georgia"/>
              </a:rPr>
              <a:t> </a:t>
            </a:r>
            <a:r>
              <a:rPr spc="120" dirty="0">
                <a:latin typeface="Georgia"/>
                <a:cs typeface="Georgia"/>
              </a:rPr>
              <a:t>sales</a:t>
            </a:r>
            <a:r>
              <a:rPr spc="25" dirty="0">
                <a:latin typeface="Georgia"/>
                <a:cs typeface="Georgia"/>
              </a:rPr>
              <a:t> </a:t>
            </a:r>
            <a:r>
              <a:rPr spc="180" dirty="0">
                <a:latin typeface="Georgia"/>
                <a:cs typeface="Georgia"/>
              </a:rPr>
              <a:t>and</a:t>
            </a:r>
            <a:r>
              <a:rPr spc="20" dirty="0">
                <a:latin typeface="Georgia"/>
                <a:cs typeface="Georgia"/>
              </a:rPr>
              <a:t> </a:t>
            </a:r>
            <a:r>
              <a:rPr spc="155" dirty="0">
                <a:latin typeface="Georgia"/>
                <a:cs typeface="Georgia"/>
              </a:rPr>
              <a:t>marketing  </a:t>
            </a:r>
            <a:r>
              <a:rPr spc="-10" dirty="0">
                <a:latin typeface="Verdana"/>
                <a:cs typeface="Verdana"/>
              </a:rPr>
              <a:t>professionals</a:t>
            </a:r>
            <a:r>
              <a:rPr spc="-180" dirty="0">
                <a:latin typeface="Verdana"/>
                <a:cs typeface="Verdana"/>
              </a:rPr>
              <a:t> </a:t>
            </a:r>
            <a:r>
              <a:rPr spc="25" dirty="0">
                <a:latin typeface="Verdana"/>
                <a:cs typeface="Verdana"/>
              </a:rPr>
              <a:t>from</a:t>
            </a:r>
            <a:r>
              <a:rPr spc="-180" dirty="0">
                <a:latin typeface="Verdana"/>
                <a:cs typeface="Verdana"/>
              </a:rPr>
              <a:t> </a:t>
            </a:r>
            <a:r>
              <a:rPr spc="-20" dirty="0">
                <a:latin typeface="Verdana"/>
                <a:cs typeface="Verdana"/>
              </a:rPr>
              <a:t>across</a:t>
            </a:r>
            <a:r>
              <a:rPr spc="-180" dirty="0">
                <a:latin typeface="Verdana"/>
                <a:cs typeface="Verdana"/>
              </a:rPr>
              <a:t> </a:t>
            </a:r>
            <a:r>
              <a:rPr spc="40" dirty="0">
                <a:latin typeface="Verdana"/>
                <a:cs typeface="Verdana"/>
              </a:rPr>
              <a:t>the</a:t>
            </a:r>
            <a:r>
              <a:rPr spc="-180" dirty="0">
                <a:latin typeface="Verdana"/>
                <a:cs typeface="Verdana"/>
              </a:rPr>
              <a:t> </a:t>
            </a:r>
            <a:r>
              <a:rPr spc="55" dirty="0">
                <a:latin typeface="Verdana"/>
                <a:cs typeface="Verdana"/>
              </a:rPr>
              <a:t>globe</a:t>
            </a:r>
            <a:r>
              <a:rPr spc="-180" dirty="0">
                <a:latin typeface="Verdana"/>
                <a:cs typeface="Verdana"/>
              </a:rPr>
              <a:t> </a:t>
            </a:r>
            <a:r>
              <a:rPr spc="-30" dirty="0">
                <a:latin typeface="Verdana"/>
                <a:cs typeface="Verdana"/>
              </a:rPr>
              <a:t>are</a:t>
            </a:r>
            <a:r>
              <a:rPr spc="-180" dirty="0">
                <a:latin typeface="Verdana"/>
                <a:cs typeface="Verdana"/>
              </a:rPr>
              <a:t> </a:t>
            </a:r>
            <a:r>
              <a:rPr spc="-25" dirty="0">
                <a:latin typeface="Verdana"/>
                <a:cs typeface="Verdana"/>
              </a:rPr>
              <a:t>a</a:t>
            </a:r>
            <a:r>
              <a:rPr spc="-175" dirty="0">
                <a:latin typeface="Verdana"/>
                <a:cs typeface="Verdana"/>
              </a:rPr>
              <a:t> </a:t>
            </a:r>
            <a:r>
              <a:rPr spc="15" dirty="0">
                <a:latin typeface="Verdana"/>
                <a:cs typeface="Verdana"/>
              </a:rPr>
              <a:t>part</a:t>
            </a:r>
            <a:r>
              <a:rPr spc="-180" dirty="0">
                <a:latin typeface="Verdana"/>
                <a:cs typeface="Verdana"/>
              </a:rPr>
              <a:t> </a:t>
            </a:r>
            <a:r>
              <a:rPr spc="5" dirty="0">
                <a:latin typeface="Verdana"/>
                <a:cs typeface="Verdana"/>
              </a:rPr>
              <a:t>of</a:t>
            </a:r>
            <a:r>
              <a:rPr spc="-180" dirty="0">
                <a:latin typeface="Verdana"/>
                <a:cs typeface="Verdana"/>
              </a:rPr>
              <a:t> </a:t>
            </a:r>
            <a:r>
              <a:rPr spc="40" dirty="0">
                <a:latin typeface="Verdana"/>
                <a:cs typeface="Verdana"/>
              </a:rPr>
              <a:t>the</a:t>
            </a:r>
            <a:r>
              <a:rPr spc="-180" dirty="0">
                <a:latin typeface="Verdana"/>
                <a:cs typeface="Verdana"/>
              </a:rPr>
              <a:t> </a:t>
            </a:r>
            <a:r>
              <a:rPr spc="-5" dirty="0">
                <a:latin typeface="Verdana"/>
                <a:cs typeface="Verdana"/>
              </a:rPr>
              <a:t>Salesgasm</a:t>
            </a:r>
            <a:r>
              <a:rPr spc="-180" dirty="0">
                <a:latin typeface="Verdana"/>
                <a:cs typeface="Verdana"/>
              </a:rPr>
              <a:t> </a:t>
            </a:r>
            <a:r>
              <a:rPr spc="-55" dirty="0">
                <a:latin typeface="Verdana"/>
                <a:cs typeface="Verdana"/>
              </a:rPr>
              <a:t>family.</a:t>
            </a:r>
            <a:endParaRPr dirty="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19344" y="6538286"/>
            <a:ext cx="464185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2400" spc="-50" dirty="0">
                <a:solidFill>
                  <a:srgbClr val="FFFFFF"/>
                </a:solidFill>
                <a:latin typeface="Verdana"/>
                <a:cs typeface="Verdana"/>
              </a:rPr>
              <a:t>https://</a:t>
            </a:r>
            <a:r>
              <a:rPr sz="2400" spc="-50" dirty="0">
                <a:solidFill>
                  <a:srgbClr val="FFFFFF"/>
                </a:solidFill>
                <a:latin typeface="Verdana"/>
                <a:cs typeface="Verdana"/>
                <a:hlinkClick r:id="rId2"/>
              </a:rPr>
              <a:t>www.salesgasm.com</a:t>
            </a:r>
            <a:endParaRPr sz="24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2732" y="1326235"/>
            <a:ext cx="174625" cy="5323205"/>
          </a:xfrm>
          <a:custGeom>
            <a:avLst/>
            <a:gdLst/>
            <a:ahLst/>
            <a:cxnLst/>
            <a:rect l="l" t="t" r="r" b="b"/>
            <a:pathLst>
              <a:path w="174625" h="5323205">
                <a:moveTo>
                  <a:pt x="174167" y="0"/>
                </a:moveTo>
                <a:lnTo>
                  <a:pt x="0" y="0"/>
                </a:lnTo>
                <a:lnTo>
                  <a:pt x="0" y="5323116"/>
                </a:lnTo>
                <a:lnTo>
                  <a:pt x="174167" y="5323116"/>
                </a:lnTo>
                <a:lnTo>
                  <a:pt x="174167" y="0"/>
                </a:lnTo>
                <a:close/>
              </a:path>
            </a:pathLst>
          </a:custGeom>
          <a:solidFill>
            <a:srgbClr val="4C4C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28700" y="0"/>
            <a:ext cx="3483610" cy="7975600"/>
          </a:xfrm>
          <a:custGeom>
            <a:avLst/>
            <a:gdLst/>
            <a:ahLst/>
            <a:cxnLst/>
            <a:rect l="l" t="t" r="r" b="b"/>
            <a:pathLst>
              <a:path w="3483610" h="7975600">
                <a:moveTo>
                  <a:pt x="3483432" y="0"/>
                </a:moveTo>
                <a:lnTo>
                  <a:pt x="0" y="0"/>
                </a:lnTo>
                <a:lnTo>
                  <a:pt x="0" y="7975600"/>
                </a:lnTo>
                <a:lnTo>
                  <a:pt x="3483432" y="7975600"/>
                </a:lnTo>
                <a:lnTo>
                  <a:pt x="3483432" y="0"/>
                </a:lnTo>
                <a:close/>
              </a:path>
            </a:pathLst>
          </a:custGeom>
          <a:solidFill>
            <a:srgbClr val="4C4C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603752" y="1341786"/>
            <a:ext cx="2245347" cy="624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0950626" y="2509168"/>
            <a:ext cx="3563620" cy="28854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00" b="0" spc="-45" dirty="0">
                <a:latin typeface="Verdana"/>
                <a:cs typeface="Verdana"/>
              </a:rPr>
              <a:t>https://</a:t>
            </a:r>
            <a:r>
              <a:rPr sz="1800" b="0" spc="-45" dirty="0">
                <a:latin typeface="Verdana"/>
                <a:cs typeface="Verdana"/>
                <a:hlinkClick r:id="rId3"/>
              </a:rPr>
              <a:t>www.salesgasm.com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05832" y="4362742"/>
            <a:ext cx="9932035" cy="28278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 algn="just">
              <a:lnSpc>
                <a:spcPct val="100000"/>
              </a:lnSpc>
              <a:spcBef>
                <a:spcPts val="100"/>
              </a:spcBef>
            </a:pPr>
            <a:r>
              <a:rPr b="1" dirty="0">
                <a:latin typeface="Arial"/>
                <a:cs typeface="Arial"/>
              </a:rPr>
              <a:t>THE MARKETING </a:t>
            </a:r>
            <a:r>
              <a:rPr b="1" spc="-25" dirty="0">
                <a:latin typeface="Arial"/>
                <a:cs typeface="Arial"/>
              </a:rPr>
              <a:t>ANALYTICS </a:t>
            </a:r>
            <a:r>
              <a:rPr b="1" spc="-35" dirty="0">
                <a:latin typeface="Arial"/>
                <a:cs typeface="Arial"/>
              </a:rPr>
              <a:t>SUMMIT: </a:t>
            </a:r>
            <a:r>
              <a:rPr b="1" spc="-5" dirty="0">
                <a:latin typeface="Arial"/>
                <a:cs typeface="Arial"/>
              </a:rPr>
              <a:t>UNLOCKING </a:t>
            </a:r>
            <a:r>
              <a:rPr b="1" dirty="0">
                <a:latin typeface="Arial"/>
                <a:cs typeface="Arial"/>
              </a:rPr>
              <a:t>INSIGHTS </a:t>
            </a:r>
            <a:r>
              <a:rPr b="1" spc="-20" dirty="0">
                <a:latin typeface="Arial"/>
                <a:cs typeface="Arial"/>
              </a:rPr>
              <a:t>TO </a:t>
            </a:r>
            <a:r>
              <a:rPr b="1" spc="-5" dirty="0">
                <a:latin typeface="Arial"/>
                <a:cs typeface="Arial"/>
              </a:rPr>
              <a:t>DRIVE BUSI-  NESS</a:t>
            </a:r>
            <a:r>
              <a:rPr b="1" spc="-10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GROWTH</a:t>
            </a:r>
            <a:endParaRPr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600" dirty="0">
              <a:latin typeface="Arial"/>
              <a:cs typeface="Arial"/>
            </a:endParaRPr>
          </a:p>
          <a:p>
            <a:pPr marL="12700" marR="5080" algn="just">
              <a:lnSpc>
                <a:spcPct val="138900"/>
              </a:lnSpc>
              <a:spcBef>
                <a:spcPts val="5"/>
              </a:spcBef>
            </a:pPr>
            <a:r>
              <a:rPr sz="1600" dirty="0">
                <a:latin typeface="Arial"/>
                <a:cs typeface="Arial"/>
              </a:rPr>
              <a:t>The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competition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in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the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market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is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increasing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day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by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-40" dirty="0">
                <a:latin typeface="Arial"/>
                <a:cs typeface="Arial"/>
              </a:rPr>
              <a:t>day.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In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this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situation,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it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is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very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crucial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for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any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type  </a:t>
            </a:r>
            <a:r>
              <a:rPr sz="1600" spc="-5" dirty="0">
                <a:latin typeface="Arial"/>
                <a:cs typeface="Arial"/>
              </a:rPr>
              <a:t>of business </a:t>
            </a:r>
            <a:r>
              <a:rPr sz="1600" dirty="0">
                <a:latin typeface="Arial"/>
                <a:cs typeface="Arial"/>
              </a:rPr>
              <a:t>to </a:t>
            </a:r>
            <a:r>
              <a:rPr sz="1600" spc="-5" dirty="0">
                <a:latin typeface="Arial"/>
                <a:cs typeface="Arial"/>
              </a:rPr>
              <a:t>look </a:t>
            </a:r>
            <a:r>
              <a:rPr sz="1600" dirty="0">
                <a:latin typeface="Arial"/>
                <a:cs typeface="Arial"/>
              </a:rPr>
              <a:t>for </a:t>
            </a:r>
            <a:r>
              <a:rPr sz="1600" spc="-5" dirty="0">
                <a:latin typeface="Arial"/>
                <a:cs typeface="Arial"/>
              </a:rPr>
              <a:t>different </a:t>
            </a:r>
            <a:r>
              <a:rPr sz="1600" dirty="0">
                <a:latin typeface="Arial"/>
                <a:cs typeface="Arial"/>
              </a:rPr>
              <a:t>types </a:t>
            </a:r>
            <a:r>
              <a:rPr sz="1600" spc="-5" dirty="0">
                <a:latin typeface="Arial"/>
                <a:cs typeface="Arial"/>
              </a:rPr>
              <a:t>of innovative business </a:t>
            </a:r>
            <a:r>
              <a:rPr sz="1600" dirty="0">
                <a:latin typeface="Arial"/>
                <a:cs typeface="Arial"/>
              </a:rPr>
              <a:t>tools </a:t>
            </a:r>
            <a:r>
              <a:rPr sz="1600" spc="-5" dirty="0">
                <a:latin typeface="Arial"/>
                <a:cs typeface="Arial"/>
              </a:rPr>
              <a:t>or </a:t>
            </a:r>
            <a:r>
              <a:rPr sz="1600" dirty="0">
                <a:latin typeface="Arial"/>
                <a:cs typeface="Arial"/>
              </a:rPr>
              <a:t>strategies to </a:t>
            </a:r>
            <a:r>
              <a:rPr sz="1600" spc="-5" dirty="0">
                <a:latin typeface="Arial"/>
                <a:cs typeface="Arial"/>
              </a:rPr>
              <a:t>increase </a:t>
            </a:r>
            <a:r>
              <a:rPr sz="1600" dirty="0">
                <a:latin typeface="Arial"/>
                <a:cs typeface="Arial"/>
              </a:rPr>
              <a:t>their  </a:t>
            </a:r>
            <a:r>
              <a:rPr sz="1600" spc="-5" dirty="0">
                <a:latin typeface="Arial"/>
                <a:cs typeface="Arial"/>
              </a:rPr>
              <a:t>business without any issues. </a:t>
            </a:r>
            <a:r>
              <a:rPr sz="1600" dirty="0">
                <a:latin typeface="Arial"/>
                <a:cs typeface="Arial"/>
              </a:rPr>
              <a:t>In the </a:t>
            </a:r>
            <a:r>
              <a:rPr sz="1600" spc="-5" dirty="0">
                <a:latin typeface="Arial"/>
                <a:cs typeface="Arial"/>
              </a:rPr>
              <a:t>age of data-driven decision-making, </a:t>
            </a:r>
            <a:r>
              <a:rPr sz="1600" dirty="0">
                <a:latin typeface="Arial"/>
                <a:cs typeface="Arial"/>
              </a:rPr>
              <a:t>marketing </a:t>
            </a:r>
            <a:r>
              <a:rPr sz="1600" spc="-5" dirty="0">
                <a:latin typeface="Arial"/>
                <a:cs typeface="Arial"/>
              </a:rPr>
              <a:t>analytics has  become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an</a:t>
            </a:r>
            <a:r>
              <a:rPr sz="1600" spc="-9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essential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tool</a:t>
            </a:r>
            <a:r>
              <a:rPr sz="1600" spc="-9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for</a:t>
            </a:r>
            <a:r>
              <a:rPr sz="1600" spc="-9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businesses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of</a:t>
            </a:r>
            <a:r>
              <a:rPr sz="1600" spc="-9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all</a:t>
            </a:r>
            <a:r>
              <a:rPr sz="1600" spc="-9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sizes.</a:t>
            </a:r>
            <a:r>
              <a:rPr sz="1600" spc="-114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The</a:t>
            </a:r>
            <a:r>
              <a:rPr sz="1600" spc="-9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Marketing</a:t>
            </a:r>
            <a:r>
              <a:rPr sz="1600" spc="-16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Analytics</a:t>
            </a:r>
            <a:r>
              <a:rPr sz="1600" spc="-9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Summit</a:t>
            </a:r>
            <a:r>
              <a:rPr sz="1600" spc="-9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brings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togeth-  </a:t>
            </a:r>
            <a:r>
              <a:rPr sz="1600" spc="-5" dirty="0">
                <a:latin typeface="Arial"/>
                <a:cs typeface="Arial"/>
              </a:rPr>
              <a:t>er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marketing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professionals,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data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scientists,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and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industry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leaders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share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insights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and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strategies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for  </a:t>
            </a:r>
            <a:r>
              <a:rPr sz="1600" spc="-5" dirty="0">
                <a:latin typeface="Arial"/>
                <a:cs typeface="Arial"/>
              </a:rPr>
              <a:t>leveraging analytics </a:t>
            </a:r>
            <a:r>
              <a:rPr sz="1600" dirty="0">
                <a:latin typeface="Arial"/>
                <a:cs typeface="Arial"/>
              </a:rPr>
              <a:t>to </a:t>
            </a:r>
            <a:r>
              <a:rPr sz="1600" spc="-5" dirty="0">
                <a:latin typeface="Arial"/>
                <a:cs typeface="Arial"/>
              </a:rPr>
              <a:t>drive business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growth.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0963326" y="3621316"/>
            <a:ext cx="4276725" cy="196215"/>
          </a:xfrm>
          <a:custGeom>
            <a:avLst/>
            <a:gdLst/>
            <a:ahLst/>
            <a:cxnLst/>
            <a:rect l="l" t="t" r="r" b="b"/>
            <a:pathLst>
              <a:path w="4276725" h="196214">
                <a:moveTo>
                  <a:pt x="4276674" y="0"/>
                </a:moveTo>
                <a:lnTo>
                  <a:pt x="0" y="0"/>
                </a:lnTo>
                <a:lnTo>
                  <a:pt x="0" y="195935"/>
                </a:lnTo>
                <a:lnTo>
                  <a:pt x="4276674" y="195935"/>
                </a:lnTo>
                <a:lnTo>
                  <a:pt x="4276674" y="0"/>
                </a:lnTo>
                <a:close/>
              </a:path>
            </a:pathLst>
          </a:custGeom>
          <a:solidFill>
            <a:srgbClr val="D890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70416" y="546100"/>
            <a:ext cx="7532916" cy="34417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32930" y="1326235"/>
            <a:ext cx="174625" cy="5323205"/>
          </a:xfrm>
          <a:custGeom>
            <a:avLst/>
            <a:gdLst/>
            <a:ahLst/>
            <a:cxnLst/>
            <a:rect l="l" t="t" r="r" b="b"/>
            <a:pathLst>
              <a:path w="174625" h="5323205">
                <a:moveTo>
                  <a:pt x="174167" y="0"/>
                </a:moveTo>
                <a:lnTo>
                  <a:pt x="0" y="0"/>
                </a:lnTo>
                <a:lnTo>
                  <a:pt x="0" y="5323116"/>
                </a:lnTo>
                <a:lnTo>
                  <a:pt x="174167" y="5323116"/>
                </a:lnTo>
                <a:lnTo>
                  <a:pt x="174167" y="0"/>
                </a:lnTo>
                <a:close/>
              </a:path>
            </a:pathLst>
          </a:custGeom>
          <a:solidFill>
            <a:srgbClr val="4C4C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38898" y="0"/>
            <a:ext cx="3483610" cy="7975600"/>
          </a:xfrm>
          <a:custGeom>
            <a:avLst/>
            <a:gdLst/>
            <a:ahLst/>
            <a:cxnLst/>
            <a:rect l="l" t="t" r="r" b="b"/>
            <a:pathLst>
              <a:path w="3483610" h="7975600">
                <a:moveTo>
                  <a:pt x="3483432" y="0"/>
                </a:moveTo>
                <a:lnTo>
                  <a:pt x="0" y="0"/>
                </a:lnTo>
                <a:lnTo>
                  <a:pt x="0" y="7975600"/>
                </a:lnTo>
                <a:lnTo>
                  <a:pt x="3483432" y="7975600"/>
                </a:lnTo>
                <a:lnTo>
                  <a:pt x="3483432" y="0"/>
                </a:lnTo>
                <a:close/>
              </a:path>
            </a:pathLst>
          </a:custGeom>
          <a:solidFill>
            <a:srgbClr val="4C4C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513951" y="1341786"/>
            <a:ext cx="2245347" cy="624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0860811" y="2509168"/>
            <a:ext cx="3563620" cy="28854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0"/>
              </a:spcBef>
            </a:pPr>
            <a:r>
              <a:rPr sz="1800" b="0" spc="-45" dirty="0">
                <a:latin typeface="Verdana"/>
                <a:cs typeface="Verdana"/>
              </a:rPr>
              <a:t>https://</a:t>
            </a:r>
            <a:r>
              <a:rPr sz="1800" b="0" spc="-45" dirty="0">
                <a:latin typeface="Verdana"/>
                <a:cs typeface="Verdana"/>
                <a:hlinkClick r:id="rId3"/>
              </a:rPr>
              <a:t>www.salesgasm.com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16030" y="4362742"/>
            <a:ext cx="9932035" cy="244958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b="1" dirty="0">
                <a:latin typeface="Arial"/>
                <a:cs typeface="Arial"/>
              </a:rPr>
              <a:t>THE </a:t>
            </a:r>
            <a:r>
              <a:rPr b="1" spc="-20" dirty="0">
                <a:latin typeface="Arial"/>
                <a:cs typeface="Arial"/>
              </a:rPr>
              <a:t>IMPORTANCE </a:t>
            </a:r>
            <a:r>
              <a:rPr b="1" dirty="0">
                <a:latin typeface="Arial"/>
                <a:cs typeface="Arial"/>
              </a:rPr>
              <a:t>OF MARKETING</a:t>
            </a:r>
            <a:r>
              <a:rPr b="1" spc="-65" dirty="0">
                <a:latin typeface="Arial"/>
                <a:cs typeface="Arial"/>
              </a:rPr>
              <a:t> </a:t>
            </a:r>
            <a:r>
              <a:rPr b="1" spc="-25" dirty="0">
                <a:latin typeface="Arial"/>
                <a:cs typeface="Arial"/>
              </a:rPr>
              <a:t>ANALYTICS</a:t>
            </a:r>
            <a:endParaRPr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00" dirty="0">
              <a:latin typeface="Arial"/>
              <a:cs typeface="Arial"/>
            </a:endParaRPr>
          </a:p>
          <a:p>
            <a:pPr marL="12700" marR="5080" algn="just">
              <a:lnSpc>
                <a:spcPct val="148200"/>
              </a:lnSpc>
              <a:spcBef>
                <a:spcPts val="5"/>
              </a:spcBef>
            </a:pPr>
            <a:r>
              <a:rPr sz="1600" dirty="0">
                <a:latin typeface="Arial"/>
                <a:cs typeface="Arial"/>
              </a:rPr>
              <a:t>Marketing </a:t>
            </a:r>
            <a:r>
              <a:rPr sz="1600" spc="-5" dirty="0">
                <a:latin typeface="Arial"/>
                <a:cs typeface="Arial"/>
              </a:rPr>
              <a:t>analytics is </a:t>
            </a:r>
            <a:r>
              <a:rPr sz="1600" dirty="0">
                <a:latin typeface="Arial"/>
                <a:cs typeface="Arial"/>
              </a:rPr>
              <a:t>the </a:t>
            </a:r>
            <a:r>
              <a:rPr sz="1600" spc="-5" dirty="0">
                <a:latin typeface="Arial"/>
                <a:cs typeface="Arial"/>
              </a:rPr>
              <a:t>practice of </a:t>
            </a:r>
            <a:r>
              <a:rPr sz="1600" dirty="0">
                <a:latin typeface="Arial"/>
                <a:cs typeface="Arial"/>
              </a:rPr>
              <a:t>measuring, managing, </a:t>
            </a:r>
            <a:r>
              <a:rPr sz="1600" spc="-5" dirty="0">
                <a:latin typeface="Arial"/>
                <a:cs typeface="Arial"/>
              </a:rPr>
              <a:t>and analyzing </a:t>
            </a:r>
            <a:r>
              <a:rPr sz="1600" dirty="0">
                <a:latin typeface="Arial"/>
                <a:cs typeface="Arial"/>
              </a:rPr>
              <a:t>marketing </a:t>
            </a:r>
            <a:r>
              <a:rPr sz="1600" spc="-5" dirty="0">
                <a:latin typeface="Arial"/>
                <a:cs typeface="Arial"/>
              </a:rPr>
              <a:t>performance  </a:t>
            </a:r>
            <a:r>
              <a:rPr sz="1600" dirty="0">
                <a:latin typeface="Arial"/>
                <a:cs typeface="Arial"/>
              </a:rPr>
              <a:t>to maximize the </a:t>
            </a:r>
            <a:r>
              <a:rPr sz="1600" spc="-5" dirty="0">
                <a:latin typeface="Arial"/>
                <a:cs typeface="Arial"/>
              </a:rPr>
              <a:t>effectiveness of </a:t>
            </a:r>
            <a:r>
              <a:rPr sz="1600" dirty="0">
                <a:latin typeface="Arial"/>
                <a:cs typeface="Arial"/>
              </a:rPr>
              <a:t>marketing campaigns. It </a:t>
            </a:r>
            <a:r>
              <a:rPr sz="1600" spc="-5" dirty="0">
                <a:latin typeface="Arial"/>
                <a:cs typeface="Arial"/>
              </a:rPr>
              <a:t>is </a:t>
            </a:r>
            <a:r>
              <a:rPr sz="1600" dirty="0">
                <a:latin typeface="Arial"/>
                <a:cs typeface="Arial"/>
              </a:rPr>
              <a:t>considered a crucial </a:t>
            </a:r>
            <a:r>
              <a:rPr sz="1600" spc="-5" dirty="0">
                <a:latin typeface="Arial"/>
                <a:cs typeface="Arial"/>
              </a:rPr>
              <a:t>process </a:t>
            </a:r>
            <a:r>
              <a:rPr sz="1600" dirty="0">
                <a:latin typeface="Arial"/>
                <a:cs typeface="Arial"/>
              </a:rPr>
              <a:t>to </a:t>
            </a:r>
            <a:r>
              <a:rPr sz="1600" spc="-5" dirty="0">
                <a:latin typeface="Arial"/>
                <a:cs typeface="Arial"/>
              </a:rPr>
              <a:t>under-  </a:t>
            </a:r>
            <a:r>
              <a:rPr sz="1600" dirty="0">
                <a:latin typeface="Arial"/>
                <a:cs typeface="Arial"/>
              </a:rPr>
              <a:t>stand the competition </a:t>
            </a:r>
            <a:r>
              <a:rPr sz="1600" spc="-5" dirty="0">
                <a:latin typeface="Arial"/>
                <a:cs typeface="Arial"/>
              </a:rPr>
              <a:t>in </a:t>
            </a:r>
            <a:r>
              <a:rPr sz="1600" dirty="0">
                <a:latin typeface="Arial"/>
                <a:cs typeface="Arial"/>
              </a:rPr>
              <a:t>the market </a:t>
            </a:r>
            <a:r>
              <a:rPr sz="1600" spc="-5" dirty="0">
                <a:latin typeface="Arial"/>
                <a:cs typeface="Arial"/>
              </a:rPr>
              <a:t>and helps </a:t>
            </a:r>
            <a:r>
              <a:rPr sz="1600" dirty="0">
                <a:latin typeface="Arial"/>
                <a:cs typeface="Arial"/>
              </a:rPr>
              <a:t>to </a:t>
            </a:r>
            <a:r>
              <a:rPr sz="1600" spc="-5" dirty="0">
                <a:latin typeface="Arial"/>
                <a:cs typeface="Arial"/>
              </a:rPr>
              <a:t>increase </a:t>
            </a:r>
            <a:r>
              <a:rPr sz="1600" dirty="0">
                <a:latin typeface="Arial"/>
                <a:cs typeface="Arial"/>
              </a:rPr>
              <a:t>your </a:t>
            </a:r>
            <a:r>
              <a:rPr sz="1600" spc="-5" dirty="0">
                <a:latin typeface="Arial"/>
                <a:cs typeface="Arial"/>
              </a:rPr>
              <a:t>business with </a:t>
            </a:r>
            <a:r>
              <a:rPr sz="1600" dirty="0">
                <a:latin typeface="Arial"/>
                <a:cs typeface="Arial"/>
              </a:rPr>
              <a:t>the </a:t>
            </a:r>
            <a:r>
              <a:rPr sz="1600" spc="-5" dirty="0">
                <a:latin typeface="Arial"/>
                <a:cs typeface="Arial"/>
              </a:rPr>
              <a:t>use of </a:t>
            </a:r>
            <a:r>
              <a:rPr sz="1600" dirty="0">
                <a:latin typeface="Arial"/>
                <a:cs typeface="Arial"/>
              </a:rPr>
              <a:t>several  types </a:t>
            </a:r>
            <a:r>
              <a:rPr sz="1600" spc="-5" dirty="0">
                <a:latin typeface="Arial"/>
                <a:cs typeface="Arial"/>
              </a:rPr>
              <a:t>of innovative </a:t>
            </a:r>
            <a:r>
              <a:rPr sz="1600" dirty="0">
                <a:latin typeface="Arial"/>
                <a:cs typeface="Arial"/>
              </a:rPr>
              <a:t>tools </a:t>
            </a:r>
            <a:r>
              <a:rPr sz="1600" spc="-5" dirty="0">
                <a:latin typeface="Arial"/>
                <a:cs typeface="Arial"/>
              </a:rPr>
              <a:t>and </a:t>
            </a:r>
            <a:r>
              <a:rPr sz="1600" dirty="0">
                <a:latin typeface="Arial"/>
                <a:cs typeface="Arial"/>
              </a:rPr>
              <a:t>strategies. With the </a:t>
            </a:r>
            <a:r>
              <a:rPr sz="1600" spc="-5" dirty="0">
                <a:latin typeface="Arial"/>
                <a:cs typeface="Arial"/>
              </a:rPr>
              <a:t>explosion of digital </a:t>
            </a:r>
            <a:r>
              <a:rPr sz="1600" dirty="0">
                <a:latin typeface="Arial"/>
                <a:cs typeface="Arial"/>
              </a:rPr>
              <a:t>marketing channels </a:t>
            </a:r>
            <a:r>
              <a:rPr sz="1600" spc="-5" dirty="0">
                <a:latin typeface="Arial"/>
                <a:cs typeface="Arial"/>
              </a:rPr>
              <a:t>and </a:t>
            </a:r>
            <a:r>
              <a:rPr sz="1600" dirty="0">
                <a:latin typeface="Arial"/>
                <a:cs typeface="Arial"/>
              </a:rPr>
              <a:t>the  </a:t>
            </a:r>
            <a:r>
              <a:rPr sz="1600" spc="-5" dirty="0">
                <a:latin typeface="Arial"/>
                <a:cs typeface="Arial"/>
              </a:rPr>
              <a:t>proliferation</a:t>
            </a:r>
            <a:r>
              <a:rPr sz="1600" spc="-9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of</a:t>
            </a:r>
            <a:r>
              <a:rPr sz="1600" spc="-9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data,</a:t>
            </a:r>
            <a:r>
              <a:rPr sz="1600" spc="-9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marketing</a:t>
            </a:r>
            <a:r>
              <a:rPr sz="1600" spc="-9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analytics</a:t>
            </a:r>
            <a:r>
              <a:rPr sz="1600" spc="-9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has</a:t>
            </a:r>
            <a:r>
              <a:rPr sz="1600" spc="-9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become</a:t>
            </a:r>
            <a:r>
              <a:rPr sz="1600" spc="-9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critical</a:t>
            </a:r>
            <a:r>
              <a:rPr sz="1600" spc="-9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for</a:t>
            </a:r>
            <a:r>
              <a:rPr sz="1600" spc="-9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businesses</a:t>
            </a:r>
            <a:r>
              <a:rPr sz="1600" spc="-9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9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understand</a:t>
            </a:r>
            <a:r>
              <a:rPr sz="1600" spc="-9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how</a:t>
            </a:r>
            <a:r>
              <a:rPr sz="1600" spc="-9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their  marketing </a:t>
            </a:r>
            <a:r>
              <a:rPr sz="1600" spc="-10" dirty="0">
                <a:latin typeface="Arial"/>
                <a:cs typeface="Arial"/>
              </a:rPr>
              <a:t>efforts </a:t>
            </a:r>
            <a:r>
              <a:rPr sz="1600" spc="-5" dirty="0">
                <a:latin typeface="Arial"/>
                <a:cs typeface="Arial"/>
              </a:rPr>
              <a:t>are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performing.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0873523" y="3621316"/>
            <a:ext cx="4276725" cy="196215"/>
          </a:xfrm>
          <a:custGeom>
            <a:avLst/>
            <a:gdLst/>
            <a:ahLst/>
            <a:cxnLst/>
            <a:rect l="l" t="t" r="r" b="b"/>
            <a:pathLst>
              <a:path w="4276725" h="196214">
                <a:moveTo>
                  <a:pt x="4276686" y="0"/>
                </a:moveTo>
                <a:lnTo>
                  <a:pt x="0" y="0"/>
                </a:lnTo>
                <a:lnTo>
                  <a:pt x="0" y="195935"/>
                </a:lnTo>
                <a:lnTo>
                  <a:pt x="4276686" y="195935"/>
                </a:lnTo>
                <a:lnTo>
                  <a:pt x="4276686" y="0"/>
                </a:lnTo>
                <a:close/>
              </a:path>
            </a:pathLst>
          </a:custGeom>
          <a:solidFill>
            <a:srgbClr val="D890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43390" y="546100"/>
            <a:ext cx="7407351" cy="34417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5240000" cy="7975600"/>
          </a:xfrm>
          <a:custGeom>
            <a:avLst/>
            <a:gdLst/>
            <a:ahLst/>
            <a:cxnLst/>
            <a:rect l="l" t="t" r="r" b="b"/>
            <a:pathLst>
              <a:path w="15240000" h="7975600">
                <a:moveTo>
                  <a:pt x="15240000" y="0"/>
                </a:moveTo>
                <a:lnTo>
                  <a:pt x="14922500" y="0"/>
                </a:lnTo>
                <a:lnTo>
                  <a:pt x="14922500" y="317500"/>
                </a:lnTo>
                <a:lnTo>
                  <a:pt x="14922500" y="720267"/>
                </a:lnTo>
                <a:lnTo>
                  <a:pt x="14922500" y="2004783"/>
                </a:lnTo>
                <a:lnTo>
                  <a:pt x="14922500" y="7658100"/>
                </a:lnTo>
                <a:lnTo>
                  <a:pt x="317500" y="7658100"/>
                </a:lnTo>
                <a:lnTo>
                  <a:pt x="317500" y="2004783"/>
                </a:lnTo>
                <a:lnTo>
                  <a:pt x="14922500" y="2004783"/>
                </a:lnTo>
                <a:lnTo>
                  <a:pt x="14922500" y="720267"/>
                </a:lnTo>
                <a:lnTo>
                  <a:pt x="317500" y="720267"/>
                </a:lnTo>
                <a:lnTo>
                  <a:pt x="317500" y="317500"/>
                </a:lnTo>
                <a:lnTo>
                  <a:pt x="14922500" y="317500"/>
                </a:lnTo>
                <a:lnTo>
                  <a:pt x="14922500" y="0"/>
                </a:lnTo>
                <a:lnTo>
                  <a:pt x="0" y="0"/>
                </a:lnTo>
                <a:lnTo>
                  <a:pt x="0" y="317500"/>
                </a:lnTo>
                <a:lnTo>
                  <a:pt x="0" y="7658100"/>
                </a:lnTo>
                <a:lnTo>
                  <a:pt x="0" y="7975600"/>
                </a:lnTo>
                <a:lnTo>
                  <a:pt x="15240000" y="7975600"/>
                </a:lnTo>
                <a:lnTo>
                  <a:pt x="15240000" y="7658100"/>
                </a:lnTo>
                <a:lnTo>
                  <a:pt x="15240000" y="317500"/>
                </a:lnTo>
                <a:lnTo>
                  <a:pt x="15240000" y="0"/>
                </a:lnTo>
                <a:close/>
              </a:path>
            </a:pathLst>
          </a:custGeom>
          <a:solidFill>
            <a:srgbClr val="4C4C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838458" y="834072"/>
            <a:ext cx="5603240" cy="1076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900" spc="-114" dirty="0">
                <a:solidFill>
                  <a:srgbClr val="FFFFFF"/>
                </a:solidFill>
              </a:rPr>
              <a:t>FOLLOW</a:t>
            </a:r>
            <a:r>
              <a:rPr sz="6900" spc="-490" dirty="0">
                <a:solidFill>
                  <a:srgbClr val="FFFFFF"/>
                </a:solidFill>
              </a:rPr>
              <a:t> </a:t>
            </a:r>
            <a:r>
              <a:rPr sz="6900" spc="-335" dirty="0">
                <a:solidFill>
                  <a:srgbClr val="FFFFFF"/>
                </a:solidFill>
              </a:rPr>
              <a:t>US</a:t>
            </a:r>
            <a:endParaRPr sz="6900"/>
          </a:p>
        </p:txBody>
      </p:sp>
      <p:grpSp>
        <p:nvGrpSpPr>
          <p:cNvPr id="4" name="object 4"/>
          <p:cNvGrpSpPr/>
          <p:nvPr/>
        </p:nvGrpSpPr>
        <p:grpSpPr>
          <a:xfrm>
            <a:off x="1524000" y="2692400"/>
            <a:ext cx="1670368" cy="4433456"/>
            <a:chOff x="1497863" y="2619705"/>
            <a:chExt cx="1657185" cy="4632325"/>
          </a:xfrm>
        </p:grpSpPr>
        <p:sp>
          <p:nvSpPr>
            <p:cNvPr id="5" name="object 5"/>
            <p:cNvSpPr/>
            <p:nvPr/>
          </p:nvSpPr>
          <p:spPr>
            <a:xfrm>
              <a:off x="1497863" y="2619971"/>
              <a:ext cx="968375" cy="3386454"/>
            </a:xfrm>
            <a:custGeom>
              <a:avLst/>
              <a:gdLst/>
              <a:ahLst/>
              <a:cxnLst/>
              <a:rect l="l" t="t" r="r" b="b"/>
              <a:pathLst>
                <a:path w="968375" h="3386454">
                  <a:moveTo>
                    <a:pt x="584669" y="2947301"/>
                  </a:moveTo>
                  <a:lnTo>
                    <a:pt x="576554" y="2900438"/>
                  </a:lnTo>
                  <a:lnTo>
                    <a:pt x="555142" y="2860027"/>
                  </a:lnTo>
                  <a:lnTo>
                    <a:pt x="545782" y="2850858"/>
                  </a:lnTo>
                  <a:lnTo>
                    <a:pt x="535457" y="2840774"/>
                  </a:lnTo>
                  <a:lnTo>
                    <a:pt x="535457" y="2947301"/>
                  </a:lnTo>
                  <a:lnTo>
                    <a:pt x="527837" y="2985617"/>
                  </a:lnTo>
                  <a:lnTo>
                    <a:pt x="506514" y="3016808"/>
                  </a:lnTo>
                  <a:lnTo>
                    <a:pt x="474865" y="3037586"/>
                  </a:lnTo>
                  <a:lnTo>
                    <a:pt x="436245" y="3044621"/>
                  </a:lnTo>
                  <a:lnTo>
                    <a:pt x="399021" y="3036151"/>
                  </a:lnTo>
                  <a:lnTo>
                    <a:pt x="368693" y="3014662"/>
                  </a:lnTo>
                  <a:lnTo>
                    <a:pt x="348424" y="2983522"/>
                  </a:lnTo>
                  <a:lnTo>
                    <a:pt x="341439" y="2946019"/>
                  </a:lnTo>
                  <a:lnTo>
                    <a:pt x="349554" y="2908490"/>
                  </a:lnTo>
                  <a:lnTo>
                    <a:pt x="370509" y="2878201"/>
                  </a:lnTo>
                  <a:lnTo>
                    <a:pt x="401370" y="2858033"/>
                  </a:lnTo>
                  <a:lnTo>
                    <a:pt x="439166" y="2850858"/>
                  </a:lnTo>
                  <a:lnTo>
                    <a:pt x="476923" y="2858478"/>
                  </a:lnTo>
                  <a:lnTo>
                    <a:pt x="507377" y="2878899"/>
                  </a:lnTo>
                  <a:lnTo>
                    <a:pt x="527799" y="2909430"/>
                  </a:lnTo>
                  <a:lnTo>
                    <a:pt x="535457" y="2947301"/>
                  </a:lnTo>
                  <a:lnTo>
                    <a:pt x="535457" y="2840774"/>
                  </a:lnTo>
                  <a:lnTo>
                    <a:pt x="522884" y="2828467"/>
                  </a:lnTo>
                  <a:lnTo>
                    <a:pt x="482219" y="2808160"/>
                  </a:lnTo>
                  <a:lnTo>
                    <a:pt x="435622" y="2801493"/>
                  </a:lnTo>
                  <a:lnTo>
                    <a:pt x="389940" y="2809887"/>
                  </a:lnTo>
                  <a:lnTo>
                    <a:pt x="350291" y="2831427"/>
                  </a:lnTo>
                  <a:lnTo>
                    <a:pt x="319125" y="2863583"/>
                  </a:lnTo>
                  <a:lnTo>
                    <a:pt x="298932" y="2903791"/>
                  </a:lnTo>
                  <a:lnTo>
                    <a:pt x="292176" y="2949498"/>
                  </a:lnTo>
                  <a:lnTo>
                    <a:pt x="300456" y="2995155"/>
                  </a:lnTo>
                  <a:lnTo>
                    <a:pt x="321970" y="3034995"/>
                  </a:lnTo>
                  <a:lnTo>
                    <a:pt x="354101" y="3066453"/>
                  </a:lnTo>
                  <a:lnTo>
                    <a:pt x="394220" y="3086963"/>
                  </a:lnTo>
                  <a:lnTo>
                    <a:pt x="439686" y="3093923"/>
                  </a:lnTo>
                  <a:lnTo>
                    <a:pt x="485571" y="3085820"/>
                  </a:lnTo>
                  <a:lnTo>
                    <a:pt x="525564" y="3064522"/>
                  </a:lnTo>
                  <a:lnTo>
                    <a:pt x="545236" y="3044621"/>
                  </a:lnTo>
                  <a:lnTo>
                    <a:pt x="557098" y="3032620"/>
                  </a:lnTo>
                  <a:lnTo>
                    <a:pt x="577659" y="2992691"/>
                  </a:lnTo>
                  <a:lnTo>
                    <a:pt x="584669" y="2947301"/>
                  </a:lnTo>
                  <a:close/>
                </a:path>
                <a:path w="968375" h="3386454">
                  <a:moveTo>
                    <a:pt x="877150" y="2954210"/>
                  </a:moveTo>
                  <a:lnTo>
                    <a:pt x="875055" y="2905988"/>
                  </a:lnTo>
                  <a:lnTo>
                    <a:pt x="867968" y="2859227"/>
                  </a:lnTo>
                  <a:lnTo>
                    <a:pt x="856132" y="2814193"/>
                  </a:lnTo>
                  <a:lnTo>
                    <a:pt x="839825" y="2771178"/>
                  </a:lnTo>
                  <a:lnTo>
                    <a:pt x="819315" y="2730449"/>
                  </a:lnTo>
                  <a:lnTo>
                    <a:pt x="794867" y="2692273"/>
                  </a:lnTo>
                  <a:lnTo>
                    <a:pt x="768794" y="2659507"/>
                  </a:lnTo>
                  <a:lnTo>
                    <a:pt x="766762" y="2656929"/>
                  </a:lnTo>
                  <a:lnTo>
                    <a:pt x="735241" y="2624696"/>
                  </a:lnTo>
                  <a:lnTo>
                    <a:pt x="700595" y="2595842"/>
                  </a:lnTo>
                  <a:lnTo>
                    <a:pt x="677633" y="2580424"/>
                  </a:lnTo>
                  <a:lnTo>
                    <a:pt x="677633" y="2916288"/>
                  </a:lnTo>
                  <a:lnTo>
                    <a:pt x="677633" y="2980258"/>
                  </a:lnTo>
                  <a:lnTo>
                    <a:pt x="677430" y="3026206"/>
                  </a:lnTo>
                  <a:lnTo>
                    <a:pt x="676998" y="3074657"/>
                  </a:lnTo>
                  <a:lnTo>
                    <a:pt x="668553" y="3119640"/>
                  </a:lnTo>
                  <a:lnTo>
                    <a:pt x="645744" y="3154553"/>
                  </a:lnTo>
                  <a:lnTo>
                    <a:pt x="610692" y="3177286"/>
                  </a:lnTo>
                  <a:lnTo>
                    <a:pt x="567486" y="3185325"/>
                  </a:lnTo>
                  <a:lnTo>
                    <a:pt x="567486" y="3234639"/>
                  </a:lnTo>
                  <a:lnTo>
                    <a:pt x="534593" y="3234982"/>
                  </a:lnTo>
                  <a:lnTo>
                    <a:pt x="501688" y="3234994"/>
                  </a:lnTo>
                  <a:lnTo>
                    <a:pt x="393763" y="3234969"/>
                  </a:lnTo>
                  <a:lnTo>
                    <a:pt x="496658" y="3234969"/>
                  </a:lnTo>
                  <a:lnTo>
                    <a:pt x="501688" y="3234982"/>
                  </a:lnTo>
                  <a:lnTo>
                    <a:pt x="556285" y="3234753"/>
                  </a:lnTo>
                  <a:lnTo>
                    <a:pt x="567486" y="3234639"/>
                  </a:lnTo>
                  <a:lnTo>
                    <a:pt x="567486" y="3185325"/>
                  </a:lnTo>
                  <a:lnTo>
                    <a:pt x="565518" y="3185680"/>
                  </a:lnTo>
                  <a:lnTo>
                    <a:pt x="411975" y="3186392"/>
                  </a:lnTo>
                  <a:lnTo>
                    <a:pt x="309562" y="3185680"/>
                  </a:lnTo>
                  <a:lnTo>
                    <a:pt x="265798" y="3177248"/>
                  </a:lnTo>
                  <a:lnTo>
                    <a:pt x="231470" y="3154553"/>
                  </a:lnTo>
                  <a:lnTo>
                    <a:pt x="208889" y="3120098"/>
                  </a:lnTo>
                  <a:lnTo>
                    <a:pt x="200355" y="3076562"/>
                  </a:lnTo>
                  <a:lnTo>
                    <a:pt x="199910" y="3012249"/>
                  </a:lnTo>
                  <a:lnTo>
                    <a:pt x="200050" y="2980258"/>
                  </a:lnTo>
                  <a:lnTo>
                    <a:pt x="200050" y="2916288"/>
                  </a:lnTo>
                  <a:lnTo>
                    <a:pt x="199923" y="2884309"/>
                  </a:lnTo>
                  <a:lnTo>
                    <a:pt x="199936" y="2852318"/>
                  </a:lnTo>
                  <a:lnTo>
                    <a:pt x="200317" y="2820314"/>
                  </a:lnTo>
                  <a:lnTo>
                    <a:pt x="208991" y="2775216"/>
                  </a:lnTo>
                  <a:lnTo>
                    <a:pt x="231775" y="2740215"/>
                  </a:lnTo>
                  <a:lnTo>
                    <a:pt x="266649" y="2717444"/>
                  </a:lnTo>
                  <a:lnTo>
                    <a:pt x="311645" y="2709024"/>
                  </a:lnTo>
                  <a:lnTo>
                    <a:pt x="513715" y="2708681"/>
                  </a:lnTo>
                  <a:lnTo>
                    <a:pt x="564057" y="2708960"/>
                  </a:lnTo>
                  <a:lnTo>
                    <a:pt x="610235" y="2717368"/>
                  </a:lnTo>
                  <a:lnTo>
                    <a:pt x="645744" y="2740329"/>
                  </a:lnTo>
                  <a:lnTo>
                    <a:pt x="668655" y="2775928"/>
                  </a:lnTo>
                  <a:lnTo>
                    <a:pt x="677062" y="2822244"/>
                  </a:lnTo>
                  <a:lnTo>
                    <a:pt x="677430" y="2870365"/>
                  </a:lnTo>
                  <a:lnTo>
                    <a:pt x="677633" y="2916288"/>
                  </a:lnTo>
                  <a:lnTo>
                    <a:pt x="677633" y="2580424"/>
                  </a:lnTo>
                  <a:lnTo>
                    <a:pt x="663079" y="2570645"/>
                  </a:lnTo>
                  <a:lnTo>
                    <a:pt x="661885" y="2570022"/>
                  </a:lnTo>
                  <a:lnTo>
                    <a:pt x="661885" y="2690317"/>
                  </a:lnTo>
                  <a:lnTo>
                    <a:pt x="617969" y="2668333"/>
                  </a:lnTo>
                  <a:lnTo>
                    <a:pt x="661885" y="2690317"/>
                  </a:lnTo>
                  <a:lnTo>
                    <a:pt x="661885" y="2570022"/>
                  </a:lnTo>
                  <a:lnTo>
                    <a:pt x="622960" y="2549360"/>
                  </a:lnTo>
                  <a:lnTo>
                    <a:pt x="580517" y="2532291"/>
                  </a:lnTo>
                  <a:lnTo>
                    <a:pt x="536016" y="2519692"/>
                  </a:lnTo>
                  <a:lnTo>
                    <a:pt x="489712" y="2511844"/>
                  </a:lnTo>
                  <a:lnTo>
                    <a:pt x="441883" y="2509012"/>
                  </a:lnTo>
                  <a:lnTo>
                    <a:pt x="394004" y="2511361"/>
                  </a:lnTo>
                  <a:lnTo>
                    <a:pt x="347586" y="2518676"/>
                  </a:lnTo>
                  <a:lnTo>
                    <a:pt x="302895" y="2530678"/>
                  </a:lnTo>
                  <a:lnTo>
                    <a:pt x="260210" y="2547112"/>
                  </a:lnTo>
                  <a:lnTo>
                    <a:pt x="219786" y="2567711"/>
                  </a:lnTo>
                  <a:lnTo>
                    <a:pt x="181914" y="2592209"/>
                  </a:lnTo>
                  <a:lnTo>
                    <a:pt x="146850" y="2620353"/>
                  </a:lnTo>
                  <a:lnTo>
                    <a:pt x="114858" y="2651849"/>
                  </a:lnTo>
                  <a:lnTo>
                    <a:pt x="86233" y="2686443"/>
                  </a:lnTo>
                  <a:lnTo>
                    <a:pt x="61188" y="2723934"/>
                  </a:lnTo>
                  <a:lnTo>
                    <a:pt x="40106" y="2763875"/>
                  </a:lnTo>
                  <a:lnTo>
                    <a:pt x="23164" y="2806166"/>
                  </a:lnTo>
                  <a:lnTo>
                    <a:pt x="10642" y="2850502"/>
                  </a:lnTo>
                  <a:lnTo>
                    <a:pt x="2832" y="2896603"/>
                  </a:lnTo>
                  <a:lnTo>
                    <a:pt x="0" y="2944203"/>
                  </a:lnTo>
                  <a:lnTo>
                    <a:pt x="2311" y="2992005"/>
                  </a:lnTo>
                  <a:lnTo>
                    <a:pt x="9588" y="3038348"/>
                  </a:lnTo>
                  <a:lnTo>
                    <a:pt x="21577" y="3082963"/>
                  </a:lnTo>
                  <a:lnTo>
                    <a:pt x="38011" y="3125609"/>
                  </a:lnTo>
                  <a:lnTo>
                    <a:pt x="58597" y="3165983"/>
                  </a:lnTo>
                  <a:lnTo>
                    <a:pt x="83108" y="3203829"/>
                  </a:lnTo>
                  <a:lnTo>
                    <a:pt x="111239" y="3238881"/>
                  </a:lnTo>
                  <a:lnTo>
                    <a:pt x="142748" y="3270859"/>
                  </a:lnTo>
                  <a:lnTo>
                    <a:pt x="177368" y="3299498"/>
                  </a:lnTo>
                  <a:lnTo>
                    <a:pt x="214820" y="3324529"/>
                  </a:lnTo>
                  <a:lnTo>
                    <a:pt x="254850" y="3345688"/>
                  </a:lnTo>
                  <a:lnTo>
                    <a:pt x="297192" y="3362693"/>
                  </a:lnTo>
                  <a:lnTo>
                    <a:pt x="341566" y="3375266"/>
                  </a:lnTo>
                  <a:lnTo>
                    <a:pt x="387718" y="3383165"/>
                  </a:lnTo>
                  <a:lnTo>
                    <a:pt x="435381" y="3386086"/>
                  </a:lnTo>
                  <a:lnTo>
                    <a:pt x="482854" y="3383877"/>
                  </a:lnTo>
                  <a:lnTo>
                    <a:pt x="528942" y="3376701"/>
                  </a:lnTo>
                  <a:lnTo>
                    <a:pt x="573379" y="3364827"/>
                  </a:lnTo>
                  <a:lnTo>
                    <a:pt x="615886" y="3348520"/>
                  </a:lnTo>
                  <a:lnTo>
                    <a:pt x="656183" y="3328060"/>
                  </a:lnTo>
                  <a:lnTo>
                    <a:pt x="694004" y="3303727"/>
                  </a:lnTo>
                  <a:lnTo>
                    <a:pt x="729056" y="3275761"/>
                  </a:lnTo>
                  <a:lnTo>
                    <a:pt x="761085" y="3244456"/>
                  </a:lnTo>
                  <a:lnTo>
                    <a:pt x="768985" y="3234994"/>
                  </a:lnTo>
                  <a:lnTo>
                    <a:pt x="789800" y="3210077"/>
                  </a:lnTo>
                  <a:lnTo>
                    <a:pt x="814920" y="3172879"/>
                  </a:lnTo>
                  <a:lnTo>
                    <a:pt x="836193" y="3133153"/>
                  </a:lnTo>
                  <a:lnTo>
                    <a:pt x="853325" y="3091142"/>
                  </a:lnTo>
                  <a:lnTo>
                    <a:pt x="866038" y="3047149"/>
                  </a:lnTo>
                  <a:lnTo>
                    <a:pt x="874077" y="3001416"/>
                  </a:lnTo>
                  <a:lnTo>
                    <a:pt x="877150" y="2954210"/>
                  </a:lnTo>
                  <a:close/>
                </a:path>
                <a:path w="968375" h="3386454">
                  <a:moveTo>
                    <a:pt x="962482" y="510971"/>
                  </a:moveTo>
                  <a:lnTo>
                    <a:pt x="960577" y="462927"/>
                  </a:lnTo>
                  <a:lnTo>
                    <a:pt x="954557" y="416090"/>
                  </a:lnTo>
                  <a:lnTo>
                    <a:pt x="944626" y="370674"/>
                  </a:lnTo>
                  <a:lnTo>
                    <a:pt x="930960" y="326885"/>
                  </a:lnTo>
                  <a:lnTo>
                    <a:pt x="913752" y="284937"/>
                  </a:lnTo>
                  <a:lnTo>
                    <a:pt x="893191" y="245021"/>
                  </a:lnTo>
                  <a:lnTo>
                    <a:pt x="869480" y="207365"/>
                  </a:lnTo>
                  <a:lnTo>
                    <a:pt x="842784" y="172161"/>
                  </a:lnTo>
                  <a:lnTo>
                    <a:pt x="813320" y="139611"/>
                  </a:lnTo>
                  <a:lnTo>
                    <a:pt x="781278" y="109943"/>
                  </a:lnTo>
                  <a:lnTo>
                    <a:pt x="746823" y="83350"/>
                  </a:lnTo>
                  <a:lnTo>
                    <a:pt x="710171" y="60045"/>
                  </a:lnTo>
                  <a:lnTo>
                    <a:pt x="671499" y="40220"/>
                  </a:lnTo>
                  <a:lnTo>
                    <a:pt x="630999" y="24104"/>
                  </a:lnTo>
                  <a:lnTo>
                    <a:pt x="588860" y="11887"/>
                  </a:lnTo>
                  <a:lnTo>
                    <a:pt x="545287" y="3784"/>
                  </a:lnTo>
                  <a:lnTo>
                    <a:pt x="500456" y="0"/>
                  </a:lnTo>
                  <a:lnTo>
                    <a:pt x="455053" y="711"/>
                  </a:lnTo>
                  <a:lnTo>
                    <a:pt x="410743" y="5854"/>
                  </a:lnTo>
                  <a:lnTo>
                    <a:pt x="367728" y="15252"/>
                  </a:lnTo>
                  <a:lnTo>
                    <a:pt x="326186" y="28689"/>
                  </a:lnTo>
                  <a:lnTo>
                    <a:pt x="286321" y="45999"/>
                  </a:lnTo>
                  <a:lnTo>
                    <a:pt x="248310" y="66992"/>
                  </a:lnTo>
                  <a:lnTo>
                    <a:pt x="212356" y="91465"/>
                  </a:lnTo>
                  <a:lnTo>
                    <a:pt x="178650" y="119240"/>
                  </a:lnTo>
                  <a:lnTo>
                    <a:pt x="147383" y="150114"/>
                  </a:lnTo>
                  <a:lnTo>
                    <a:pt x="118745" y="183908"/>
                  </a:lnTo>
                  <a:lnTo>
                    <a:pt x="92925" y="220433"/>
                  </a:lnTo>
                  <a:lnTo>
                    <a:pt x="70116" y="259511"/>
                  </a:lnTo>
                  <a:lnTo>
                    <a:pt x="50520" y="300926"/>
                  </a:lnTo>
                  <a:lnTo>
                    <a:pt x="34328" y="344500"/>
                  </a:lnTo>
                  <a:lnTo>
                    <a:pt x="21704" y="390055"/>
                  </a:lnTo>
                  <a:lnTo>
                    <a:pt x="12877" y="437375"/>
                  </a:lnTo>
                  <a:lnTo>
                    <a:pt x="8026" y="486295"/>
                  </a:lnTo>
                  <a:lnTo>
                    <a:pt x="7683" y="533654"/>
                  </a:lnTo>
                  <a:lnTo>
                    <a:pt x="11861" y="580644"/>
                  </a:lnTo>
                  <a:lnTo>
                    <a:pt x="20294" y="626935"/>
                  </a:lnTo>
                  <a:lnTo>
                    <a:pt x="32753" y="672185"/>
                  </a:lnTo>
                  <a:lnTo>
                    <a:pt x="48971" y="716064"/>
                  </a:lnTo>
                  <a:lnTo>
                    <a:pt x="68707" y="758215"/>
                  </a:lnTo>
                  <a:lnTo>
                    <a:pt x="91706" y="798322"/>
                  </a:lnTo>
                  <a:lnTo>
                    <a:pt x="117703" y="836041"/>
                  </a:lnTo>
                  <a:lnTo>
                    <a:pt x="146469" y="871029"/>
                  </a:lnTo>
                  <a:lnTo>
                    <a:pt x="177736" y="902957"/>
                  </a:lnTo>
                  <a:lnTo>
                    <a:pt x="211264" y="931494"/>
                  </a:lnTo>
                  <a:lnTo>
                    <a:pt x="246799" y="956271"/>
                  </a:lnTo>
                  <a:lnTo>
                    <a:pt x="284086" y="976985"/>
                  </a:lnTo>
                  <a:lnTo>
                    <a:pt x="322884" y="993292"/>
                  </a:lnTo>
                  <a:lnTo>
                    <a:pt x="362927" y="1004836"/>
                  </a:lnTo>
                  <a:lnTo>
                    <a:pt x="403974" y="1011288"/>
                  </a:lnTo>
                  <a:lnTo>
                    <a:pt x="403974" y="667461"/>
                  </a:lnTo>
                  <a:lnTo>
                    <a:pt x="288048" y="667461"/>
                  </a:lnTo>
                  <a:lnTo>
                    <a:pt x="288048" y="515416"/>
                  </a:lnTo>
                  <a:lnTo>
                    <a:pt x="406946" y="515416"/>
                  </a:lnTo>
                  <a:lnTo>
                    <a:pt x="406781" y="460082"/>
                  </a:lnTo>
                  <a:lnTo>
                    <a:pt x="407022" y="409130"/>
                  </a:lnTo>
                  <a:lnTo>
                    <a:pt x="413791" y="354939"/>
                  </a:lnTo>
                  <a:lnTo>
                    <a:pt x="431800" y="307149"/>
                  </a:lnTo>
                  <a:lnTo>
                    <a:pt x="460260" y="267208"/>
                  </a:lnTo>
                  <a:lnTo>
                    <a:pt x="498360" y="236601"/>
                  </a:lnTo>
                  <a:lnTo>
                    <a:pt x="545325" y="216789"/>
                  </a:lnTo>
                  <a:lnTo>
                    <a:pt x="593267" y="210096"/>
                  </a:lnTo>
                  <a:lnTo>
                    <a:pt x="617791" y="209118"/>
                  </a:lnTo>
                  <a:lnTo>
                    <a:pt x="642251" y="207873"/>
                  </a:lnTo>
                  <a:lnTo>
                    <a:pt x="665162" y="209092"/>
                  </a:lnTo>
                  <a:lnTo>
                    <a:pt x="680758" y="217563"/>
                  </a:lnTo>
                  <a:lnTo>
                    <a:pt x="689330" y="234505"/>
                  </a:lnTo>
                  <a:lnTo>
                    <a:pt x="691184" y="261099"/>
                  </a:lnTo>
                  <a:lnTo>
                    <a:pt x="688467" y="306362"/>
                  </a:lnTo>
                  <a:lnTo>
                    <a:pt x="680516" y="330022"/>
                  </a:lnTo>
                  <a:lnTo>
                    <a:pt x="659803" y="339369"/>
                  </a:lnTo>
                  <a:lnTo>
                    <a:pt x="618807" y="341706"/>
                  </a:lnTo>
                  <a:lnTo>
                    <a:pt x="595503" y="344373"/>
                  </a:lnTo>
                  <a:lnTo>
                    <a:pt x="560285" y="366153"/>
                  </a:lnTo>
                  <a:lnTo>
                    <a:pt x="549567" y="419176"/>
                  </a:lnTo>
                  <a:lnTo>
                    <a:pt x="549363" y="451243"/>
                  </a:lnTo>
                  <a:lnTo>
                    <a:pt x="550278" y="484200"/>
                  </a:lnTo>
                  <a:lnTo>
                    <a:pt x="550913" y="518160"/>
                  </a:lnTo>
                  <a:lnTo>
                    <a:pt x="677989" y="518160"/>
                  </a:lnTo>
                  <a:lnTo>
                    <a:pt x="659688" y="669798"/>
                  </a:lnTo>
                  <a:lnTo>
                    <a:pt x="550672" y="669798"/>
                  </a:lnTo>
                  <a:lnTo>
                    <a:pt x="550672" y="1013371"/>
                  </a:lnTo>
                  <a:lnTo>
                    <a:pt x="622503" y="999985"/>
                  </a:lnTo>
                  <a:lnTo>
                    <a:pt x="659676" y="986726"/>
                  </a:lnTo>
                  <a:lnTo>
                    <a:pt x="696976" y="969187"/>
                  </a:lnTo>
                  <a:lnTo>
                    <a:pt x="733869" y="947407"/>
                  </a:lnTo>
                  <a:lnTo>
                    <a:pt x="769823" y="921473"/>
                  </a:lnTo>
                  <a:lnTo>
                    <a:pt x="804291" y="891425"/>
                  </a:lnTo>
                  <a:lnTo>
                    <a:pt x="836752" y="857351"/>
                  </a:lnTo>
                  <a:lnTo>
                    <a:pt x="866648" y="819289"/>
                  </a:lnTo>
                  <a:lnTo>
                    <a:pt x="893470" y="777316"/>
                  </a:lnTo>
                  <a:lnTo>
                    <a:pt x="916660" y="731494"/>
                  </a:lnTo>
                  <a:lnTo>
                    <a:pt x="935685" y="681888"/>
                  </a:lnTo>
                  <a:lnTo>
                    <a:pt x="950023" y="628561"/>
                  </a:lnTo>
                  <a:lnTo>
                    <a:pt x="959129" y="571563"/>
                  </a:lnTo>
                  <a:lnTo>
                    <a:pt x="962482" y="510971"/>
                  </a:lnTo>
                  <a:close/>
                </a:path>
                <a:path w="968375" h="3386454">
                  <a:moveTo>
                    <a:pt x="968184" y="1773605"/>
                  </a:moveTo>
                  <a:lnTo>
                    <a:pt x="966190" y="1726958"/>
                  </a:lnTo>
                  <a:lnTo>
                    <a:pt x="959916" y="1681480"/>
                  </a:lnTo>
                  <a:lnTo>
                    <a:pt x="953516" y="1654340"/>
                  </a:lnTo>
                  <a:lnTo>
                    <a:pt x="949540" y="1637474"/>
                  </a:lnTo>
                  <a:lnTo>
                    <a:pt x="935291" y="1595107"/>
                  </a:lnTo>
                  <a:lnTo>
                    <a:pt x="917359" y="1554619"/>
                  </a:lnTo>
                  <a:lnTo>
                    <a:pt x="895934" y="1516176"/>
                  </a:lnTo>
                  <a:lnTo>
                    <a:pt x="873163" y="1482826"/>
                  </a:lnTo>
                  <a:lnTo>
                    <a:pt x="843445" y="1446301"/>
                  </a:lnTo>
                  <a:lnTo>
                    <a:pt x="812761" y="1415262"/>
                  </a:lnTo>
                  <a:lnTo>
                    <a:pt x="779399" y="1387081"/>
                  </a:lnTo>
                  <a:lnTo>
                    <a:pt x="768629" y="1379550"/>
                  </a:lnTo>
                  <a:lnTo>
                    <a:pt x="768629" y="2026335"/>
                  </a:lnTo>
                  <a:lnTo>
                    <a:pt x="656196" y="2026335"/>
                  </a:lnTo>
                  <a:lnTo>
                    <a:pt x="656196" y="2025586"/>
                  </a:lnTo>
                  <a:lnTo>
                    <a:pt x="656094" y="1889493"/>
                  </a:lnTo>
                  <a:lnTo>
                    <a:pt x="655053" y="1835048"/>
                  </a:lnTo>
                  <a:lnTo>
                    <a:pt x="647623" y="1789264"/>
                  </a:lnTo>
                  <a:lnTo>
                    <a:pt x="618375" y="1758607"/>
                  </a:lnTo>
                  <a:lnTo>
                    <a:pt x="595388" y="1755305"/>
                  </a:lnTo>
                  <a:lnTo>
                    <a:pt x="569849" y="1760474"/>
                  </a:lnTo>
                  <a:lnTo>
                    <a:pt x="535254" y="1794573"/>
                  </a:lnTo>
                  <a:lnTo>
                    <a:pt x="528701" y="1860981"/>
                  </a:lnTo>
                  <a:lnTo>
                    <a:pt x="528599" y="1987905"/>
                  </a:lnTo>
                  <a:lnTo>
                    <a:pt x="528447" y="1995055"/>
                  </a:lnTo>
                  <a:lnTo>
                    <a:pt x="528002" y="2004682"/>
                  </a:lnTo>
                  <a:lnTo>
                    <a:pt x="527456" y="2014778"/>
                  </a:lnTo>
                  <a:lnTo>
                    <a:pt x="526910" y="2025586"/>
                  </a:lnTo>
                  <a:lnTo>
                    <a:pt x="417588" y="2025586"/>
                  </a:lnTo>
                  <a:lnTo>
                    <a:pt x="417588" y="2025408"/>
                  </a:lnTo>
                  <a:lnTo>
                    <a:pt x="417588" y="1665071"/>
                  </a:lnTo>
                  <a:lnTo>
                    <a:pt x="525843" y="1665071"/>
                  </a:lnTo>
                  <a:lnTo>
                    <a:pt x="530517" y="1693875"/>
                  </a:lnTo>
                  <a:lnTo>
                    <a:pt x="549313" y="1684185"/>
                  </a:lnTo>
                  <a:lnTo>
                    <a:pt x="567804" y="1674241"/>
                  </a:lnTo>
                  <a:lnTo>
                    <a:pt x="586359" y="1665452"/>
                  </a:lnTo>
                  <a:lnTo>
                    <a:pt x="587502" y="1665071"/>
                  </a:lnTo>
                  <a:lnTo>
                    <a:pt x="588987" y="1664589"/>
                  </a:lnTo>
                  <a:lnTo>
                    <a:pt x="605434" y="1659242"/>
                  </a:lnTo>
                  <a:lnTo>
                    <a:pt x="655929" y="1654340"/>
                  </a:lnTo>
                  <a:lnTo>
                    <a:pt x="697941" y="1664017"/>
                  </a:lnTo>
                  <a:lnTo>
                    <a:pt x="730719" y="1687588"/>
                  </a:lnTo>
                  <a:lnTo>
                    <a:pt x="753516" y="1724355"/>
                  </a:lnTo>
                  <a:lnTo>
                    <a:pt x="765581" y="1773605"/>
                  </a:lnTo>
                  <a:lnTo>
                    <a:pt x="768337" y="1822246"/>
                  </a:lnTo>
                  <a:lnTo>
                    <a:pt x="768629" y="2026335"/>
                  </a:lnTo>
                  <a:lnTo>
                    <a:pt x="768629" y="1379550"/>
                  </a:lnTo>
                  <a:lnTo>
                    <a:pt x="705396" y="1340154"/>
                  </a:lnTo>
                  <a:lnTo>
                    <a:pt x="665175" y="1321803"/>
                  </a:lnTo>
                  <a:lnTo>
                    <a:pt x="623049" y="1307122"/>
                  </a:lnTo>
                  <a:lnTo>
                    <a:pt x="579247" y="1296327"/>
                  </a:lnTo>
                  <a:lnTo>
                    <a:pt x="533958" y="1289608"/>
                  </a:lnTo>
                  <a:lnTo>
                    <a:pt x="487375" y="1287170"/>
                  </a:lnTo>
                  <a:lnTo>
                    <a:pt x="440753" y="1289164"/>
                  </a:lnTo>
                  <a:lnTo>
                    <a:pt x="395376" y="1295463"/>
                  </a:lnTo>
                  <a:lnTo>
                    <a:pt x="352323" y="1305648"/>
                  </a:lnTo>
                  <a:lnTo>
                    <a:pt x="352323" y="1548904"/>
                  </a:lnTo>
                  <a:lnTo>
                    <a:pt x="346710" y="1574076"/>
                  </a:lnTo>
                  <a:lnTo>
                    <a:pt x="340512" y="1582889"/>
                  </a:lnTo>
                  <a:lnTo>
                    <a:pt x="340512" y="1664589"/>
                  </a:lnTo>
                  <a:lnTo>
                    <a:pt x="340512" y="2025408"/>
                  </a:lnTo>
                  <a:lnTo>
                    <a:pt x="232524" y="2025408"/>
                  </a:lnTo>
                  <a:lnTo>
                    <a:pt x="232524" y="1664589"/>
                  </a:lnTo>
                  <a:lnTo>
                    <a:pt x="340512" y="1664589"/>
                  </a:lnTo>
                  <a:lnTo>
                    <a:pt x="340512" y="1582889"/>
                  </a:lnTo>
                  <a:lnTo>
                    <a:pt x="332143" y="1594789"/>
                  </a:lnTo>
                  <a:lnTo>
                    <a:pt x="310984" y="1608759"/>
                  </a:lnTo>
                  <a:lnTo>
                    <a:pt x="285597" y="1613700"/>
                  </a:lnTo>
                  <a:lnTo>
                    <a:pt x="260146" y="1608239"/>
                  </a:lnTo>
                  <a:lnTo>
                    <a:pt x="239534" y="1593926"/>
                  </a:lnTo>
                  <a:lnTo>
                    <a:pt x="225806" y="1572895"/>
                  </a:lnTo>
                  <a:lnTo>
                    <a:pt x="221018" y="1547215"/>
                  </a:lnTo>
                  <a:lnTo>
                    <a:pt x="226377" y="1521599"/>
                  </a:lnTo>
                  <a:lnTo>
                    <a:pt x="240512" y="1501076"/>
                  </a:lnTo>
                  <a:lnTo>
                    <a:pt x="261454" y="1487525"/>
                  </a:lnTo>
                  <a:lnTo>
                    <a:pt x="287286" y="1482826"/>
                  </a:lnTo>
                  <a:lnTo>
                    <a:pt x="312902" y="1488274"/>
                  </a:lnTo>
                  <a:lnTo>
                    <a:pt x="333654" y="1502511"/>
                  </a:lnTo>
                  <a:lnTo>
                    <a:pt x="347484" y="1523415"/>
                  </a:lnTo>
                  <a:lnTo>
                    <a:pt x="352323" y="1548904"/>
                  </a:lnTo>
                  <a:lnTo>
                    <a:pt x="352323" y="1305648"/>
                  </a:lnTo>
                  <a:lnTo>
                    <a:pt x="309156" y="1320126"/>
                  </a:lnTo>
                  <a:lnTo>
                    <a:pt x="268719" y="1338110"/>
                  </a:lnTo>
                  <a:lnTo>
                    <a:pt x="230339" y="1359585"/>
                  </a:lnTo>
                  <a:lnTo>
                    <a:pt x="194208" y="1384338"/>
                  </a:lnTo>
                  <a:lnTo>
                    <a:pt x="160528" y="1412201"/>
                  </a:lnTo>
                  <a:lnTo>
                    <a:pt x="129514" y="1442948"/>
                  </a:lnTo>
                  <a:lnTo>
                    <a:pt x="101371" y="1476375"/>
                  </a:lnTo>
                  <a:lnTo>
                    <a:pt x="76276" y="1512303"/>
                  </a:lnTo>
                  <a:lnTo>
                    <a:pt x="54470" y="1550504"/>
                  </a:lnTo>
                  <a:lnTo>
                    <a:pt x="36131" y="1590802"/>
                  </a:lnTo>
                  <a:lnTo>
                    <a:pt x="21463" y="1632978"/>
                  </a:lnTo>
                  <a:lnTo>
                    <a:pt x="10668" y="1676831"/>
                  </a:lnTo>
                  <a:lnTo>
                    <a:pt x="3962" y="1722183"/>
                  </a:lnTo>
                  <a:lnTo>
                    <a:pt x="1549" y="1768792"/>
                  </a:lnTo>
                  <a:lnTo>
                    <a:pt x="3543" y="1815515"/>
                  </a:lnTo>
                  <a:lnTo>
                    <a:pt x="9842" y="1860981"/>
                  </a:lnTo>
                  <a:lnTo>
                    <a:pt x="20231" y="1905012"/>
                  </a:lnTo>
                  <a:lnTo>
                    <a:pt x="34505" y="1947379"/>
                  </a:lnTo>
                  <a:lnTo>
                    <a:pt x="52476" y="1987905"/>
                  </a:lnTo>
                  <a:lnTo>
                    <a:pt x="73939" y="2026373"/>
                  </a:lnTo>
                  <a:lnTo>
                    <a:pt x="98679" y="2062568"/>
                  </a:lnTo>
                  <a:lnTo>
                    <a:pt x="126504" y="2096300"/>
                  </a:lnTo>
                  <a:lnTo>
                    <a:pt x="157213" y="2127364"/>
                  </a:lnTo>
                  <a:lnTo>
                    <a:pt x="190601" y="2155558"/>
                  </a:lnTo>
                  <a:lnTo>
                    <a:pt x="226466" y="2180666"/>
                  </a:lnTo>
                  <a:lnTo>
                    <a:pt x="264604" y="2202497"/>
                  </a:lnTo>
                  <a:lnTo>
                    <a:pt x="304825" y="2220849"/>
                  </a:lnTo>
                  <a:lnTo>
                    <a:pt x="346913" y="2235504"/>
                  </a:lnTo>
                  <a:lnTo>
                    <a:pt x="390690" y="2246261"/>
                  </a:lnTo>
                  <a:lnTo>
                    <a:pt x="435927" y="2252929"/>
                  </a:lnTo>
                  <a:lnTo>
                    <a:pt x="482434" y="2255278"/>
                  </a:lnTo>
                  <a:lnTo>
                    <a:pt x="529145" y="2253221"/>
                  </a:lnTo>
                  <a:lnTo>
                    <a:pt x="574611" y="2246884"/>
                  </a:lnTo>
                  <a:lnTo>
                    <a:pt x="618591" y="2236470"/>
                  </a:lnTo>
                  <a:lnTo>
                    <a:pt x="660920" y="2222169"/>
                  </a:lnTo>
                  <a:lnTo>
                    <a:pt x="701370" y="2204199"/>
                  </a:lnTo>
                  <a:lnTo>
                    <a:pt x="739749" y="2182736"/>
                  </a:lnTo>
                  <a:lnTo>
                    <a:pt x="775868" y="2157996"/>
                  </a:lnTo>
                  <a:lnTo>
                    <a:pt x="809510" y="2130171"/>
                  </a:lnTo>
                  <a:lnTo>
                    <a:pt x="840498" y="2099449"/>
                  </a:lnTo>
                  <a:lnTo>
                    <a:pt x="868603" y="2066048"/>
                  </a:lnTo>
                  <a:lnTo>
                    <a:pt x="893635" y="2030158"/>
                  </a:lnTo>
                  <a:lnTo>
                    <a:pt x="915416" y="1991982"/>
                  </a:lnTo>
                  <a:lnTo>
                    <a:pt x="933704" y="1951710"/>
                  </a:lnTo>
                  <a:lnTo>
                    <a:pt x="948334" y="1909546"/>
                  </a:lnTo>
                  <a:lnTo>
                    <a:pt x="959091" y="1865680"/>
                  </a:lnTo>
                  <a:lnTo>
                    <a:pt x="965771" y="1820329"/>
                  </a:lnTo>
                  <a:lnTo>
                    <a:pt x="968184" y="1773605"/>
                  </a:lnTo>
                  <a:close/>
                </a:path>
              </a:pathLst>
            </a:custGeom>
            <a:solidFill>
              <a:srgbClr val="4C4C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061006" y="5370372"/>
              <a:ext cx="64579" cy="7241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558624" y="6229920"/>
              <a:ext cx="861060" cy="862330"/>
            </a:xfrm>
            <a:custGeom>
              <a:avLst/>
              <a:gdLst/>
              <a:ahLst/>
              <a:cxnLst/>
              <a:rect l="l" t="t" r="r" b="b"/>
              <a:pathLst>
                <a:path w="861060" h="862329">
                  <a:moveTo>
                    <a:pt x="432663" y="0"/>
                  </a:moveTo>
                  <a:lnTo>
                    <a:pt x="385586" y="2378"/>
                  </a:lnTo>
                  <a:lnTo>
                    <a:pt x="339975" y="9628"/>
                  </a:lnTo>
                  <a:lnTo>
                    <a:pt x="296091" y="21489"/>
                  </a:lnTo>
                  <a:lnTo>
                    <a:pt x="254198" y="37701"/>
                  </a:lnTo>
                  <a:lnTo>
                    <a:pt x="214559" y="58004"/>
                  </a:lnTo>
                  <a:lnTo>
                    <a:pt x="177437" y="82136"/>
                  </a:lnTo>
                  <a:lnTo>
                    <a:pt x="143095" y="109837"/>
                  </a:lnTo>
                  <a:lnTo>
                    <a:pt x="111796" y="140848"/>
                  </a:lnTo>
                  <a:lnTo>
                    <a:pt x="83803" y="174906"/>
                  </a:lnTo>
                  <a:lnTo>
                    <a:pt x="59379" y="211752"/>
                  </a:lnTo>
                  <a:lnTo>
                    <a:pt x="38787" y="251125"/>
                  </a:lnTo>
                  <a:lnTo>
                    <a:pt x="22290" y="292764"/>
                  </a:lnTo>
                  <a:lnTo>
                    <a:pt x="10151" y="336409"/>
                  </a:lnTo>
                  <a:lnTo>
                    <a:pt x="2633" y="381800"/>
                  </a:lnTo>
                  <a:lnTo>
                    <a:pt x="0" y="428675"/>
                  </a:lnTo>
                  <a:lnTo>
                    <a:pt x="2398" y="475863"/>
                  </a:lnTo>
                  <a:lnTo>
                    <a:pt x="9636" y="521556"/>
                  </a:lnTo>
                  <a:lnTo>
                    <a:pt x="21458" y="565497"/>
                  </a:lnTo>
                  <a:lnTo>
                    <a:pt x="37610" y="607426"/>
                  </a:lnTo>
                  <a:lnTo>
                    <a:pt x="57836" y="647087"/>
                  </a:lnTo>
                  <a:lnTo>
                    <a:pt x="81881" y="684219"/>
                  </a:lnTo>
                  <a:lnTo>
                    <a:pt x="109489" y="718565"/>
                  </a:lnTo>
                  <a:lnTo>
                    <a:pt x="140406" y="749866"/>
                  </a:lnTo>
                  <a:lnTo>
                    <a:pt x="174376" y="777864"/>
                  </a:lnTo>
                  <a:lnTo>
                    <a:pt x="211145" y="802300"/>
                  </a:lnTo>
                  <a:lnTo>
                    <a:pt x="250456" y="822916"/>
                  </a:lnTo>
                  <a:lnTo>
                    <a:pt x="292056" y="839454"/>
                  </a:lnTo>
                  <a:lnTo>
                    <a:pt x="335687" y="851655"/>
                  </a:lnTo>
                  <a:lnTo>
                    <a:pt x="381096" y="859260"/>
                  </a:lnTo>
                  <a:lnTo>
                    <a:pt x="428028" y="862012"/>
                  </a:lnTo>
                  <a:lnTo>
                    <a:pt x="475002" y="859713"/>
                  </a:lnTo>
                  <a:lnTo>
                    <a:pt x="520546" y="852512"/>
                  </a:lnTo>
                  <a:lnTo>
                    <a:pt x="564393" y="840673"/>
                  </a:lnTo>
                  <a:lnTo>
                    <a:pt x="606276" y="824461"/>
                  </a:lnTo>
                  <a:lnTo>
                    <a:pt x="645926" y="804141"/>
                  </a:lnTo>
                  <a:lnTo>
                    <a:pt x="683076" y="779979"/>
                  </a:lnTo>
                  <a:lnTo>
                    <a:pt x="717458" y="752239"/>
                  </a:lnTo>
                  <a:lnTo>
                    <a:pt x="748805" y="721187"/>
                  </a:lnTo>
                  <a:lnTo>
                    <a:pt x="776849" y="687088"/>
                  </a:lnTo>
                  <a:lnTo>
                    <a:pt x="782792" y="678133"/>
                  </a:lnTo>
                  <a:lnTo>
                    <a:pt x="330726" y="678133"/>
                  </a:lnTo>
                  <a:lnTo>
                    <a:pt x="286836" y="672597"/>
                  </a:lnTo>
                  <a:lnTo>
                    <a:pt x="243024" y="660955"/>
                  </a:lnTo>
                  <a:lnTo>
                    <a:pt x="199796" y="642962"/>
                  </a:lnTo>
                  <a:lnTo>
                    <a:pt x="196100" y="641121"/>
                  </a:lnTo>
                  <a:lnTo>
                    <a:pt x="193205" y="637679"/>
                  </a:lnTo>
                  <a:lnTo>
                    <a:pt x="191693" y="636435"/>
                  </a:lnTo>
                  <a:lnTo>
                    <a:pt x="278752" y="610924"/>
                  </a:lnTo>
                  <a:lnTo>
                    <a:pt x="314784" y="598465"/>
                  </a:lnTo>
                  <a:lnTo>
                    <a:pt x="329579" y="587535"/>
                  </a:lnTo>
                  <a:lnTo>
                    <a:pt x="338277" y="581063"/>
                  </a:lnTo>
                  <a:lnTo>
                    <a:pt x="306681" y="569155"/>
                  </a:lnTo>
                  <a:lnTo>
                    <a:pt x="277628" y="555588"/>
                  </a:lnTo>
                  <a:lnTo>
                    <a:pt x="254109" y="535652"/>
                  </a:lnTo>
                  <a:lnTo>
                    <a:pt x="239115" y="504634"/>
                  </a:lnTo>
                  <a:lnTo>
                    <a:pt x="274116" y="494957"/>
                  </a:lnTo>
                  <a:lnTo>
                    <a:pt x="242434" y="475783"/>
                  </a:lnTo>
                  <a:lnTo>
                    <a:pt x="217747" y="452761"/>
                  </a:lnTo>
                  <a:lnTo>
                    <a:pt x="202072" y="423862"/>
                  </a:lnTo>
                  <a:lnTo>
                    <a:pt x="197421" y="387057"/>
                  </a:lnTo>
                  <a:lnTo>
                    <a:pt x="231331" y="387057"/>
                  </a:lnTo>
                  <a:lnTo>
                    <a:pt x="211127" y="358139"/>
                  </a:lnTo>
                  <a:lnTo>
                    <a:pt x="197411" y="321348"/>
                  </a:lnTo>
                  <a:lnTo>
                    <a:pt x="196778" y="282861"/>
                  </a:lnTo>
                  <a:lnTo>
                    <a:pt x="210845" y="241731"/>
                  </a:lnTo>
                  <a:lnTo>
                    <a:pt x="497674" y="241731"/>
                  </a:lnTo>
                  <a:lnTo>
                    <a:pt x="516439" y="227993"/>
                  </a:lnTo>
                  <a:lnTo>
                    <a:pt x="561803" y="217666"/>
                  </a:lnTo>
                  <a:lnTo>
                    <a:pt x="804068" y="217666"/>
                  </a:lnTo>
                  <a:lnTo>
                    <a:pt x="802643" y="214878"/>
                  </a:lnTo>
                  <a:lnTo>
                    <a:pt x="778543" y="177711"/>
                  </a:lnTo>
                  <a:lnTo>
                    <a:pt x="750888" y="143331"/>
                  </a:lnTo>
                  <a:lnTo>
                    <a:pt x="719935" y="111999"/>
                  </a:lnTo>
                  <a:lnTo>
                    <a:pt x="685944" y="83977"/>
                  </a:lnTo>
                  <a:lnTo>
                    <a:pt x="649173" y="59526"/>
                  </a:lnTo>
                  <a:lnTo>
                    <a:pt x="609881" y="38908"/>
                  </a:lnTo>
                  <a:lnTo>
                    <a:pt x="568325" y="22385"/>
                  </a:lnTo>
                  <a:lnTo>
                    <a:pt x="524764" y="10218"/>
                  </a:lnTo>
                  <a:lnTo>
                    <a:pt x="479458" y="2669"/>
                  </a:lnTo>
                  <a:lnTo>
                    <a:pt x="432663" y="0"/>
                  </a:lnTo>
                  <a:close/>
                </a:path>
                <a:path w="861060" h="862329">
                  <a:moveTo>
                    <a:pt x="834268" y="283908"/>
                  </a:moveTo>
                  <a:lnTo>
                    <a:pt x="721918" y="283908"/>
                  </a:lnTo>
                  <a:lnTo>
                    <a:pt x="722896" y="286524"/>
                  </a:lnTo>
                  <a:lnTo>
                    <a:pt x="724573" y="289598"/>
                  </a:lnTo>
                  <a:lnTo>
                    <a:pt x="724103" y="289966"/>
                  </a:lnTo>
                  <a:lnTo>
                    <a:pt x="701613" y="314570"/>
                  </a:lnTo>
                  <a:lnTo>
                    <a:pt x="688019" y="342782"/>
                  </a:lnTo>
                  <a:lnTo>
                    <a:pt x="679954" y="373637"/>
                  </a:lnTo>
                  <a:lnTo>
                    <a:pt x="674052" y="406171"/>
                  </a:lnTo>
                  <a:lnTo>
                    <a:pt x="662678" y="451620"/>
                  </a:lnTo>
                  <a:lnTo>
                    <a:pt x="645818" y="493659"/>
                  </a:lnTo>
                  <a:lnTo>
                    <a:pt x="623981" y="532043"/>
                  </a:lnTo>
                  <a:lnTo>
                    <a:pt x="597670" y="566527"/>
                  </a:lnTo>
                  <a:lnTo>
                    <a:pt x="567391" y="596866"/>
                  </a:lnTo>
                  <a:lnTo>
                    <a:pt x="533651" y="622815"/>
                  </a:lnTo>
                  <a:lnTo>
                    <a:pt x="496955" y="644129"/>
                  </a:lnTo>
                  <a:lnTo>
                    <a:pt x="457809" y="660563"/>
                  </a:lnTo>
                  <a:lnTo>
                    <a:pt x="416718" y="671872"/>
                  </a:lnTo>
                  <a:lnTo>
                    <a:pt x="374189" y="677810"/>
                  </a:lnTo>
                  <a:lnTo>
                    <a:pt x="330726" y="678133"/>
                  </a:lnTo>
                  <a:lnTo>
                    <a:pt x="782792" y="678133"/>
                  </a:lnTo>
                  <a:lnTo>
                    <a:pt x="821959" y="610809"/>
                  </a:lnTo>
                  <a:lnTo>
                    <a:pt x="838490" y="569155"/>
                  </a:lnTo>
                  <a:lnTo>
                    <a:pt x="850645" y="525522"/>
                  </a:lnTo>
                  <a:lnTo>
                    <a:pt x="858160" y="480164"/>
                  </a:lnTo>
                  <a:lnTo>
                    <a:pt x="860767" y="433349"/>
                  </a:lnTo>
                  <a:lnTo>
                    <a:pt x="858321" y="386175"/>
                  </a:lnTo>
                  <a:lnTo>
                    <a:pt x="851027" y="340479"/>
                  </a:lnTo>
                  <a:lnTo>
                    <a:pt x="839144" y="296524"/>
                  </a:lnTo>
                  <a:lnTo>
                    <a:pt x="834268" y="283908"/>
                  </a:lnTo>
                  <a:close/>
                </a:path>
                <a:path w="861060" h="862329">
                  <a:moveTo>
                    <a:pt x="231331" y="387057"/>
                  </a:moveTo>
                  <a:lnTo>
                    <a:pt x="197421" y="387057"/>
                  </a:lnTo>
                  <a:lnTo>
                    <a:pt x="236308" y="394182"/>
                  </a:lnTo>
                  <a:lnTo>
                    <a:pt x="231331" y="387057"/>
                  </a:lnTo>
                  <a:close/>
                </a:path>
                <a:path w="861060" h="862329">
                  <a:moveTo>
                    <a:pt x="497674" y="241731"/>
                  </a:moveTo>
                  <a:lnTo>
                    <a:pt x="210845" y="241731"/>
                  </a:lnTo>
                  <a:lnTo>
                    <a:pt x="250583" y="278977"/>
                  </a:lnTo>
                  <a:lnTo>
                    <a:pt x="292704" y="310790"/>
                  </a:lnTo>
                  <a:lnTo>
                    <a:pt x="338020" y="335747"/>
                  </a:lnTo>
                  <a:lnTo>
                    <a:pt x="387340" y="352424"/>
                  </a:lnTo>
                  <a:lnTo>
                    <a:pt x="441477" y="359397"/>
                  </a:lnTo>
                  <a:lnTo>
                    <a:pt x="444223" y="342782"/>
                  </a:lnTo>
                  <a:lnTo>
                    <a:pt x="446546" y="327669"/>
                  </a:lnTo>
                  <a:lnTo>
                    <a:pt x="449333" y="312655"/>
                  </a:lnTo>
                  <a:lnTo>
                    <a:pt x="453186" y="298208"/>
                  </a:lnTo>
                  <a:lnTo>
                    <a:pt x="477894" y="256213"/>
                  </a:lnTo>
                  <a:lnTo>
                    <a:pt x="497674" y="241731"/>
                  </a:lnTo>
                  <a:close/>
                </a:path>
                <a:path w="861060" h="862329">
                  <a:moveTo>
                    <a:pt x="815589" y="240207"/>
                  </a:moveTo>
                  <a:lnTo>
                    <a:pt x="717486" y="240207"/>
                  </a:lnTo>
                  <a:lnTo>
                    <a:pt x="684720" y="289750"/>
                  </a:lnTo>
                  <a:lnTo>
                    <a:pt x="721918" y="283908"/>
                  </a:lnTo>
                  <a:lnTo>
                    <a:pt x="834268" y="283908"/>
                  </a:lnTo>
                  <a:lnTo>
                    <a:pt x="822930" y="254569"/>
                  </a:lnTo>
                  <a:lnTo>
                    <a:pt x="815589" y="240207"/>
                  </a:lnTo>
                  <a:close/>
                </a:path>
                <a:path w="861060" h="862329">
                  <a:moveTo>
                    <a:pt x="804068" y="217666"/>
                  </a:moveTo>
                  <a:lnTo>
                    <a:pt x="561803" y="217666"/>
                  </a:lnTo>
                  <a:lnTo>
                    <a:pt x="606971" y="229349"/>
                  </a:lnTo>
                  <a:lnTo>
                    <a:pt x="634165" y="242379"/>
                  </a:lnTo>
                  <a:lnTo>
                    <a:pt x="660609" y="249180"/>
                  </a:lnTo>
                  <a:lnTo>
                    <a:pt x="687863" y="248780"/>
                  </a:lnTo>
                  <a:lnTo>
                    <a:pt x="717486" y="240207"/>
                  </a:lnTo>
                  <a:lnTo>
                    <a:pt x="815589" y="240207"/>
                  </a:lnTo>
                  <a:lnTo>
                    <a:pt x="804068" y="217666"/>
                  </a:lnTo>
                  <a:close/>
                </a:path>
              </a:pathLst>
            </a:custGeom>
            <a:solidFill>
              <a:srgbClr val="4C4C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155048" y="2619705"/>
              <a:ext cx="0" cy="4632325"/>
            </a:xfrm>
            <a:custGeom>
              <a:avLst/>
              <a:gdLst/>
              <a:ahLst/>
              <a:cxnLst/>
              <a:rect l="l" t="t" r="r" b="b"/>
              <a:pathLst>
                <a:path h="4632325">
                  <a:moveTo>
                    <a:pt x="0" y="0"/>
                  </a:moveTo>
                  <a:lnTo>
                    <a:pt x="0" y="4631994"/>
                  </a:lnTo>
                </a:path>
              </a:pathLst>
            </a:custGeom>
            <a:ln w="63500">
              <a:solidFill>
                <a:srgbClr val="4C4C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body" idx="1"/>
          </p:nvPr>
        </p:nvSpPr>
        <p:spPr>
          <a:xfrm>
            <a:off x="304800" y="2818574"/>
            <a:ext cx="14362874" cy="52820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37840">
              <a:lnSpc>
                <a:spcPct val="100000"/>
              </a:lnSpc>
              <a:spcBef>
                <a:spcPts val="100"/>
              </a:spcBef>
            </a:pPr>
            <a:r>
              <a:rPr sz="3200" spc="-55" dirty="0"/>
              <a:t>https://</a:t>
            </a:r>
            <a:r>
              <a:rPr sz="3200" spc="-55" dirty="0">
                <a:hlinkClick r:id="rId3"/>
              </a:rPr>
              <a:t>www.facebook.com/salesgasm</a:t>
            </a:r>
            <a:endParaRPr sz="3200" dirty="0"/>
          </a:p>
          <a:p>
            <a:pPr marL="3037840" marR="5080">
              <a:lnSpc>
                <a:spcPct val="228600"/>
              </a:lnSpc>
              <a:spcBef>
                <a:spcPts val="905"/>
              </a:spcBef>
            </a:pPr>
            <a:r>
              <a:rPr sz="3200" spc="-25" dirty="0"/>
              <a:t>https://</a:t>
            </a:r>
            <a:r>
              <a:rPr sz="3200" spc="-25" dirty="0">
                <a:hlinkClick r:id="rId4"/>
              </a:rPr>
              <a:t>www.linkedin.com/company/intrigue-summit </a:t>
            </a:r>
            <a:r>
              <a:rPr sz="3200" spc="-25" dirty="0"/>
              <a:t> </a:t>
            </a:r>
            <a:r>
              <a:rPr sz="3200" spc="-65" dirty="0"/>
              <a:t>https://</a:t>
            </a:r>
            <a:r>
              <a:rPr sz="3200" spc="-65" dirty="0">
                <a:hlinkClick r:id="rId5"/>
              </a:rPr>
              <a:t>www.instagram.com/salesgasm/ </a:t>
            </a:r>
            <a:r>
              <a:rPr sz="3200" spc="-65" dirty="0"/>
              <a:t> </a:t>
            </a:r>
            <a:r>
              <a:rPr sz="3200" spc="-75" dirty="0">
                <a:hlinkClick r:id="rId6"/>
              </a:rPr>
              <a:t>https://</a:t>
            </a:r>
            <a:r>
              <a:rPr sz="3200" spc="-75" dirty="0" smtClean="0">
                <a:hlinkClick r:id="rId6"/>
              </a:rPr>
              <a:t>twitter.com/salesgasm</a:t>
            </a:r>
            <a:endParaRPr lang="en-US" sz="3200" spc="-75" dirty="0" smtClean="0"/>
          </a:p>
          <a:p>
            <a:pPr marL="3037840" marR="5080">
              <a:lnSpc>
                <a:spcPct val="228600"/>
              </a:lnSpc>
              <a:spcBef>
                <a:spcPts val="905"/>
              </a:spcBef>
            </a:pPr>
            <a:endParaRPr sz="33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5240000" cy="7975600"/>
          </a:xfrm>
          <a:custGeom>
            <a:avLst/>
            <a:gdLst/>
            <a:ahLst/>
            <a:cxnLst/>
            <a:rect l="l" t="t" r="r" b="b"/>
            <a:pathLst>
              <a:path w="15240000" h="7975600">
                <a:moveTo>
                  <a:pt x="15240000" y="0"/>
                </a:moveTo>
                <a:lnTo>
                  <a:pt x="14782800" y="0"/>
                </a:lnTo>
                <a:lnTo>
                  <a:pt x="14782800" y="457200"/>
                </a:lnTo>
                <a:lnTo>
                  <a:pt x="14782800" y="7518400"/>
                </a:lnTo>
                <a:lnTo>
                  <a:pt x="457200" y="7518400"/>
                </a:lnTo>
                <a:lnTo>
                  <a:pt x="457200" y="457200"/>
                </a:lnTo>
                <a:lnTo>
                  <a:pt x="14782800" y="457200"/>
                </a:lnTo>
                <a:lnTo>
                  <a:pt x="14782800" y="0"/>
                </a:lnTo>
                <a:lnTo>
                  <a:pt x="0" y="0"/>
                </a:lnTo>
                <a:lnTo>
                  <a:pt x="0" y="457200"/>
                </a:lnTo>
                <a:lnTo>
                  <a:pt x="0" y="7518400"/>
                </a:lnTo>
                <a:lnTo>
                  <a:pt x="0" y="7975600"/>
                </a:lnTo>
                <a:lnTo>
                  <a:pt x="15240000" y="7975600"/>
                </a:lnTo>
                <a:lnTo>
                  <a:pt x="15240000" y="7518400"/>
                </a:lnTo>
                <a:lnTo>
                  <a:pt x="15240000" y="457200"/>
                </a:lnTo>
                <a:lnTo>
                  <a:pt x="15240000" y="0"/>
                </a:lnTo>
                <a:close/>
              </a:path>
            </a:pathLst>
          </a:custGeom>
          <a:solidFill>
            <a:srgbClr val="4C4C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78074" y="1601762"/>
            <a:ext cx="9683851" cy="1369606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3335" algn="ctr">
              <a:lnSpc>
                <a:spcPct val="100000"/>
              </a:lnSpc>
              <a:spcBef>
                <a:spcPts val="120"/>
              </a:spcBef>
            </a:pPr>
            <a:r>
              <a:rPr sz="8800" spc="-135" dirty="0"/>
              <a:t>CONTACT</a:t>
            </a:r>
            <a:r>
              <a:rPr sz="8800" spc="-530" dirty="0"/>
              <a:t> </a:t>
            </a:r>
            <a:r>
              <a:rPr sz="8800" spc="-430" dirty="0"/>
              <a:t>US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572325" y="2818574"/>
            <a:ext cx="14095349" cy="2950657"/>
          </a:xfrm>
          <a:prstGeom prst="rect">
            <a:avLst/>
          </a:prstGeom>
        </p:spPr>
        <p:txBody>
          <a:bodyPr vert="horz" wrap="square" lIns="0" tIns="900281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0"/>
              </a:spcBef>
            </a:pPr>
            <a:r>
              <a:rPr sz="4800" spc="-1070" dirty="0"/>
              <a:t>+61 </a:t>
            </a:r>
            <a:r>
              <a:rPr sz="4800" spc="-425" dirty="0"/>
              <a:t>3 </a:t>
            </a:r>
            <a:r>
              <a:rPr sz="4800" spc="-450" dirty="0"/>
              <a:t>9016</a:t>
            </a:r>
            <a:r>
              <a:rPr sz="4800" spc="-1175" dirty="0"/>
              <a:t> </a:t>
            </a:r>
            <a:r>
              <a:rPr sz="4800" spc="-100" dirty="0"/>
              <a:t>0770</a:t>
            </a:r>
          </a:p>
          <a:p>
            <a:pPr algn="ctr">
              <a:lnSpc>
                <a:spcPct val="100000"/>
              </a:lnSpc>
              <a:spcBef>
                <a:spcPts val="4400"/>
              </a:spcBef>
            </a:pPr>
            <a:r>
              <a:rPr sz="4800" dirty="0">
                <a:hlinkClick r:id="rId2"/>
              </a:rPr>
              <a:t>www.salesgasm.com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14650" y="2267616"/>
            <a:ext cx="8993505" cy="2422458"/>
          </a:xfrm>
          <a:prstGeom prst="rect">
            <a:avLst/>
          </a:prstGeom>
        </p:spPr>
        <p:txBody>
          <a:bodyPr vert="horz" wrap="square" lIns="0" tIns="36957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2910"/>
              </a:spcBef>
            </a:pPr>
            <a:r>
              <a:rPr sz="8800" spc="-175" dirty="0"/>
              <a:t>THANK</a:t>
            </a:r>
            <a:r>
              <a:rPr sz="8800" spc="-530" dirty="0"/>
              <a:t> </a:t>
            </a:r>
            <a:r>
              <a:rPr sz="8800" spc="-315" dirty="0"/>
              <a:t>YOU</a:t>
            </a:r>
          </a:p>
          <a:p>
            <a:pPr marL="417195" algn="ctr">
              <a:lnSpc>
                <a:spcPct val="100000"/>
              </a:lnSpc>
              <a:spcBef>
                <a:spcPts val="1130"/>
              </a:spcBef>
            </a:pPr>
            <a:r>
              <a:rPr sz="3600" b="0" spc="15" dirty="0">
                <a:latin typeface="Verdana"/>
                <a:cs typeface="Verdana"/>
                <a:hlinkClick r:id="rId2"/>
              </a:rPr>
              <a:t>www.salesgasm.com</a:t>
            </a:r>
            <a:endParaRPr sz="36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321</Words>
  <Application>Microsoft Office PowerPoint</Application>
  <PresentationFormat>Custom</PresentationFormat>
  <Paragraphs>22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Georgia</vt:lpstr>
      <vt:lpstr>Times New Roman</vt:lpstr>
      <vt:lpstr>Verdana</vt:lpstr>
      <vt:lpstr>Office Theme</vt:lpstr>
      <vt:lpstr>PowerPoint Presentation</vt:lpstr>
      <vt:lpstr>ABOUT US</vt:lpstr>
      <vt:lpstr>https://www.salesgasm.com</vt:lpstr>
      <vt:lpstr>https://www.salesgasm.com</vt:lpstr>
      <vt:lpstr>FOLLOW US</vt:lpstr>
      <vt:lpstr>CONTACT US</vt:lpstr>
      <vt:lpstr>THANK YOU www.salesgasm.com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salesgasm ppt</dc:title>
  <cp:lastModifiedBy>SEO</cp:lastModifiedBy>
  <cp:revision>3</cp:revision>
  <dcterms:created xsi:type="dcterms:W3CDTF">2023-05-09T06:03:25Z</dcterms:created>
  <dcterms:modified xsi:type="dcterms:W3CDTF">2023-05-17T05:20:09Z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2023-05-09T00:00:00Z</vt:filetime>
  </property>
  <property fmtid="{D5CDD505-2E9C-101B-9397-08002B2CF9AE}" pid="3" name="Creator">
    <vt:lpwstr>Adobe Illustrator 24.0 (Windows)</vt:lpwstr>
  </property>
  <property fmtid="{D5CDD505-2E9C-101B-9397-08002B2CF9AE}" pid="4" name="LastSaved">
    <vt:filetime>2023-05-09T00:00:00Z</vt:filetime>
  </property>
</Properties>
</file>