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5240000" cy="7975600"/>
  <p:notesSz cx="15240000" cy="7975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39999" cy="79755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240000" cy="1054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3C3C3C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39999" cy="7975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239999" cy="79755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240000" cy="1054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5240000" cy="8382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5240000" cy="445134"/>
          </a:xfrm>
          <a:custGeom>
            <a:avLst/>
            <a:gdLst/>
            <a:ahLst/>
            <a:cxnLst/>
            <a:rect l="l" t="t" r="r" b="b"/>
            <a:pathLst>
              <a:path w="15240000" h="445134">
                <a:moveTo>
                  <a:pt x="15240000" y="0"/>
                </a:moveTo>
                <a:lnTo>
                  <a:pt x="0" y="0"/>
                </a:lnTo>
                <a:lnTo>
                  <a:pt x="0" y="445096"/>
                </a:lnTo>
                <a:lnTo>
                  <a:pt x="15240000" y="445096"/>
                </a:lnTo>
                <a:lnTo>
                  <a:pt x="15240000" y="0"/>
                </a:lnTo>
                <a:close/>
              </a:path>
            </a:pathLst>
          </a:custGeom>
          <a:solidFill>
            <a:srgbClr val="D7901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921500"/>
            <a:ext cx="15240000" cy="1054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84898" y="2195376"/>
            <a:ext cx="6149975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8907" y="2292461"/>
            <a:ext cx="13962184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3C3C3C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hyperlink" Target="http://www.salesgasm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hyperlink" Target="http://www.salesgasm.com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hyperlink" Target="http://www.salesgasm.com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6.jpg"/><Relationship Id="rId6" Type="http://schemas.openxmlformats.org/officeDocument/2006/relationships/hyperlink" Target="http://www.salesgasm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8.jpg"/><Relationship Id="rId6" Type="http://schemas.openxmlformats.org/officeDocument/2006/relationships/hyperlink" Target="http://www.salesgasm.c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hyperlink" Target="http://www.salesgasm.com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3.png"/><Relationship Id="rId8" Type="http://schemas.openxmlformats.org/officeDocument/2006/relationships/image" Target="../media/image24.jpg"/><Relationship Id="rId9" Type="http://schemas.openxmlformats.org/officeDocument/2006/relationships/hyperlink" Target="http://www.salesgasm.com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26.jpg"/><Relationship Id="rId9" Type="http://schemas.openxmlformats.org/officeDocument/2006/relationships/hyperlink" Target="http://www.salesgasm.com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://www.salesgasm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8372" y="3846233"/>
            <a:ext cx="6103251" cy="412936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5240000" cy="1054100"/>
            <a:chOff x="0" y="0"/>
            <a:chExt cx="15240000" cy="10541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240000" cy="1054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5240000" cy="838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5240000" cy="445134"/>
            </a:xfrm>
            <a:custGeom>
              <a:avLst/>
              <a:gdLst/>
              <a:ahLst/>
              <a:cxnLst/>
              <a:rect l="l" t="t" r="r" b="b"/>
              <a:pathLst>
                <a:path w="15240000" h="445134">
                  <a:moveTo>
                    <a:pt x="15240000" y="0"/>
                  </a:moveTo>
                  <a:lnTo>
                    <a:pt x="0" y="0"/>
                  </a:lnTo>
                  <a:lnTo>
                    <a:pt x="0" y="445096"/>
                  </a:lnTo>
                  <a:lnTo>
                    <a:pt x="15240000" y="445096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6921500"/>
            <a:ext cx="15240000" cy="1054100"/>
            <a:chOff x="0" y="6921500"/>
            <a:chExt cx="15240000" cy="10541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921500"/>
              <a:ext cx="15240000" cy="1054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003166"/>
              <a:ext cx="15240000" cy="9724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7391425"/>
              <a:ext cx="15240000" cy="564515"/>
            </a:xfrm>
            <a:custGeom>
              <a:avLst/>
              <a:gdLst/>
              <a:ahLst/>
              <a:cxnLst/>
              <a:rect l="l" t="t" r="r" b="b"/>
              <a:pathLst>
                <a:path w="15240000" h="564515">
                  <a:moveTo>
                    <a:pt x="15240000" y="0"/>
                  </a:moveTo>
                  <a:lnTo>
                    <a:pt x="0" y="0"/>
                  </a:lnTo>
                  <a:lnTo>
                    <a:pt x="0" y="564235"/>
                  </a:lnTo>
                  <a:lnTo>
                    <a:pt x="15240000" y="564235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372100" y="0"/>
            <a:ext cx="4495800" cy="1752600"/>
            <a:chOff x="5372100" y="0"/>
            <a:chExt cx="4495800" cy="17526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2100" y="0"/>
              <a:ext cx="4495800" cy="1752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63831" y="0"/>
              <a:ext cx="3712845" cy="1362710"/>
            </a:xfrm>
            <a:custGeom>
              <a:avLst/>
              <a:gdLst/>
              <a:ahLst/>
              <a:cxnLst/>
              <a:rect l="l" t="t" r="r" b="b"/>
              <a:pathLst>
                <a:path w="3712845" h="1362710">
                  <a:moveTo>
                    <a:pt x="3712324" y="0"/>
                  </a:moveTo>
                  <a:lnTo>
                    <a:pt x="0" y="0"/>
                  </a:lnTo>
                  <a:lnTo>
                    <a:pt x="0" y="1362532"/>
                  </a:lnTo>
                  <a:lnTo>
                    <a:pt x="3712324" y="1362532"/>
                  </a:lnTo>
                  <a:lnTo>
                    <a:pt x="371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75063" y="163128"/>
              <a:ext cx="3489873" cy="104868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372566" y="1292671"/>
            <a:ext cx="82550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114">
                <a:solidFill>
                  <a:srgbClr val="7B5C4B"/>
                </a:solidFill>
              </a:rPr>
              <a:t>Digital</a:t>
            </a:r>
            <a:r>
              <a:rPr dirty="0" sz="7200" spc="-204">
                <a:solidFill>
                  <a:srgbClr val="7B5C4B"/>
                </a:solidFill>
              </a:rPr>
              <a:t> </a:t>
            </a:r>
            <a:r>
              <a:rPr dirty="0" sz="7200" spc="155">
                <a:solidFill>
                  <a:srgbClr val="7B5C4B"/>
                </a:solidFill>
              </a:rPr>
              <a:t>Marketing</a:t>
            </a:r>
            <a:endParaRPr sz="7200"/>
          </a:p>
        </p:txBody>
      </p:sp>
      <p:sp>
        <p:nvSpPr>
          <p:cNvPr id="16" name="object 16"/>
          <p:cNvSpPr txBox="1"/>
          <p:nvPr/>
        </p:nvSpPr>
        <p:spPr>
          <a:xfrm>
            <a:off x="8288957" y="1635571"/>
            <a:ext cx="4422140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0" spc="-1875" i="1">
                <a:solidFill>
                  <a:srgbClr val="7B5C4B"/>
                </a:solidFill>
                <a:latin typeface="Arial"/>
                <a:cs typeface="Arial"/>
              </a:rPr>
              <a:t>Events</a:t>
            </a:r>
            <a:endParaRPr sz="150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215" y="854532"/>
            <a:ext cx="6349987" cy="634999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183522" y="7501335"/>
            <a:ext cx="4755515" cy="4127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500" spc="-45" b="1">
                <a:latin typeface="Tahoma"/>
                <a:cs typeface="Tahoma"/>
              </a:rPr>
              <a:t>https://</a:t>
            </a:r>
            <a:r>
              <a:rPr dirty="0" sz="2500" spc="-45" b="1">
                <a:latin typeface="Tahoma"/>
                <a:cs typeface="Tahoma"/>
                <a:hlinkClick r:id="rId10"/>
              </a:rPr>
              <a:t>www.salesgasm.com/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1054100"/>
            <a:chOff x="0" y="0"/>
            <a:chExt cx="15240000" cy="105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838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5240000" cy="445134"/>
            </a:xfrm>
            <a:custGeom>
              <a:avLst/>
              <a:gdLst/>
              <a:ahLst/>
              <a:cxnLst/>
              <a:rect l="l" t="t" r="r" b="b"/>
              <a:pathLst>
                <a:path w="15240000" h="445134">
                  <a:moveTo>
                    <a:pt x="15240000" y="0"/>
                  </a:moveTo>
                  <a:lnTo>
                    <a:pt x="0" y="0"/>
                  </a:lnTo>
                  <a:lnTo>
                    <a:pt x="0" y="445096"/>
                  </a:lnTo>
                  <a:lnTo>
                    <a:pt x="15240000" y="445096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6921500"/>
            <a:ext cx="15240000" cy="1054100"/>
            <a:chOff x="0" y="6921500"/>
            <a:chExt cx="15240000" cy="1054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921500"/>
              <a:ext cx="15240000" cy="1054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003166"/>
              <a:ext cx="15240000" cy="9724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7391425"/>
              <a:ext cx="15240000" cy="564515"/>
            </a:xfrm>
            <a:custGeom>
              <a:avLst/>
              <a:gdLst/>
              <a:ahLst/>
              <a:cxnLst/>
              <a:rect l="l" t="t" r="r" b="b"/>
              <a:pathLst>
                <a:path w="15240000" h="564515">
                  <a:moveTo>
                    <a:pt x="15240000" y="0"/>
                  </a:moveTo>
                  <a:lnTo>
                    <a:pt x="0" y="0"/>
                  </a:lnTo>
                  <a:lnTo>
                    <a:pt x="0" y="564235"/>
                  </a:lnTo>
                  <a:lnTo>
                    <a:pt x="15240000" y="564235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372100" y="0"/>
            <a:ext cx="4495800" cy="1752600"/>
            <a:chOff x="5372100" y="0"/>
            <a:chExt cx="4495800" cy="17526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0"/>
              <a:ext cx="4495800" cy="1752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63831" y="0"/>
              <a:ext cx="3712845" cy="1362710"/>
            </a:xfrm>
            <a:custGeom>
              <a:avLst/>
              <a:gdLst/>
              <a:ahLst/>
              <a:cxnLst/>
              <a:rect l="l" t="t" r="r" b="b"/>
              <a:pathLst>
                <a:path w="3712845" h="1362710">
                  <a:moveTo>
                    <a:pt x="3712324" y="0"/>
                  </a:moveTo>
                  <a:lnTo>
                    <a:pt x="0" y="0"/>
                  </a:lnTo>
                  <a:lnTo>
                    <a:pt x="0" y="1362532"/>
                  </a:lnTo>
                  <a:lnTo>
                    <a:pt x="3712324" y="1362532"/>
                  </a:lnTo>
                  <a:lnTo>
                    <a:pt x="371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5063" y="163128"/>
              <a:ext cx="3489873" cy="104868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350"/>
              </a:lnSpc>
              <a:spcBef>
                <a:spcPts val="100"/>
              </a:spcBef>
            </a:pPr>
            <a:r>
              <a:rPr dirty="0" spc="165"/>
              <a:t>Want</a:t>
            </a:r>
            <a:r>
              <a:rPr dirty="0" spc="-114"/>
              <a:t> </a:t>
            </a:r>
            <a:r>
              <a:rPr dirty="0" spc="45"/>
              <a:t>a</a:t>
            </a:r>
            <a:r>
              <a:rPr dirty="0" spc="-110"/>
              <a:t> </a:t>
            </a:r>
            <a:r>
              <a:rPr dirty="0" spc="120"/>
              <a:t>stage</a:t>
            </a:r>
            <a:r>
              <a:rPr dirty="0" spc="-114"/>
              <a:t> </a:t>
            </a:r>
            <a:r>
              <a:rPr dirty="0" spc="-15"/>
              <a:t>for</a:t>
            </a:r>
          </a:p>
          <a:p>
            <a:pPr algn="ctr">
              <a:lnSpc>
                <a:spcPts val="8750"/>
              </a:lnSpc>
            </a:pPr>
            <a:r>
              <a:rPr dirty="0" sz="7500" spc="-135">
                <a:latin typeface="Verdana"/>
                <a:cs typeface="Verdana"/>
              </a:rPr>
              <a:t>Marfieting</a:t>
            </a:r>
            <a:r>
              <a:rPr dirty="0" sz="7500" spc="-340">
                <a:latin typeface="Verdana"/>
                <a:cs typeface="Verdana"/>
              </a:rPr>
              <a:t> </a:t>
            </a:r>
            <a:r>
              <a:rPr dirty="0" sz="7500" spc="-120">
                <a:latin typeface="Verdana"/>
                <a:cs typeface="Verdana"/>
              </a:rPr>
              <a:t>Current</a:t>
            </a:r>
            <a:r>
              <a:rPr dirty="0" sz="7500" spc="-335">
                <a:latin typeface="Verdana"/>
                <a:cs typeface="Verdana"/>
              </a:rPr>
              <a:t> </a:t>
            </a:r>
            <a:r>
              <a:rPr dirty="0" sz="7500" spc="-105">
                <a:latin typeface="Verdana"/>
                <a:cs typeface="Verdana"/>
              </a:rPr>
              <a:t>Events?</a:t>
            </a:r>
            <a:endParaRPr sz="75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3522" y="7501335"/>
            <a:ext cx="4755515" cy="4127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500" spc="-45" b="1">
                <a:latin typeface="Tahoma"/>
                <a:cs typeface="Tahoma"/>
              </a:rPr>
              <a:t>https://</a:t>
            </a:r>
            <a:r>
              <a:rPr dirty="0" sz="2500" spc="-45" b="1">
                <a:latin typeface="Tahoma"/>
                <a:cs typeface="Tahoma"/>
                <a:hlinkClick r:id="rId7"/>
              </a:rPr>
              <a:t>www.salesgasm.com/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7915" y="4299061"/>
            <a:ext cx="5844540" cy="194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84785">
              <a:lnSpc>
                <a:spcPts val="6350"/>
              </a:lnSpc>
              <a:spcBef>
                <a:spcPts val="100"/>
              </a:spcBef>
            </a:pPr>
            <a:r>
              <a:rPr dirty="0" sz="5500" spc="30" b="1">
                <a:solidFill>
                  <a:srgbClr val="3C3C3C"/>
                </a:solidFill>
                <a:latin typeface="Tahoma"/>
                <a:cs typeface="Tahoma"/>
              </a:rPr>
              <a:t>Visit</a:t>
            </a:r>
            <a:r>
              <a:rPr dirty="0" sz="5500" spc="-125" b="1">
                <a:solidFill>
                  <a:srgbClr val="3C3C3C"/>
                </a:solidFill>
                <a:latin typeface="Tahoma"/>
                <a:cs typeface="Tahoma"/>
              </a:rPr>
              <a:t> </a:t>
            </a:r>
            <a:r>
              <a:rPr dirty="0" sz="5500" spc="110" b="1">
                <a:solidFill>
                  <a:srgbClr val="3C3C3C"/>
                </a:solidFill>
                <a:latin typeface="Tahoma"/>
                <a:cs typeface="Tahoma"/>
              </a:rPr>
              <a:t>us</a:t>
            </a:r>
            <a:r>
              <a:rPr dirty="0" sz="5500" spc="-125" b="1">
                <a:solidFill>
                  <a:srgbClr val="3C3C3C"/>
                </a:solidFill>
                <a:latin typeface="Tahoma"/>
                <a:cs typeface="Tahoma"/>
              </a:rPr>
              <a:t> </a:t>
            </a:r>
            <a:r>
              <a:rPr dirty="0" sz="5500" spc="45" b="1">
                <a:solidFill>
                  <a:srgbClr val="3C3C3C"/>
                </a:solidFill>
                <a:latin typeface="Tahoma"/>
                <a:cs typeface="Tahoma"/>
              </a:rPr>
              <a:t>at</a:t>
            </a:r>
            <a:endParaRPr sz="5500">
              <a:latin typeface="Tahoma"/>
              <a:cs typeface="Tahoma"/>
            </a:endParaRPr>
          </a:p>
          <a:p>
            <a:pPr marL="12700">
              <a:lnSpc>
                <a:spcPts val="8750"/>
              </a:lnSpc>
            </a:pPr>
            <a:r>
              <a:rPr dirty="0" sz="7500" spc="-220" b="1">
                <a:solidFill>
                  <a:srgbClr val="3C3C3C"/>
                </a:solidFill>
                <a:latin typeface="Verdana"/>
                <a:cs typeface="Verdana"/>
              </a:rPr>
              <a:t>Salesgasm!</a:t>
            </a:r>
            <a:endParaRPr sz="7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21500"/>
            <a:ext cx="15240000" cy="1054100"/>
            <a:chOff x="0" y="6921500"/>
            <a:chExt cx="15240000" cy="105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03166"/>
              <a:ext cx="15240000" cy="9724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391425"/>
              <a:ext cx="15240000" cy="564515"/>
            </a:xfrm>
            <a:custGeom>
              <a:avLst/>
              <a:gdLst/>
              <a:ahLst/>
              <a:cxnLst/>
              <a:rect l="l" t="t" r="r" b="b"/>
              <a:pathLst>
                <a:path w="15240000" h="564515">
                  <a:moveTo>
                    <a:pt x="15240000" y="0"/>
                  </a:moveTo>
                  <a:lnTo>
                    <a:pt x="0" y="0"/>
                  </a:lnTo>
                  <a:lnTo>
                    <a:pt x="0" y="564235"/>
                  </a:lnTo>
                  <a:lnTo>
                    <a:pt x="15240000" y="564235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372100" y="0"/>
            <a:ext cx="4495800" cy="1752600"/>
            <a:chOff x="5372100" y="0"/>
            <a:chExt cx="4495800" cy="17526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2100" y="0"/>
              <a:ext cx="4495800" cy="1752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63831" y="0"/>
              <a:ext cx="3712845" cy="1362710"/>
            </a:xfrm>
            <a:custGeom>
              <a:avLst/>
              <a:gdLst/>
              <a:ahLst/>
              <a:cxnLst/>
              <a:rect l="l" t="t" r="r" b="b"/>
              <a:pathLst>
                <a:path w="3712845" h="1362710">
                  <a:moveTo>
                    <a:pt x="3712324" y="0"/>
                  </a:moveTo>
                  <a:lnTo>
                    <a:pt x="0" y="0"/>
                  </a:lnTo>
                  <a:lnTo>
                    <a:pt x="0" y="1362519"/>
                  </a:lnTo>
                  <a:lnTo>
                    <a:pt x="3712324" y="1362519"/>
                  </a:lnTo>
                  <a:lnTo>
                    <a:pt x="371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5063" y="163128"/>
              <a:ext cx="3489873" cy="104868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906" y="1831059"/>
            <a:ext cx="3341857" cy="44318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6285" y="2551059"/>
            <a:ext cx="3341857" cy="44198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17130" y="1831059"/>
            <a:ext cx="3341857" cy="44078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27306" y="2551059"/>
            <a:ext cx="3329879" cy="444383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183522" y="7501335"/>
            <a:ext cx="4755515" cy="4127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500" spc="-45" b="1">
                <a:latin typeface="Tahoma"/>
                <a:cs typeface="Tahoma"/>
              </a:rPr>
              <a:t>https://</a:t>
            </a:r>
            <a:r>
              <a:rPr dirty="0" sz="2500" spc="-45" b="1">
                <a:latin typeface="Tahoma"/>
                <a:cs typeface="Tahoma"/>
                <a:hlinkClick r:id="rId9"/>
              </a:rPr>
              <a:t>www.salesgasm.com/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21500"/>
            <a:ext cx="15240000" cy="1054100"/>
            <a:chOff x="0" y="6921500"/>
            <a:chExt cx="15240000" cy="105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03166"/>
              <a:ext cx="15240000" cy="9724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391425"/>
              <a:ext cx="15240000" cy="564515"/>
            </a:xfrm>
            <a:custGeom>
              <a:avLst/>
              <a:gdLst/>
              <a:ahLst/>
              <a:cxnLst/>
              <a:rect l="l" t="t" r="r" b="b"/>
              <a:pathLst>
                <a:path w="15240000" h="564515">
                  <a:moveTo>
                    <a:pt x="15240000" y="0"/>
                  </a:moveTo>
                  <a:lnTo>
                    <a:pt x="0" y="0"/>
                  </a:lnTo>
                  <a:lnTo>
                    <a:pt x="0" y="564235"/>
                  </a:lnTo>
                  <a:lnTo>
                    <a:pt x="15240000" y="564235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372100" y="0"/>
            <a:ext cx="4495800" cy="1752600"/>
            <a:chOff x="5372100" y="0"/>
            <a:chExt cx="4495800" cy="17526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2100" y="0"/>
              <a:ext cx="4495800" cy="1752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63831" y="12"/>
              <a:ext cx="3712845" cy="1362710"/>
            </a:xfrm>
            <a:custGeom>
              <a:avLst/>
              <a:gdLst/>
              <a:ahLst/>
              <a:cxnLst/>
              <a:rect l="l" t="t" r="r" b="b"/>
              <a:pathLst>
                <a:path w="3712845" h="1362710">
                  <a:moveTo>
                    <a:pt x="3712324" y="0"/>
                  </a:moveTo>
                  <a:lnTo>
                    <a:pt x="0" y="0"/>
                  </a:lnTo>
                  <a:lnTo>
                    <a:pt x="0" y="1362506"/>
                  </a:lnTo>
                  <a:lnTo>
                    <a:pt x="3712324" y="1362506"/>
                  </a:lnTo>
                  <a:lnTo>
                    <a:pt x="371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5063" y="163128"/>
              <a:ext cx="3489873" cy="104868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6085" y="1955800"/>
            <a:ext cx="8743515" cy="45931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7276" y="2938860"/>
            <a:ext cx="5087620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 spc="-5" b="1">
                <a:latin typeface="Tahoma"/>
                <a:cs typeface="Tahoma"/>
              </a:rPr>
              <a:t>Intrigue</a:t>
            </a:r>
            <a:r>
              <a:rPr dirty="0" sz="2500" b="1">
                <a:latin typeface="Tahoma"/>
                <a:cs typeface="Tahoma"/>
              </a:rPr>
              <a:t> </a:t>
            </a:r>
            <a:r>
              <a:rPr dirty="0" sz="2500" spc="95" b="1">
                <a:latin typeface="Tahoma"/>
                <a:cs typeface="Tahoma"/>
              </a:rPr>
              <a:t>Summit</a:t>
            </a:r>
            <a:r>
              <a:rPr dirty="0" sz="2500" spc="100" b="1">
                <a:latin typeface="Tahoma"/>
                <a:cs typeface="Tahoma"/>
              </a:rPr>
              <a:t> </a:t>
            </a:r>
            <a:r>
              <a:rPr dirty="0" sz="2500" spc="-20" b="1">
                <a:latin typeface="Tahoma"/>
                <a:cs typeface="Tahoma"/>
              </a:rPr>
              <a:t>is</a:t>
            </a:r>
            <a:r>
              <a:rPr dirty="0" sz="2500" spc="-15" b="1">
                <a:latin typeface="Tahoma"/>
                <a:cs typeface="Tahoma"/>
              </a:rPr>
              <a:t> </a:t>
            </a:r>
            <a:r>
              <a:rPr dirty="0" sz="2500" spc="20" b="1">
                <a:latin typeface="Tahoma"/>
                <a:cs typeface="Tahoma"/>
              </a:rPr>
              <a:t>a</a:t>
            </a:r>
            <a:r>
              <a:rPr dirty="0" sz="2500" spc="25" b="1">
                <a:latin typeface="Tahoma"/>
                <a:cs typeface="Tahoma"/>
              </a:rPr>
              <a:t> </a:t>
            </a:r>
            <a:r>
              <a:rPr dirty="0" sz="2500" spc="50" b="1">
                <a:latin typeface="Tahoma"/>
                <a:cs typeface="Tahoma"/>
              </a:rPr>
              <a:t>global </a:t>
            </a:r>
            <a:r>
              <a:rPr dirty="0" sz="2500" spc="55" b="1">
                <a:latin typeface="Tahoma"/>
                <a:cs typeface="Tahoma"/>
              </a:rPr>
              <a:t> </a:t>
            </a:r>
            <a:r>
              <a:rPr dirty="0" sz="2500" spc="35" b="1">
                <a:latin typeface="Tahoma"/>
                <a:cs typeface="Tahoma"/>
              </a:rPr>
              <a:t>Digital</a:t>
            </a:r>
            <a:r>
              <a:rPr dirty="0" sz="2500" spc="40" b="1">
                <a:latin typeface="Tahoma"/>
                <a:cs typeface="Tahoma"/>
              </a:rPr>
              <a:t> </a:t>
            </a:r>
            <a:r>
              <a:rPr dirty="0" sz="2500" spc="60" b="1">
                <a:latin typeface="Tahoma"/>
                <a:cs typeface="Tahoma"/>
              </a:rPr>
              <a:t>marketing</a:t>
            </a:r>
            <a:r>
              <a:rPr dirty="0" sz="2500" spc="65" b="1">
                <a:latin typeface="Tahoma"/>
                <a:cs typeface="Tahoma"/>
              </a:rPr>
              <a:t> </a:t>
            </a:r>
            <a:r>
              <a:rPr dirty="0" sz="2500" spc="60" b="1">
                <a:latin typeface="Tahoma"/>
                <a:cs typeface="Tahoma"/>
              </a:rPr>
              <a:t>conference </a:t>
            </a:r>
            <a:r>
              <a:rPr dirty="0" sz="2500" spc="-720" b="1">
                <a:latin typeface="Tahoma"/>
                <a:cs typeface="Tahoma"/>
              </a:rPr>
              <a:t> </a:t>
            </a:r>
            <a:r>
              <a:rPr dirty="0" sz="2500" spc="90" b="1">
                <a:latin typeface="Tahoma"/>
                <a:cs typeface="Tahoma"/>
              </a:rPr>
              <a:t>and</a:t>
            </a:r>
            <a:r>
              <a:rPr dirty="0" sz="2500" spc="-100" b="1">
                <a:latin typeface="Tahoma"/>
                <a:cs typeface="Tahoma"/>
              </a:rPr>
              <a:t> </a:t>
            </a:r>
            <a:r>
              <a:rPr dirty="0" sz="2500" spc="35" b="1">
                <a:latin typeface="Tahoma"/>
                <a:cs typeface="Tahoma"/>
              </a:rPr>
              <a:t>Exhibition</a:t>
            </a:r>
            <a:r>
              <a:rPr dirty="0" sz="2500" spc="-100" b="1">
                <a:latin typeface="Tahoma"/>
                <a:cs typeface="Tahoma"/>
              </a:rPr>
              <a:t> </a:t>
            </a:r>
            <a:r>
              <a:rPr dirty="0" sz="2500" spc="65" b="1">
                <a:latin typeface="Tahoma"/>
                <a:cs typeface="Tahoma"/>
              </a:rPr>
              <a:t>focused</a:t>
            </a:r>
            <a:r>
              <a:rPr dirty="0" sz="2500" spc="-100" b="1">
                <a:latin typeface="Tahoma"/>
                <a:cs typeface="Tahoma"/>
              </a:rPr>
              <a:t> </a:t>
            </a:r>
            <a:r>
              <a:rPr dirty="0" sz="2500" spc="90" b="1">
                <a:latin typeface="Tahoma"/>
                <a:cs typeface="Tahoma"/>
              </a:rPr>
              <a:t>on</a:t>
            </a:r>
            <a:r>
              <a:rPr dirty="0" sz="2500" spc="-100" b="1">
                <a:latin typeface="Tahoma"/>
                <a:cs typeface="Tahoma"/>
              </a:rPr>
              <a:t> </a:t>
            </a:r>
            <a:r>
              <a:rPr dirty="0" sz="2500" spc="45" b="1">
                <a:latin typeface="Tahoma"/>
                <a:cs typeface="Tahoma"/>
              </a:rPr>
              <a:t>con- </a:t>
            </a:r>
            <a:r>
              <a:rPr dirty="0" sz="2500" spc="-720" b="1">
                <a:latin typeface="Tahoma"/>
                <a:cs typeface="Tahoma"/>
              </a:rPr>
              <a:t> </a:t>
            </a:r>
            <a:r>
              <a:rPr dirty="0" sz="2500" spc="85" b="1">
                <a:latin typeface="Tahoma"/>
                <a:cs typeface="Tahoma"/>
              </a:rPr>
              <a:t>necting </a:t>
            </a:r>
            <a:r>
              <a:rPr dirty="0" sz="2500" spc="90" b="1">
                <a:latin typeface="Tahoma"/>
                <a:cs typeface="Tahoma"/>
              </a:rPr>
              <a:t>and </a:t>
            </a:r>
            <a:r>
              <a:rPr dirty="0" sz="2500" spc="-5" b="1">
                <a:latin typeface="Tahoma"/>
                <a:cs typeface="Tahoma"/>
              </a:rPr>
              <a:t>Intrigue </a:t>
            </a:r>
            <a:r>
              <a:rPr dirty="0" sz="2500" spc="65" b="1">
                <a:latin typeface="Tahoma"/>
                <a:cs typeface="Tahoma"/>
              </a:rPr>
              <a:t>the </a:t>
            </a:r>
            <a:r>
              <a:rPr dirty="0" sz="2500" spc="55" b="1">
                <a:latin typeface="Tahoma"/>
                <a:cs typeface="Tahoma"/>
              </a:rPr>
              <a:t>best </a:t>
            </a:r>
            <a:r>
              <a:rPr dirty="0" sz="2500" spc="60" b="1">
                <a:latin typeface="Tahoma"/>
                <a:cs typeface="Tahoma"/>
              </a:rPr>
              <a:t> </a:t>
            </a:r>
            <a:r>
              <a:rPr dirty="0" sz="2500" spc="90" b="1">
                <a:latin typeface="Tahoma"/>
                <a:cs typeface="Tahoma"/>
              </a:rPr>
              <a:t>minds </a:t>
            </a:r>
            <a:r>
              <a:rPr dirty="0" sz="2500" spc="40" b="1">
                <a:latin typeface="Tahoma"/>
                <a:cs typeface="Tahoma"/>
              </a:rPr>
              <a:t>in </a:t>
            </a:r>
            <a:r>
              <a:rPr dirty="0" sz="2500" spc="60" b="1">
                <a:latin typeface="Tahoma"/>
                <a:cs typeface="Tahoma"/>
              </a:rPr>
              <a:t>marketing </a:t>
            </a:r>
            <a:r>
              <a:rPr dirty="0" sz="2500" spc="90" b="1">
                <a:latin typeface="Tahoma"/>
                <a:cs typeface="Tahoma"/>
              </a:rPr>
              <a:t>and </a:t>
            </a:r>
            <a:r>
              <a:rPr dirty="0" sz="2500" spc="65" b="1">
                <a:latin typeface="Tahoma"/>
                <a:cs typeface="Tahoma"/>
              </a:rPr>
              <a:t>tech </a:t>
            </a:r>
            <a:r>
              <a:rPr dirty="0" sz="2500" spc="70" b="1">
                <a:latin typeface="Tahoma"/>
                <a:cs typeface="Tahoma"/>
              </a:rPr>
              <a:t> </a:t>
            </a:r>
            <a:r>
              <a:rPr dirty="0" sz="2500" spc="75" b="1">
                <a:latin typeface="Tahoma"/>
                <a:cs typeface="Tahoma"/>
              </a:rPr>
              <a:t>under</a:t>
            </a:r>
            <a:r>
              <a:rPr dirty="0" sz="2500" spc="-50" b="1">
                <a:latin typeface="Tahoma"/>
                <a:cs typeface="Tahoma"/>
              </a:rPr>
              <a:t> </a:t>
            </a:r>
            <a:r>
              <a:rPr dirty="0" sz="2500" spc="80" b="1">
                <a:latin typeface="Tahoma"/>
                <a:cs typeface="Tahoma"/>
              </a:rPr>
              <a:t>one</a:t>
            </a:r>
            <a:r>
              <a:rPr dirty="0" sz="2500" spc="-45" b="1">
                <a:latin typeface="Tahoma"/>
                <a:cs typeface="Tahoma"/>
              </a:rPr>
              <a:t> </a:t>
            </a:r>
            <a:r>
              <a:rPr dirty="0" sz="2500" spc="-35" b="1">
                <a:latin typeface="Tahoma"/>
                <a:cs typeface="Tahoma"/>
              </a:rPr>
              <a:t>roof.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3522" y="7501335"/>
            <a:ext cx="4755515" cy="4127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500" spc="-45" b="1">
                <a:latin typeface="Tahoma"/>
                <a:cs typeface="Tahoma"/>
              </a:rPr>
              <a:t>https://</a:t>
            </a:r>
            <a:r>
              <a:rPr dirty="0" sz="2500" spc="-45" b="1">
                <a:latin typeface="Tahoma"/>
                <a:cs typeface="Tahoma"/>
                <a:hlinkClick r:id="rId6"/>
              </a:rPr>
              <a:t>www.salesgasm.com/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21500"/>
            <a:ext cx="15240000" cy="1054100"/>
            <a:chOff x="0" y="6921500"/>
            <a:chExt cx="15240000" cy="105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19471"/>
              <a:ext cx="15240000" cy="9561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411364"/>
              <a:ext cx="15240000" cy="564515"/>
            </a:xfrm>
            <a:custGeom>
              <a:avLst/>
              <a:gdLst/>
              <a:ahLst/>
              <a:cxnLst/>
              <a:rect l="l" t="t" r="r" b="b"/>
              <a:pathLst>
                <a:path w="15240000" h="564515">
                  <a:moveTo>
                    <a:pt x="15240000" y="0"/>
                  </a:moveTo>
                  <a:lnTo>
                    <a:pt x="0" y="0"/>
                  </a:lnTo>
                  <a:lnTo>
                    <a:pt x="0" y="564235"/>
                  </a:lnTo>
                  <a:lnTo>
                    <a:pt x="15240000" y="564235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35864" y="0"/>
            <a:ext cx="9532620" cy="6962140"/>
            <a:chOff x="335864" y="0"/>
            <a:chExt cx="9532620" cy="69621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2099" y="0"/>
              <a:ext cx="4495800" cy="1752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63831" y="12"/>
              <a:ext cx="3712845" cy="1362710"/>
            </a:xfrm>
            <a:custGeom>
              <a:avLst/>
              <a:gdLst/>
              <a:ahLst/>
              <a:cxnLst/>
              <a:rect l="l" t="t" r="r" b="b"/>
              <a:pathLst>
                <a:path w="3712845" h="1362710">
                  <a:moveTo>
                    <a:pt x="3712324" y="0"/>
                  </a:moveTo>
                  <a:lnTo>
                    <a:pt x="0" y="0"/>
                  </a:lnTo>
                  <a:lnTo>
                    <a:pt x="0" y="1362506"/>
                  </a:lnTo>
                  <a:lnTo>
                    <a:pt x="3712324" y="1362506"/>
                  </a:lnTo>
                  <a:lnTo>
                    <a:pt x="371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5063" y="163128"/>
              <a:ext cx="3489873" cy="10486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864" y="1708785"/>
              <a:ext cx="9321583" cy="525292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782510" y="2938874"/>
            <a:ext cx="5087620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 spc="-5" b="1">
                <a:latin typeface="Tahoma"/>
                <a:cs typeface="Tahoma"/>
              </a:rPr>
              <a:t>Intrigue</a:t>
            </a:r>
            <a:r>
              <a:rPr dirty="0" sz="2500" b="1">
                <a:latin typeface="Tahoma"/>
                <a:cs typeface="Tahoma"/>
              </a:rPr>
              <a:t> </a:t>
            </a:r>
            <a:r>
              <a:rPr dirty="0" sz="2500" spc="80" b="1">
                <a:latin typeface="Tahoma"/>
                <a:cs typeface="Tahoma"/>
              </a:rPr>
              <a:t>Summits</a:t>
            </a:r>
            <a:r>
              <a:rPr dirty="0" sz="2500" spc="85" b="1">
                <a:latin typeface="Tahoma"/>
                <a:cs typeface="Tahoma"/>
              </a:rPr>
              <a:t> </a:t>
            </a:r>
            <a:r>
              <a:rPr dirty="0" sz="2500" spc="10" b="1">
                <a:latin typeface="Tahoma"/>
                <a:cs typeface="Tahoma"/>
              </a:rPr>
              <a:t>are</a:t>
            </a:r>
            <a:r>
              <a:rPr dirty="0" sz="2500" spc="755" b="1">
                <a:latin typeface="Tahoma"/>
                <a:cs typeface="Tahoma"/>
              </a:rPr>
              <a:t> </a:t>
            </a:r>
            <a:r>
              <a:rPr dirty="0" sz="2500" spc="15" b="1">
                <a:latin typeface="Tahoma"/>
                <a:cs typeface="Tahoma"/>
              </a:rPr>
              <a:t>orga- </a:t>
            </a:r>
            <a:r>
              <a:rPr dirty="0" sz="2500" spc="20" b="1">
                <a:latin typeface="Tahoma"/>
                <a:cs typeface="Tahoma"/>
              </a:rPr>
              <a:t> </a:t>
            </a:r>
            <a:r>
              <a:rPr dirty="0" sz="2500" spc="55" b="1">
                <a:latin typeface="Tahoma"/>
                <a:cs typeface="Tahoma"/>
              </a:rPr>
              <a:t>nized</a:t>
            </a:r>
            <a:r>
              <a:rPr dirty="0" sz="2500" spc="-100" b="1">
                <a:latin typeface="Tahoma"/>
                <a:cs typeface="Tahoma"/>
              </a:rPr>
              <a:t> </a:t>
            </a:r>
            <a:r>
              <a:rPr dirty="0" sz="2500" spc="40" b="1">
                <a:latin typeface="Tahoma"/>
                <a:cs typeface="Tahoma"/>
              </a:rPr>
              <a:t>in</a:t>
            </a:r>
            <a:r>
              <a:rPr dirty="0" sz="2500" spc="-95" b="1">
                <a:latin typeface="Tahoma"/>
                <a:cs typeface="Tahoma"/>
              </a:rPr>
              <a:t> </a:t>
            </a:r>
            <a:r>
              <a:rPr dirty="0" sz="2500" spc="70" b="1">
                <a:latin typeface="Tahoma"/>
                <a:cs typeface="Tahoma"/>
              </a:rPr>
              <a:t>New</a:t>
            </a:r>
            <a:r>
              <a:rPr dirty="0" sz="2500" spc="-95" b="1">
                <a:latin typeface="Tahoma"/>
                <a:cs typeface="Tahoma"/>
              </a:rPr>
              <a:t> </a:t>
            </a:r>
            <a:r>
              <a:rPr dirty="0" sz="2500" spc="-45" b="1">
                <a:latin typeface="Tahoma"/>
                <a:cs typeface="Tahoma"/>
              </a:rPr>
              <a:t>York,</a:t>
            </a:r>
            <a:r>
              <a:rPr dirty="0" sz="2500" spc="-95" b="1">
                <a:latin typeface="Tahoma"/>
                <a:cs typeface="Tahoma"/>
              </a:rPr>
              <a:t> </a:t>
            </a:r>
            <a:r>
              <a:rPr dirty="0" sz="2500" spc="40" b="1">
                <a:latin typeface="Tahoma"/>
                <a:cs typeface="Tahoma"/>
              </a:rPr>
              <a:t>San</a:t>
            </a:r>
            <a:r>
              <a:rPr dirty="0" sz="2500" spc="-95" b="1">
                <a:latin typeface="Tahoma"/>
                <a:cs typeface="Tahoma"/>
              </a:rPr>
              <a:t> </a:t>
            </a:r>
            <a:r>
              <a:rPr dirty="0" sz="2500" spc="5" b="1">
                <a:latin typeface="Tahoma"/>
                <a:cs typeface="Tahoma"/>
              </a:rPr>
              <a:t>Francis- </a:t>
            </a:r>
            <a:r>
              <a:rPr dirty="0" sz="2500" spc="-720" b="1">
                <a:latin typeface="Tahoma"/>
                <a:cs typeface="Tahoma"/>
              </a:rPr>
              <a:t> </a:t>
            </a:r>
            <a:r>
              <a:rPr dirty="0" sz="2500" spc="-5" b="1">
                <a:latin typeface="Tahoma"/>
                <a:cs typeface="Tahoma"/>
              </a:rPr>
              <a:t>co,</a:t>
            </a:r>
            <a:r>
              <a:rPr dirty="0" sz="2500" b="1">
                <a:latin typeface="Tahoma"/>
                <a:cs typeface="Tahoma"/>
              </a:rPr>
              <a:t> </a:t>
            </a:r>
            <a:r>
              <a:rPr dirty="0" sz="2500" spc="30" b="1">
                <a:latin typeface="Tahoma"/>
                <a:cs typeface="Tahoma"/>
              </a:rPr>
              <a:t>Miami,</a:t>
            </a:r>
            <a:r>
              <a:rPr dirty="0" sz="2500" spc="35" b="1">
                <a:latin typeface="Tahoma"/>
                <a:cs typeface="Tahoma"/>
              </a:rPr>
              <a:t> </a:t>
            </a:r>
            <a:r>
              <a:rPr dirty="0" sz="2500" spc="40" b="1">
                <a:latin typeface="Tahoma"/>
                <a:cs typeface="Tahoma"/>
              </a:rPr>
              <a:t>Los</a:t>
            </a:r>
            <a:r>
              <a:rPr dirty="0" sz="2500" spc="45" b="1">
                <a:latin typeface="Tahoma"/>
                <a:cs typeface="Tahoma"/>
              </a:rPr>
              <a:t> Angeles,</a:t>
            </a:r>
            <a:r>
              <a:rPr dirty="0" sz="2500" spc="50" b="1">
                <a:latin typeface="Tahoma"/>
                <a:cs typeface="Tahoma"/>
              </a:rPr>
              <a:t> </a:t>
            </a:r>
            <a:r>
              <a:rPr dirty="0" sz="2500" spc="15" b="1">
                <a:latin typeface="Tahoma"/>
                <a:cs typeface="Tahoma"/>
              </a:rPr>
              <a:t>Mel- </a:t>
            </a:r>
            <a:r>
              <a:rPr dirty="0" sz="2500" spc="-720" b="1">
                <a:latin typeface="Tahoma"/>
                <a:cs typeface="Tahoma"/>
              </a:rPr>
              <a:t> </a:t>
            </a:r>
            <a:r>
              <a:rPr dirty="0" sz="2500" spc="35" b="1">
                <a:latin typeface="Tahoma"/>
                <a:cs typeface="Tahoma"/>
              </a:rPr>
              <a:t>bourne,</a:t>
            </a:r>
            <a:r>
              <a:rPr dirty="0" sz="2500" spc="40" b="1">
                <a:latin typeface="Tahoma"/>
                <a:cs typeface="Tahoma"/>
              </a:rPr>
              <a:t> </a:t>
            </a:r>
            <a:r>
              <a:rPr dirty="0" sz="2500" spc="-5" b="1">
                <a:latin typeface="Tahoma"/>
                <a:cs typeface="Tahoma"/>
              </a:rPr>
              <a:t>Sydney,</a:t>
            </a:r>
            <a:r>
              <a:rPr dirty="0" sz="2500" b="1">
                <a:latin typeface="Tahoma"/>
                <a:cs typeface="Tahoma"/>
              </a:rPr>
              <a:t> </a:t>
            </a:r>
            <a:r>
              <a:rPr dirty="0" sz="2500" spc="30" b="1">
                <a:latin typeface="Tahoma"/>
                <a:cs typeface="Tahoma"/>
              </a:rPr>
              <a:t>Dubai,</a:t>
            </a:r>
            <a:r>
              <a:rPr dirty="0" sz="2500" spc="35" b="1">
                <a:latin typeface="Tahoma"/>
                <a:cs typeface="Tahoma"/>
              </a:rPr>
              <a:t> </a:t>
            </a:r>
            <a:r>
              <a:rPr dirty="0" sz="2500" spc="70" b="1">
                <a:latin typeface="Tahoma"/>
                <a:cs typeface="Tahoma"/>
              </a:rPr>
              <a:t>New </a:t>
            </a:r>
            <a:r>
              <a:rPr dirty="0" sz="2500" spc="75" b="1">
                <a:latin typeface="Tahoma"/>
                <a:cs typeface="Tahoma"/>
              </a:rPr>
              <a:t> </a:t>
            </a:r>
            <a:r>
              <a:rPr dirty="0" sz="2500" spc="15" b="1">
                <a:latin typeface="Tahoma"/>
                <a:cs typeface="Tahoma"/>
              </a:rPr>
              <a:t>Delhi,</a:t>
            </a:r>
            <a:r>
              <a:rPr dirty="0" sz="2500" spc="20" b="1">
                <a:latin typeface="Tahoma"/>
                <a:cs typeface="Tahoma"/>
              </a:rPr>
              <a:t> </a:t>
            </a:r>
            <a:r>
              <a:rPr dirty="0" sz="2500" spc="55" b="1">
                <a:latin typeface="Tahoma"/>
                <a:cs typeface="Tahoma"/>
              </a:rPr>
              <a:t>London,</a:t>
            </a:r>
            <a:r>
              <a:rPr dirty="0" sz="2500" spc="60" b="1">
                <a:latin typeface="Tahoma"/>
                <a:cs typeface="Tahoma"/>
              </a:rPr>
              <a:t> </a:t>
            </a:r>
            <a:r>
              <a:rPr dirty="0" sz="2500" spc="30" b="1">
                <a:latin typeface="Tahoma"/>
                <a:cs typeface="Tahoma"/>
              </a:rPr>
              <a:t>Singapore, </a:t>
            </a:r>
            <a:r>
              <a:rPr dirty="0" sz="2500" spc="-720" b="1">
                <a:latin typeface="Tahoma"/>
                <a:cs typeface="Tahoma"/>
              </a:rPr>
              <a:t> </a:t>
            </a:r>
            <a:r>
              <a:rPr dirty="0" sz="2500" spc="110" b="1">
                <a:latin typeface="Tahoma"/>
                <a:cs typeface="Tahoma"/>
              </a:rPr>
              <a:t>Hong</a:t>
            </a:r>
            <a:r>
              <a:rPr dirty="0" sz="2500" spc="-50" b="1">
                <a:latin typeface="Tahoma"/>
                <a:cs typeface="Tahoma"/>
              </a:rPr>
              <a:t> </a:t>
            </a:r>
            <a:r>
              <a:rPr dirty="0" sz="2500" spc="90" b="1">
                <a:latin typeface="Tahoma"/>
                <a:cs typeface="Tahoma"/>
              </a:rPr>
              <a:t>Kong</a:t>
            </a:r>
            <a:r>
              <a:rPr dirty="0" sz="2500" spc="-45" b="1">
                <a:latin typeface="Tahoma"/>
                <a:cs typeface="Tahoma"/>
              </a:rPr>
              <a:t> </a:t>
            </a:r>
            <a:r>
              <a:rPr dirty="0" sz="2500" spc="90" b="1">
                <a:latin typeface="Tahoma"/>
                <a:cs typeface="Tahoma"/>
              </a:rPr>
              <a:t>and</a:t>
            </a:r>
            <a:r>
              <a:rPr dirty="0" sz="2500" spc="-50" b="1">
                <a:latin typeface="Tahoma"/>
                <a:cs typeface="Tahoma"/>
              </a:rPr>
              <a:t> </a:t>
            </a:r>
            <a:r>
              <a:rPr dirty="0" sz="2500" spc="-30" b="1">
                <a:latin typeface="Tahoma"/>
                <a:cs typeface="Tahoma"/>
              </a:rPr>
              <a:t>more...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3522" y="7501335"/>
            <a:ext cx="4755515" cy="4127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500" spc="-45" b="1">
                <a:latin typeface="Tahoma"/>
                <a:cs typeface="Tahoma"/>
              </a:rPr>
              <a:t>https://</a:t>
            </a:r>
            <a:r>
              <a:rPr dirty="0" sz="2500" spc="-45" b="1">
                <a:latin typeface="Tahoma"/>
                <a:cs typeface="Tahoma"/>
                <a:hlinkClick r:id="rId6"/>
              </a:rPr>
              <a:t>www.salesgasm.com/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21500"/>
            <a:ext cx="15240000" cy="1054100"/>
            <a:chOff x="0" y="6921500"/>
            <a:chExt cx="15240000" cy="105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19471"/>
              <a:ext cx="15240000" cy="9561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411364"/>
              <a:ext cx="15240000" cy="564515"/>
            </a:xfrm>
            <a:custGeom>
              <a:avLst/>
              <a:gdLst/>
              <a:ahLst/>
              <a:cxnLst/>
              <a:rect l="l" t="t" r="r" b="b"/>
              <a:pathLst>
                <a:path w="15240000" h="564515">
                  <a:moveTo>
                    <a:pt x="15240000" y="0"/>
                  </a:moveTo>
                  <a:lnTo>
                    <a:pt x="0" y="0"/>
                  </a:lnTo>
                  <a:lnTo>
                    <a:pt x="0" y="564235"/>
                  </a:lnTo>
                  <a:lnTo>
                    <a:pt x="15240000" y="564235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36997" y="0"/>
            <a:ext cx="9331325" cy="6807200"/>
            <a:chOff x="536997" y="0"/>
            <a:chExt cx="9331325" cy="68072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2099" y="0"/>
              <a:ext cx="4495800" cy="1752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63831" y="0"/>
              <a:ext cx="3712845" cy="1362710"/>
            </a:xfrm>
            <a:custGeom>
              <a:avLst/>
              <a:gdLst/>
              <a:ahLst/>
              <a:cxnLst/>
              <a:rect l="l" t="t" r="r" b="b"/>
              <a:pathLst>
                <a:path w="3712845" h="1362710">
                  <a:moveTo>
                    <a:pt x="3712324" y="0"/>
                  </a:moveTo>
                  <a:lnTo>
                    <a:pt x="0" y="0"/>
                  </a:lnTo>
                  <a:lnTo>
                    <a:pt x="0" y="1362532"/>
                  </a:lnTo>
                  <a:lnTo>
                    <a:pt x="3712324" y="1362532"/>
                  </a:lnTo>
                  <a:lnTo>
                    <a:pt x="371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5063" y="163128"/>
              <a:ext cx="3489873" cy="10486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997" y="1562088"/>
              <a:ext cx="6651233" cy="5245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361573" y="2861734"/>
            <a:ext cx="3931920" cy="269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 spc="-5" b="1">
                <a:latin typeface="Tahoma"/>
                <a:cs typeface="Tahoma"/>
              </a:rPr>
              <a:t>Intrigue</a:t>
            </a:r>
            <a:r>
              <a:rPr dirty="0" sz="2500" b="1">
                <a:latin typeface="Tahoma"/>
                <a:cs typeface="Tahoma"/>
              </a:rPr>
              <a:t> </a:t>
            </a:r>
            <a:r>
              <a:rPr dirty="0" sz="2500" spc="80" b="1">
                <a:latin typeface="Tahoma"/>
                <a:cs typeface="Tahoma"/>
              </a:rPr>
              <a:t>Summits</a:t>
            </a:r>
            <a:r>
              <a:rPr dirty="0" sz="2500" spc="85" b="1">
                <a:latin typeface="Tahoma"/>
                <a:cs typeface="Tahoma"/>
              </a:rPr>
              <a:t> </a:t>
            </a:r>
            <a:r>
              <a:rPr dirty="0" sz="2500" spc="10" b="1">
                <a:latin typeface="Tahoma"/>
                <a:cs typeface="Tahoma"/>
              </a:rPr>
              <a:t>are </a:t>
            </a:r>
            <a:r>
              <a:rPr dirty="0" sz="2500" spc="15" b="1">
                <a:latin typeface="Tahoma"/>
                <a:cs typeface="Tahoma"/>
              </a:rPr>
              <a:t> </a:t>
            </a:r>
            <a:r>
              <a:rPr dirty="0" sz="2500" spc="65" b="1">
                <a:latin typeface="Tahoma"/>
                <a:cs typeface="Tahoma"/>
              </a:rPr>
              <a:t>about </a:t>
            </a:r>
            <a:r>
              <a:rPr dirty="0" sz="2500" spc="40" b="1">
                <a:latin typeface="Tahoma"/>
                <a:cs typeface="Tahoma"/>
              </a:rPr>
              <a:t>People. </a:t>
            </a:r>
            <a:r>
              <a:rPr dirty="0" sz="2500" spc="20" b="1">
                <a:latin typeface="Tahoma"/>
                <a:cs typeface="Tahoma"/>
              </a:rPr>
              <a:t>Q&amp;A, </a:t>
            </a:r>
            <a:r>
              <a:rPr dirty="0" sz="2500" spc="40" b="1">
                <a:latin typeface="Tahoma"/>
                <a:cs typeface="Tahoma"/>
              </a:rPr>
              <a:t>De- </a:t>
            </a:r>
            <a:r>
              <a:rPr dirty="0" sz="2500" spc="-720" b="1">
                <a:latin typeface="Tahoma"/>
                <a:cs typeface="Tahoma"/>
              </a:rPr>
              <a:t> </a:t>
            </a:r>
            <a:r>
              <a:rPr dirty="0" sz="2500" spc="35" b="1">
                <a:latin typeface="Tahoma"/>
                <a:cs typeface="Tahoma"/>
              </a:rPr>
              <a:t>bates</a:t>
            </a:r>
            <a:r>
              <a:rPr dirty="0" sz="2500" spc="40" b="1">
                <a:latin typeface="Tahoma"/>
                <a:cs typeface="Tahoma"/>
              </a:rPr>
              <a:t> </a:t>
            </a:r>
            <a:r>
              <a:rPr dirty="0" sz="2500" spc="90" b="1">
                <a:latin typeface="Tahoma"/>
                <a:cs typeface="Tahoma"/>
              </a:rPr>
              <a:t>and</a:t>
            </a:r>
            <a:r>
              <a:rPr dirty="0" sz="2500" spc="95" b="1">
                <a:latin typeface="Tahoma"/>
                <a:cs typeface="Tahoma"/>
              </a:rPr>
              <a:t> </a:t>
            </a:r>
            <a:r>
              <a:rPr dirty="0" sz="2500" spc="45" b="1">
                <a:latin typeface="Tahoma"/>
                <a:cs typeface="Tahoma"/>
              </a:rPr>
              <a:t>Discussions </a:t>
            </a:r>
            <a:r>
              <a:rPr dirty="0" sz="2500" spc="-720" b="1">
                <a:latin typeface="Tahoma"/>
                <a:cs typeface="Tahoma"/>
              </a:rPr>
              <a:t> </a:t>
            </a:r>
            <a:r>
              <a:rPr dirty="0" sz="2500" spc="10" b="1">
                <a:latin typeface="Tahoma"/>
                <a:cs typeface="Tahoma"/>
              </a:rPr>
              <a:t>are </a:t>
            </a:r>
            <a:r>
              <a:rPr dirty="0" sz="2500" spc="65" b="1">
                <a:latin typeface="Tahoma"/>
                <a:cs typeface="Tahoma"/>
              </a:rPr>
              <a:t>an </a:t>
            </a:r>
            <a:r>
              <a:rPr dirty="0" sz="2500" spc="15" b="1">
                <a:latin typeface="Tahoma"/>
                <a:cs typeface="Tahoma"/>
              </a:rPr>
              <a:t>integral </a:t>
            </a:r>
            <a:r>
              <a:rPr dirty="0" sz="2500" spc="40" b="1">
                <a:latin typeface="Tahoma"/>
                <a:cs typeface="Tahoma"/>
              </a:rPr>
              <a:t>part </a:t>
            </a:r>
            <a:r>
              <a:rPr dirty="0" sz="2500" spc="15" b="1">
                <a:latin typeface="Tahoma"/>
                <a:cs typeface="Tahoma"/>
              </a:rPr>
              <a:t>of </a:t>
            </a:r>
            <a:r>
              <a:rPr dirty="0" sz="2500" spc="20" b="1">
                <a:latin typeface="Tahoma"/>
                <a:cs typeface="Tahoma"/>
              </a:rPr>
              <a:t> </a:t>
            </a:r>
            <a:r>
              <a:rPr dirty="0" sz="2500" spc="45" b="1">
                <a:latin typeface="Tahoma"/>
                <a:cs typeface="Tahoma"/>
              </a:rPr>
              <a:t>our</a:t>
            </a:r>
            <a:r>
              <a:rPr dirty="0" sz="2500" spc="-80" b="1">
                <a:latin typeface="Tahoma"/>
                <a:cs typeface="Tahoma"/>
              </a:rPr>
              <a:t> </a:t>
            </a:r>
            <a:r>
              <a:rPr dirty="0" sz="2500" spc="40" b="1">
                <a:latin typeface="Tahoma"/>
                <a:cs typeface="Tahoma"/>
              </a:rPr>
              <a:t>e</a:t>
            </a:r>
            <a:r>
              <a:rPr dirty="0" sz="2500" spc="-45" b="1">
                <a:latin typeface="Tahoma"/>
                <a:cs typeface="Tahoma"/>
              </a:rPr>
              <a:t>v</a:t>
            </a:r>
            <a:r>
              <a:rPr dirty="0" sz="2500" spc="5" b="1">
                <a:latin typeface="Tahoma"/>
                <a:cs typeface="Tahoma"/>
              </a:rPr>
              <a:t>ents.</a:t>
            </a:r>
            <a:r>
              <a:rPr dirty="0" sz="2500" spc="-80" b="1">
                <a:latin typeface="Tahoma"/>
                <a:cs typeface="Tahoma"/>
              </a:rPr>
              <a:t> </a:t>
            </a:r>
            <a:r>
              <a:rPr dirty="0" sz="2500" spc="-135" b="1">
                <a:latin typeface="Tahoma"/>
                <a:cs typeface="Tahoma"/>
              </a:rPr>
              <a:t>It's</a:t>
            </a:r>
            <a:r>
              <a:rPr dirty="0" sz="2500" spc="-80" b="1">
                <a:latin typeface="Tahoma"/>
                <a:cs typeface="Tahoma"/>
              </a:rPr>
              <a:t> </a:t>
            </a:r>
            <a:r>
              <a:rPr dirty="0" sz="2500" spc="65" b="1">
                <a:latin typeface="Tahoma"/>
                <a:cs typeface="Tahoma"/>
              </a:rPr>
              <a:t>th</a:t>
            </a:r>
            <a:r>
              <a:rPr dirty="0" sz="2500" spc="70" b="1">
                <a:latin typeface="Tahoma"/>
                <a:cs typeface="Tahoma"/>
              </a:rPr>
              <a:t>e</a:t>
            </a:r>
            <a:r>
              <a:rPr dirty="0" sz="2500" spc="-80" b="1">
                <a:latin typeface="Tahoma"/>
                <a:cs typeface="Tahoma"/>
              </a:rPr>
              <a:t> </a:t>
            </a:r>
            <a:r>
              <a:rPr dirty="0" sz="2500" spc="245" b="1">
                <a:latin typeface="Tahoma"/>
                <a:cs typeface="Tahoma"/>
              </a:rPr>
              <a:t>m</a:t>
            </a:r>
            <a:r>
              <a:rPr dirty="0" sz="2500" spc="25" b="1">
                <a:latin typeface="Tahoma"/>
                <a:cs typeface="Tahoma"/>
              </a:rPr>
              <a:t>ost  </a:t>
            </a:r>
            <a:r>
              <a:rPr dirty="0" sz="2500" spc="45" b="1">
                <a:latin typeface="Tahoma"/>
                <a:cs typeface="Tahoma"/>
              </a:rPr>
              <a:t>intimate </a:t>
            </a:r>
            <a:r>
              <a:rPr dirty="0" sz="2500" spc="60" b="1">
                <a:latin typeface="Tahoma"/>
                <a:cs typeface="Tahoma"/>
              </a:rPr>
              <a:t>conference </a:t>
            </a:r>
            <a:r>
              <a:rPr dirty="0" sz="2500" spc="40" b="1">
                <a:latin typeface="Tahoma"/>
                <a:cs typeface="Tahoma"/>
              </a:rPr>
              <a:t>in </a:t>
            </a:r>
            <a:r>
              <a:rPr dirty="0" sz="2500" spc="45" b="1">
                <a:latin typeface="Tahoma"/>
                <a:cs typeface="Tahoma"/>
              </a:rPr>
              <a:t> </a:t>
            </a:r>
            <a:r>
              <a:rPr dirty="0" sz="2500" spc="65" b="1">
                <a:latin typeface="Tahoma"/>
                <a:cs typeface="Tahoma"/>
              </a:rPr>
              <a:t>the</a:t>
            </a:r>
            <a:r>
              <a:rPr dirty="0" sz="2500" spc="-50" b="1">
                <a:latin typeface="Tahoma"/>
                <a:cs typeface="Tahoma"/>
              </a:rPr>
              <a:t> </a:t>
            </a:r>
            <a:r>
              <a:rPr dirty="0" sz="2500" spc="-5" b="1">
                <a:latin typeface="Tahoma"/>
                <a:cs typeface="Tahoma"/>
              </a:rPr>
              <a:t>world.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66608" y="1562088"/>
            <a:ext cx="3311524" cy="52451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183522" y="7501335"/>
            <a:ext cx="4755515" cy="4127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500" spc="-45" b="1">
                <a:latin typeface="Tahoma"/>
                <a:cs typeface="Tahoma"/>
              </a:rPr>
              <a:t>https://</a:t>
            </a:r>
            <a:r>
              <a:rPr dirty="0" sz="2500" spc="-45" b="1">
                <a:latin typeface="Tahoma"/>
                <a:cs typeface="Tahoma"/>
                <a:hlinkClick r:id="rId7"/>
              </a:rPr>
              <a:t>www.salesgasm.com/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1054100"/>
            <a:chOff x="0" y="0"/>
            <a:chExt cx="15240000" cy="105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838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5240000" cy="445134"/>
            </a:xfrm>
            <a:custGeom>
              <a:avLst/>
              <a:gdLst/>
              <a:ahLst/>
              <a:cxnLst/>
              <a:rect l="l" t="t" r="r" b="b"/>
              <a:pathLst>
                <a:path w="15240000" h="445134">
                  <a:moveTo>
                    <a:pt x="15240000" y="0"/>
                  </a:moveTo>
                  <a:lnTo>
                    <a:pt x="0" y="0"/>
                  </a:lnTo>
                  <a:lnTo>
                    <a:pt x="0" y="445096"/>
                  </a:lnTo>
                  <a:lnTo>
                    <a:pt x="15240000" y="445096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6921500"/>
            <a:ext cx="15240000" cy="1054100"/>
            <a:chOff x="0" y="6921500"/>
            <a:chExt cx="15240000" cy="1054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921500"/>
              <a:ext cx="15240000" cy="1054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019471"/>
              <a:ext cx="15240000" cy="9561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7411351"/>
              <a:ext cx="15240000" cy="564515"/>
            </a:xfrm>
            <a:custGeom>
              <a:avLst/>
              <a:gdLst/>
              <a:ahLst/>
              <a:cxnLst/>
              <a:rect l="l" t="t" r="r" b="b"/>
              <a:pathLst>
                <a:path w="15240000" h="564515">
                  <a:moveTo>
                    <a:pt x="15240000" y="0"/>
                  </a:moveTo>
                  <a:lnTo>
                    <a:pt x="0" y="0"/>
                  </a:lnTo>
                  <a:lnTo>
                    <a:pt x="0" y="564248"/>
                  </a:lnTo>
                  <a:lnTo>
                    <a:pt x="15240000" y="564248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372100" y="0"/>
            <a:ext cx="4495800" cy="1752600"/>
            <a:chOff x="5372100" y="0"/>
            <a:chExt cx="4495800" cy="17526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2100" y="0"/>
              <a:ext cx="4495800" cy="1752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63831" y="0"/>
              <a:ext cx="3712845" cy="1362710"/>
            </a:xfrm>
            <a:custGeom>
              <a:avLst/>
              <a:gdLst/>
              <a:ahLst/>
              <a:cxnLst/>
              <a:rect l="l" t="t" r="r" b="b"/>
              <a:pathLst>
                <a:path w="3712845" h="1362710">
                  <a:moveTo>
                    <a:pt x="3712324" y="0"/>
                  </a:moveTo>
                  <a:lnTo>
                    <a:pt x="0" y="0"/>
                  </a:lnTo>
                  <a:lnTo>
                    <a:pt x="0" y="1362532"/>
                  </a:lnTo>
                  <a:lnTo>
                    <a:pt x="3712324" y="1362532"/>
                  </a:lnTo>
                  <a:lnTo>
                    <a:pt x="371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5063" y="163128"/>
              <a:ext cx="3489873" cy="104868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5610" y="3197636"/>
            <a:ext cx="9448165" cy="1549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 spc="-50"/>
              <a:t>Install</a:t>
            </a:r>
            <a:r>
              <a:rPr dirty="0" sz="2500" spc="-160"/>
              <a:t> </a:t>
            </a:r>
            <a:r>
              <a:rPr dirty="0" sz="2500" spc="65"/>
              <a:t>the</a:t>
            </a:r>
            <a:r>
              <a:rPr dirty="0" sz="2500" spc="-155"/>
              <a:t> </a:t>
            </a:r>
            <a:r>
              <a:rPr dirty="0" sz="2500" spc="-50">
                <a:latin typeface="Verdana"/>
                <a:cs typeface="Verdana"/>
              </a:rPr>
              <a:t>salesgasm</a:t>
            </a:r>
            <a:r>
              <a:rPr dirty="0" sz="2500" spc="-229">
                <a:latin typeface="Verdana"/>
                <a:cs typeface="Verdana"/>
              </a:rPr>
              <a:t> </a:t>
            </a:r>
            <a:r>
              <a:rPr dirty="0" sz="2500" spc="-25">
                <a:latin typeface="Verdana"/>
                <a:cs typeface="Verdana"/>
              </a:rPr>
              <a:t>app</a:t>
            </a:r>
            <a:r>
              <a:rPr dirty="0" sz="2500" spc="-285">
                <a:latin typeface="Verdana"/>
                <a:cs typeface="Verdana"/>
              </a:rPr>
              <a:t> </a:t>
            </a:r>
            <a:r>
              <a:rPr dirty="0" sz="2500" spc="20"/>
              <a:t>to</a:t>
            </a:r>
            <a:r>
              <a:rPr dirty="0" sz="2500" spc="-155"/>
              <a:t> </a:t>
            </a:r>
            <a:r>
              <a:rPr dirty="0" sz="2500" spc="15"/>
              <a:t>learn</a:t>
            </a:r>
            <a:r>
              <a:rPr dirty="0" sz="2500" spc="-155"/>
              <a:t> </a:t>
            </a:r>
            <a:r>
              <a:rPr dirty="0" sz="2500" spc="65"/>
              <a:t>the</a:t>
            </a:r>
            <a:r>
              <a:rPr dirty="0" sz="2500" spc="-160"/>
              <a:t> </a:t>
            </a:r>
            <a:r>
              <a:rPr dirty="0" sz="2500" spc="5"/>
              <a:t>latest</a:t>
            </a:r>
            <a:r>
              <a:rPr dirty="0" sz="2500" spc="-155"/>
              <a:t> </a:t>
            </a:r>
            <a:r>
              <a:rPr dirty="0" sz="2500" spc="65"/>
              <a:t>techniques</a:t>
            </a:r>
            <a:r>
              <a:rPr dirty="0" sz="2500" spc="-155"/>
              <a:t> </a:t>
            </a:r>
            <a:r>
              <a:rPr dirty="0" sz="2500" spc="40"/>
              <a:t>in </a:t>
            </a:r>
            <a:r>
              <a:rPr dirty="0" sz="2500" spc="-725"/>
              <a:t> </a:t>
            </a:r>
            <a:r>
              <a:rPr dirty="0" sz="2500" spc="60"/>
              <a:t>marketing </a:t>
            </a:r>
            <a:r>
              <a:rPr dirty="0" sz="2500" spc="90"/>
              <a:t>and </a:t>
            </a:r>
            <a:r>
              <a:rPr dirty="0" sz="2500" spc="-20"/>
              <a:t>sales. </a:t>
            </a:r>
            <a:r>
              <a:rPr dirty="0" sz="2500" spc="-15"/>
              <a:t>Installed </a:t>
            </a:r>
            <a:r>
              <a:rPr dirty="0" sz="2500" spc="40"/>
              <a:t>in </a:t>
            </a:r>
            <a:r>
              <a:rPr dirty="0" sz="2500" spc="5"/>
              <a:t>over </a:t>
            </a:r>
            <a:r>
              <a:rPr dirty="0" sz="2500" spc="-245"/>
              <a:t>185</a:t>
            </a:r>
            <a:r>
              <a:rPr dirty="0" sz="2500" spc="-240"/>
              <a:t> </a:t>
            </a:r>
            <a:r>
              <a:rPr dirty="0" sz="2500" spc="45"/>
              <a:t>countries </a:t>
            </a:r>
            <a:r>
              <a:rPr dirty="0" sz="2500" spc="25"/>
              <a:t>this </a:t>
            </a:r>
            <a:r>
              <a:rPr dirty="0" sz="2500" spc="30"/>
              <a:t> </a:t>
            </a:r>
            <a:r>
              <a:rPr dirty="0" sz="2500" spc="100"/>
              <a:t>app </a:t>
            </a:r>
            <a:r>
              <a:rPr dirty="0" sz="2500" spc="-10"/>
              <a:t>will </a:t>
            </a:r>
            <a:r>
              <a:rPr dirty="0" sz="2500" spc="80"/>
              <a:t>empower </a:t>
            </a:r>
            <a:r>
              <a:rPr dirty="0" sz="2500" spc="45"/>
              <a:t>you </a:t>
            </a:r>
            <a:r>
              <a:rPr dirty="0" sz="2500" spc="90"/>
              <a:t>and </a:t>
            </a:r>
            <a:r>
              <a:rPr dirty="0" sz="2500" spc="25"/>
              <a:t>your </a:t>
            </a:r>
            <a:r>
              <a:rPr dirty="0" sz="2500" spc="65"/>
              <a:t>team </a:t>
            </a:r>
            <a:r>
              <a:rPr dirty="0" sz="2500" spc="20"/>
              <a:t>to </a:t>
            </a:r>
            <a:r>
              <a:rPr dirty="0" sz="2500" spc="45"/>
              <a:t>close </a:t>
            </a:r>
            <a:r>
              <a:rPr dirty="0" sz="2500" spc="30"/>
              <a:t>deals </a:t>
            </a:r>
            <a:r>
              <a:rPr dirty="0" sz="2500" spc="65"/>
              <a:t>the </a:t>
            </a:r>
            <a:r>
              <a:rPr dirty="0" sz="2500" spc="70"/>
              <a:t> </a:t>
            </a:r>
            <a:r>
              <a:rPr dirty="0" sz="2500" spc="50"/>
              <a:t>pro</a:t>
            </a:r>
            <a:r>
              <a:rPr dirty="0" sz="2500" spc="-50"/>
              <a:t> </a:t>
            </a:r>
            <a:r>
              <a:rPr dirty="0" sz="2500" spc="-60"/>
              <a:t>way.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610" y="5102636"/>
            <a:ext cx="530352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50" b="1">
                <a:latin typeface="Tahoma"/>
                <a:cs typeface="Tahoma"/>
              </a:rPr>
              <a:t>The</a:t>
            </a:r>
            <a:r>
              <a:rPr dirty="0" sz="2500" spc="-55" b="1">
                <a:latin typeface="Tahoma"/>
                <a:cs typeface="Tahoma"/>
              </a:rPr>
              <a:t> </a:t>
            </a:r>
            <a:r>
              <a:rPr dirty="0" sz="2500" spc="145" b="1">
                <a:latin typeface="Tahoma"/>
                <a:cs typeface="Tahoma"/>
              </a:rPr>
              <a:t>App</a:t>
            </a:r>
            <a:r>
              <a:rPr dirty="0" sz="2500" spc="-55" b="1">
                <a:latin typeface="Tahoma"/>
                <a:cs typeface="Tahoma"/>
              </a:rPr>
              <a:t> </a:t>
            </a:r>
            <a:r>
              <a:rPr dirty="0" sz="2500" spc="-10" b="1">
                <a:latin typeface="Tahoma"/>
                <a:cs typeface="Tahoma"/>
              </a:rPr>
              <a:t>will</a:t>
            </a:r>
            <a:r>
              <a:rPr dirty="0" sz="2500" spc="-55" b="1">
                <a:latin typeface="Tahoma"/>
                <a:cs typeface="Tahoma"/>
              </a:rPr>
              <a:t> </a:t>
            </a:r>
            <a:r>
              <a:rPr dirty="0" sz="2500" spc="100" b="1">
                <a:latin typeface="Tahoma"/>
                <a:cs typeface="Tahoma"/>
              </a:rPr>
              <a:t>be</a:t>
            </a:r>
            <a:r>
              <a:rPr dirty="0" sz="2500" spc="-50" b="1">
                <a:latin typeface="Tahoma"/>
                <a:cs typeface="Tahoma"/>
              </a:rPr>
              <a:t> </a:t>
            </a:r>
            <a:r>
              <a:rPr dirty="0" sz="2500" spc="10" b="1">
                <a:latin typeface="Tahoma"/>
                <a:cs typeface="Tahoma"/>
              </a:rPr>
              <a:t>available</a:t>
            </a:r>
            <a:r>
              <a:rPr dirty="0" sz="2500" spc="-55" b="1">
                <a:latin typeface="Tahoma"/>
                <a:cs typeface="Tahoma"/>
              </a:rPr>
              <a:t> </a:t>
            </a:r>
            <a:r>
              <a:rPr dirty="0" sz="2500" spc="25" b="1">
                <a:latin typeface="Tahoma"/>
                <a:cs typeface="Tahoma"/>
              </a:rPr>
              <a:t>shortly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589064" y="1569357"/>
            <a:ext cx="5651500" cy="5739130"/>
            <a:chOff x="9589064" y="1569357"/>
            <a:chExt cx="5651500" cy="573913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89064" y="1569357"/>
              <a:ext cx="5650922" cy="573860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546448" y="2277186"/>
              <a:ext cx="2124710" cy="3875404"/>
            </a:xfrm>
            <a:custGeom>
              <a:avLst/>
              <a:gdLst/>
              <a:ahLst/>
              <a:cxnLst/>
              <a:rect l="l" t="t" r="r" b="b"/>
              <a:pathLst>
                <a:path w="2124709" h="3875404">
                  <a:moveTo>
                    <a:pt x="2124519" y="0"/>
                  </a:moveTo>
                  <a:lnTo>
                    <a:pt x="0" y="0"/>
                  </a:lnTo>
                  <a:lnTo>
                    <a:pt x="0" y="3874795"/>
                  </a:lnTo>
                  <a:lnTo>
                    <a:pt x="2124519" y="3874795"/>
                  </a:lnTo>
                  <a:lnTo>
                    <a:pt x="2124519" y="0"/>
                  </a:lnTo>
                  <a:close/>
                </a:path>
              </a:pathLst>
            </a:custGeom>
            <a:solidFill>
              <a:srgbClr val="FCB7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97946" y="3370948"/>
              <a:ext cx="1821548" cy="168728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183522" y="7501335"/>
            <a:ext cx="4755515" cy="4127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500" spc="-45" b="1">
                <a:latin typeface="Tahoma"/>
                <a:cs typeface="Tahoma"/>
              </a:rPr>
              <a:t>https://</a:t>
            </a:r>
            <a:r>
              <a:rPr dirty="0" sz="2500" spc="-45" b="1">
                <a:latin typeface="Tahoma"/>
                <a:cs typeface="Tahoma"/>
                <a:hlinkClick r:id="rId9"/>
              </a:rPr>
              <a:t>www.salesgasm.com/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1054100"/>
            <a:chOff x="0" y="0"/>
            <a:chExt cx="15240000" cy="105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1054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240000" cy="838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5240000" cy="445134"/>
            </a:xfrm>
            <a:custGeom>
              <a:avLst/>
              <a:gdLst/>
              <a:ahLst/>
              <a:cxnLst/>
              <a:rect l="l" t="t" r="r" b="b"/>
              <a:pathLst>
                <a:path w="15240000" h="445134">
                  <a:moveTo>
                    <a:pt x="15240000" y="0"/>
                  </a:moveTo>
                  <a:lnTo>
                    <a:pt x="0" y="0"/>
                  </a:lnTo>
                  <a:lnTo>
                    <a:pt x="0" y="445096"/>
                  </a:lnTo>
                  <a:lnTo>
                    <a:pt x="15240000" y="445096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6921500"/>
            <a:ext cx="15240000" cy="1054100"/>
            <a:chOff x="0" y="6921500"/>
            <a:chExt cx="15240000" cy="10541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921500"/>
              <a:ext cx="15240000" cy="1054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019471"/>
              <a:ext cx="15240000" cy="9561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411364"/>
              <a:ext cx="15240000" cy="564515"/>
            </a:xfrm>
            <a:custGeom>
              <a:avLst/>
              <a:gdLst/>
              <a:ahLst/>
              <a:cxnLst/>
              <a:rect l="l" t="t" r="r" b="b"/>
              <a:pathLst>
                <a:path w="15240000" h="564515">
                  <a:moveTo>
                    <a:pt x="15240000" y="0"/>
                  </a:moveTo>
                  <a:lnTo>
                    <a:pt x="0" y="0"/>
                  </a:lnTo>
                  <a:lnTo>
                    <a:pt x="0" y="564235"/>
                  </a:lnTo>
                  <a:lnTo>
                    <a:pt x="15240000" y="564235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372100" y="0"/>
            <a:ext cx="4495800" cy="1752600"/>
            <a:chOff x="5372100" y="0"/>
            <a:chExt cx="4495800" cy="17526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2100" y="0"/>
              <a:ext cx="4495800" cy="1752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63831" y="0"/>
              <a:ext cx="3712845" cy="1362710"/>
            </a:xfrm>
            <a:custGeom>
              <a:avLst/>
              <a:gdLst/>
              <a:ahLst/>
              <a:cxnLst/>
              <a:rect l="l" t="t" r="r" b="b"/>
              <a:pathLst>
                <a:path w="3712845" h="1362710">
                  <a:moveTo>
                    <a:pt x="3712336" y="0"/>
                  </a:moveTo>
                  <a:lnTo>
                    <a:pt x="0" y="0"/>
                  </a:lnTo>
                  <a:lnTo>
                    <a:pt x="0" y="1362532"/>
                  </a:lnTo>
                  <a:lnTo>
                    <a:pt x="3712336" y="1362532"/>
                  </a:lnTo>
                  <a:lnTo>
                    <a:pt x="3712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5063" y="163128"/>
              <a:ext cx="3489873" cy="1048681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781227" y="2487366"/>
            <a:ext cx="5429885" cy="10737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850" spc="-310"/>
              <a:t>-</a:t>
            </a:r>
            <a:r>
              <a:rPr dirty="0" sz="6850" spc="-140"/>
              <a:t> </a:t>
            </a:r>
            <a:r>
              <a:rPr dirty="0" sz="6850" spc="110"/>
              <a:t>Follow</a:t>
            </a:r>
            <a:r>
              <a:rPr dirty="0" sz="6850" spc="-135"/>
              <a:t> </a:t>
            </a:r>
            <a:r>
              <a:rPr dirty="0" sz="6850" spc="155"/>
              <a:t>us</a:t>
            </a:r>
            <a:r>
              <a:rPr dirty="0" sz="6850" spc="-135"/>
              <a:t> </a:t>
            </a:r>
            <a:r>
              <a:rPr dirty="0" sz="6850" spc="-310"/>
              <a:t>-</a:t>
            </a:r>
            <a:endParaRPr sz="6850"/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38467" y="3947248"/>
            <a:ext cx="6163060" cy="139729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183522" y="7501335"/>
            <a:ext cx="4755515" cy="4127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500" spc="-45" b="1">
                <a:latin typeface="Tahoma"/>
                <a:cs typeface="Tahoma"/>
              </a:rPr>
              <a:t>https://</a:t>
            </a:r>
            <a:r>
              <a:rPr dirty="0" sz="2500" spc="-45" b="1">
                <a:latin typeface="Tahoma"/>
                <a:cs typeface="Tahoma"/>
                <a:hlinkClick r:id="rId9"/>
              </a:rPr>
              <a:t>www.salesgasm.com/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1054100"/>
            <a:chOff x="0" y="0"/>
            <a:chExt cx="15240000" cy="105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1054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240000" cy="838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5240000" cy="445134"/>
            </a:xfrm>
            <a:custGeom>
              <a:avLst/>
              <a:gdLst/>
              <a:ahLst/>
              <a:cxnLst/>
              <a:rect l="l" t="t" r="r" b="b"/>
              <a:pathLst>
                <a:path w="15240000" h="445134">
                  <a:moveTo>
                    <a:pt x="15240000" y="0"/>
                  </a:moveTo>
                  <a:lnTo>
                    <a:pt x="0" y="0"/>
                  </a:lnTo>
                  <a:lnTo>
                    <a:pt x="0" y="445096"/>
                  </a:lnTo>
                  <a:lnTo>
                    <a:pt x="15240000" y="445096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6921500"/>
            <a:ext cx="15240000" cy="1054100"/>
            <a:chOff x="0" y="6921500"/>
            <a:chExt cx="15240000" cy="10541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921500"/>
              <a:ext cx="15240000" cy="1054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019471"/>
              <a:ext cx="15240000" cy="9561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411364"/>
              <a:ext cx="15240000" cy="564515"/>
            </a:xfrm>
            <a:custGeom>
              <a:avLst/>
              <a:gdLst/>
              <a:ahLst/>
              <a:cxnLst/>
              <a:rect l="l" t="t" r="r" b="b"/>
              <a:pathLst>
                <a:path w="15240000" h="564515">
                  <a:moveTo>
                    <a:pt x="15240000" y="0"/>
                  </a:moveTo>
                  <a:lnTo>
                    <a:pt x="0" y="0"/>
                  </a:lnTo>
                  <a:lnTo>
                    <a:pt x="0" y="564235"/>
                  </a:lnTo>
                  <a:lnTo>
                    <a:pt x="15240000" y="564235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D790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372100" y="0"/>
            <a:ext cx="4495800" cy="1752600"/>
            <a:chOff x="5372100" y="0"/>
            <a:chExt cx="4495800" cy="17526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2100" y="0"/>
              <a:ext cx="4495800" cy="1752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63831" y="0"/>
              <a:ext cx="3712845" cy="1362710"/>
            </a:xfrm>
            <a:custGeom>
              <a:avLst/>
              <a:gdLst/>
              <a:ahLst/>
              <a:cxnLst/>
              <a:rect l="l" t="t" r="r" b="b"/>
              <a:pathLst>
                <a:path w="3712845" h="1362710">
                  <a:moveTo>
                    <a:pt x="3712336" y="0"/>
                  </a:moveTo>
                  <a:lnTo>
                    <a:pt x="0" y="0"/>
                  </a:lnTo>
                  <a:lnTo>
                    <a:pt x="0" y="1362532"/>
                  </a:lnTo>
                  <a:lnTo>
                    <a:pt x="3712336" y="1362532"/>
                  </a:lnTo>
                  <a:lnTo>
                    <a:pt x="3712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5063" y="163128"/>
              <a:ext cx="3489873" cy="1048681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60"/>
              <a:t>Thank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83522" y="7501335"/>
            <a:ext cx="4755515" cy="41275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500" spc="-45" b="1">
                <a:latin typeface="Tahoma"/>
                <a:cs typeface="Tahoma"/>
              </a:rPr>
              <a:t>https://</a:t>
            </a:r>
            <a:r>
              <a:rPr dirty="0" sz="2500" spc="-45" b="1">
                <a:latin typeface="Tahoma"/>
                <a:cs typeface="Tahoma"/>
                <a:hlinkClick r:id="rId8"/>
              </a:rPr>
              <a:t>www.salesgasm.com/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85057" y="3941429"/>
            <a:ext cx="2770505" cy="14814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50" spc="-10" b="1">
                <a:latin typeface="Tahoma"/>
                <a:cs typeface="Tahoma"/>
              </a:rPr>
              <a:t>Y</a:t>
            </a:r>
            <a:r>
              <a:rPr dirty="0" sz="9550" spc="320" b="1">
                <a:latin typeface="Tahoma"/>
                <a:cs typeface="Tahoma"/>
              </a:rPr>
              <a:t>O</a:t>
            </a:r>
            <a:r>
              <a:rPr dirty="0" sz="9550" spc="480" b="1">
                <a:latin typeface="Tahoma"/>
                <a:cs typeface="Tahoma"/>
              </a:rPr>
              <a:t>U</a:t>
            </a:r>
            <a:endParaRPr sz="9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salesgasm.....digital marketing events......17.02.2023</dc:title>
  <dcterms:created xsi:type="dcterms:W3CDTF">2023-02-17T13:13:37Z</dcterms:created>
  <dcterms:modified xsi:type="dcterms:W3CDTF">2023-02-17T13:13:37Z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2023-02-17T00:00:00Z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2023-02-17T00:00:00Z</vt:filetime>
  </property>
</Properties>
</file>