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9" r:id="rId5"/>
    <p:sldId id="262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cap="all" dirty="0">
                <a:effectLst/>
              </a:rPr>
              <a:t>СПАРТАК МИШУЛИН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645024"/>
            <a:ext cx="1857406" cy="2952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949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Спартак родился 22 октября 1926 года в Москве. Мать, Анна Васильевна Мишулина, работала заместителем наркома золотодобывающей промышленности и принадлежала к партийной номенклатуре. Отца своего Мишулин не знал – поговаривали, что им мог быть писатель Александр Фадеев, с которым мать училась в Московской горной академии и состояла в довольно продолжительных романтических отношениях. Большую роль в воспитании мальчика сыграл дядя Александр Васильевич Мишулин, профессор истории и ректор Академии общественных наук при ЦК ВКП(б). Он увлекался античной историей, поэтому и предложил назвать племянника в честь легендарного римского гладиатора. Своему собственному сыну оригинальный профессор дал имя </a:t>
            </a:r>
            <a:r>
              <a:rPr lang="ru-RU" dirty="0" err="1"/>
              <a:t>Аристоник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290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Детство</a:t>
            </a:r>
            <a:endParaRPr lang="ru-RU" dirty="0"/>
          </a:p>
        </p:txBody>
      </p:sp>
      <p:pic>
        <p:nvPicPr>
          <p:cNvPr id="2050" name="Picture 2" descr="D:\Users\kadet\Downloads\Спартак Мишулин – биография, фото, личная жизнь, жена и дети, сын, рост _ Узнай Всё_files\spartak-mishulin-as-a-child-with-his-mother_9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69" y="2459605"/>
            <a:ext cx="4392488" cy="2922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Users\kadet\Downloads\Спартак Мишулин – биография, фото, личная жизнь, жена и дети, сын, рост _ Узнай Всё_files\spartak-mishulin-as-a-child-with-his-brother-and-sister_4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948" y="2458618"/>
            <a:ext cx="4317524" cy="2923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355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1974 Ну</a:t>
            </a:r>
            <a:r>
              <a:rPr lang="ru-RU" dirty="0"/>
              <a:t>, почему мы так говорим??? | 1-й </a:t>
            </a:r>
            <a:r>
              <a:rPr lang="ru-RU" dirty="0" smtClean="0"/>
              <a:t>выпуск</a:t>
            </a:r>
          </a:p>
          <a:p>
            <a:r>
              <a:rPr lang="ru-RU" dirty="0" smtClean="0"/>
              <a:t>1979 Хочу </a:t>
            </a:r>
            <a:r>
              <a:rPr lang="ru-RU" dirty="0"/>
              <a:t>в кино | 21-й </a:t>
            </a:r>
            <a:r>
              <a:rPr lang="ru-RU" dirty="0" smtClean="0"/>
              <a:t>выпуск кинорежиссер</a:t>
            </a:r>
          </a:p>
          <a:p>
            <a:r>
              <a:rPr lang="ru-RU" dirty="0" smtClean="0"/>
              <a:t>1979 Злодей</a:t>
            </a:r>
            <a:r>
              <a:rPr lang="ru-RU" dirty="0"/>
              <a:t>, добряк и... тот, кто живет на крыше | 24-й </a:t>
            </a:r>
            <a:r>
              <a:rPr lang="ru-RU" dirty="0" smtClean="0"/>
              <a:t>выпуск </a:t>
            </a:r>
            <a:r>
              <a:rPr lang="ru-RU" dirty="0" err="1" smtClean="0"/>
              <a:t>Карлсон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Роли в «Ералаш»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665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060848"/>
            <a:ext cx="3103786" cy="4681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016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628800"/>
            <a:ext cx="5904655" cy="4426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869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10</TotalTime>
  <Words>150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Твердый переплет</vt:lpstr>
      <vt:lpstr>СПАРТАК МИШУЛИН</vt:lpstr>
      <vt:lpstr>Биография</vt:lpstr>
      <vt:lpstr>Детство</vt:lpstr>
      <vt:lpstr>Роли в «Ералаш»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СПАРТАК МИШУЛИН</dc:title>
  <dc:creator>Кадет</dc:creator>
  <cp:lastModifiedBy>Кадет</cp:lastModifiedBy>
  <cp:revision>3</cp:revision>
  <dcterms:created xsi:type="dcterms:W3CDTF">2024-05-29T03:58:10Z</dcterms:created>
  <dcterms:modified xsi:type="dcterms:W3CDTF">2024-05-29T04:19:39Z</dcterms:modified>
</cp:coreProperties>
</file>